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9.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31.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notesSlides/notesSlide32.xml" ContentType="application/vnd.openxmlformats-officedocument.presentationml.notesSlid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notesSlides/notesSlide33.xml" ContentType="application/vnd.openxmlformats-officedocument.presentationml.notesSlid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charts/chart14.xml" ContentType="application/vnd.openxmlformats-officedocument.drawingml.chart+xml"/>
  <Override PartName="/ppt/charts/style14.xml" ContentType="application/vnd.ms-office.chartstyle+xml"/>
  <Override PartName="/ppt/charts/colors14.xml" ContentType="application/vnd.ms-office.chartcolorstyle+xml"/>
  <Override PartName="/ppt/charts/chart15.xml" ContentType="application/vnd.openxmlformats-officedocument.drawingml.chart+xml"/>
  <Override PartName="/ppt/charts/style15.xml" ContentType="application/vnd.ms-office.chartstyle+xml"/>
  <Override PartName="/ppt/charts/colors15.xml" ContentType="application/vnd.ms-office.chartcolorstyle+xml"/>
  <Override PartName="/ppt/charts/chart16.xml" ContentType="application/vnd.openxmlformats-officedocument.drawingml.chart+xml"/>
  <Override PartName="/ppt/charts/style16.xml" ContentType="application/vnd.ms-office.chartstyle+xml"/>
  <Override PartName="/ppt/charts/colors16.xml" ContentType="application/vnd.ms-office.chartcolorstyle+xml"/>
  <Override PartName="/ppt/charts/chart17.xml" ContentType="application/vnd.openxmlformats-officedocument.drawingml.chart+xml"/>
  <Override PartName="/ppt/charts/style17.xml" ContentType="application/vnd.ms-office.chartstyle+xml"/>
  <Override PartName="/ppt/charts/colors17.xml" ContentType="application/vnd.ms-office.chartcolorstyle+xml"/>
  <Override PartName="/ppt/notesSlides/notesSlide34.xml" ContentType="application/vnd.openxmlformats-officedocument.presentationml.notesSlide+xml"/>
  <Override PartName="/ppt/charts/chart18.xml" ContentType="application/vnd.openxmlformats-officedocument.drawingml.chart+xml"/>
  <Override PartName="/ppt/charts/style18.xml" ContentType="application/vnd.ms-office.chartstyle+xml"/>
  <Override PartName="/ppt/charts/colors18.xml" ContentType="application/vnd.ms-office.chartcolorstyle+xml"/>
  <Override PartName="/ppt/charts/chart19.xml" ContentType="application/vnd.openxmlformats-officedocument.drawingml.chart+xml"/>
  <Override PartName="/ppt/charts/style19.xml" ContentType="application/vnd.ms-office.chartstyle+xml"/>
  <Override PartName="/ppt/charts/colors19.xml" ContentType="application/vnd.ms-office.chartcolorstyle+xml"/>
  <Override PartName="/ppt/charts/chart20.xml" ContentType="application/vnd.openxmlformats-officedocument.drawingml.chart+xml"/>
  <Override PartName="/ppt/charts/style20.xml" ContentType="application/vnd.ms-office.chartstyle+xml"/>
  <Override PartName="/ppt/charts/colors20.xml" ContentType="application/vnd.ms-office.chartcolorstyle+xml"/>
  <Override PartName="/ppt/notesSlides/notesSlide35.xml" ContentType="application/vnd.openxmlformats-officedocument.presentationml.notesSlide+xml"/>
  <Override PartName="/ppt/charts/chart21.xml" ContentType="application/vnd.openxmlformats-officedocument.drawingml.chart+xml"/>
  <Override PartName="/ppt/charts/style21.xml" ContentType="application/vnd.ms-office.chartstyle+xml"/>
  <Override PartName="/ppt/charts/colors21.xml" ContentType="application/vnd.ms-office.chartcolorstyle+xml"/>
  <Override PartName="/ppt/notesSlides/notesSlide36.xml" ContentType="application/vnd.openxmlformats-officedocument.presentationml.notesSlide+xml"/>
  <Override PartName="/ppt/charts/chart22.xml" ContentType="application/vnd.openxmlformats-officedocument.drawingml.chart+xml"/>
  <Override PartName="/ppt/charts/style22.xml" ContentType="application/vnd.ms-office.chartstyle+xml"/>
  <Override PartName="/ppt/charts/colors22.xml" ContentType="application/vnd.ms-office.chartcolorstyle+xml"/>
  <Override PartName="/ppt/charts/chart23.xml" ContentType="application/vnd.openxmlformats-officedocument.drawingml.chart+xml"/>
  <Override PartName="/ppt/charts/style23.xml" ContentType="application/vnd.ms-office.chartstyle+xml"/>
  <Override PartName="/ppt/charts/colors23.xml" ContentType="application/vnd.ms-office.chartcolorstyle+xml"/>
  <Override PartName="/ppt/charts/chart24.xml" ContentType="application/vnd.openxmlformats-officedocument.drawingml.chart+xml"/>
  <Override PartName="/ppt/charts/style24.xml" ContentType="application/vnd.ms-office.chartstyle+xml"/>
  <Override PartName="/ppt/charts/colors24.xml" ContentType="application/vnd.ms-office.chartcolorstyle+xml"/>
  <Override PartName="/ppt/charts/chart25.xml" ContentType="application/vnd.openxmlformats-officedocument.drawingml.chart+xml"/>
  <Override PartName="/ppt/charts/style25.xml" ContentType="application/vnd.ms-office.chartstyle+xml"/>
  <Override PartName="/ppt/charts/colors25.xml" ContentType="application/vnd.ms-office.chartcolorstyle+xml"/>
  <Override PartName="/ppt/notesSlides/notesSlide37.xml" ContentType="application/vnd.openxmlformats-officedocument.presentationml.notesSlide+xml"/>
  <Override PartName="/ppt/charts/chart26.xml" ContentType="application/vnd.openxmlformats-officedocument.drawingml.chart+xml"/>
  <Override PartName="/ppt/charts/style26.xml" ContentType="application/vnd.ms-office.chartstyle+xml"/>
  <Override PartName="/ppt/charts/colors26.xml" ContentType="application/vnd.ms-office.chartcolorstyle+xml"/>
  <Override PartName="/ppt/charts/chart27.xml" ContentType="application/vnd.openxmlformats-officedocument.drawingml.chart+xml"/>
  <Override PartName="/ppt/charts/style27.xml" ContentType="application/vnd.ms-office.chartstyle+xml"/>
  <Override PartName="/ppt/charts/colors27.xml" ContentType="application/vnd.ms-office.chartcolorstyle+xml"/>
  <Override PartName="/ppt/charts/chart28.xml" ContentType="application/vnd.openxmlformats-officedocument.drawingml.chart+xml"/>
  <Override PartName="/ppt/charts/style28.xml" ContentType="application/vnd.ms-office.chartstyle+xml"/>
  <Override PartName="/ppt/charts/colors28.xml" ContentType="application/vnd.ms-office.chartcolorstyle+xml"/>
  <Override PartName="/ppt/charts/chart29.xml" ContentType="application/vnd.openxmlformats-officedocument.drawingml.chart+xml"/>
  <Override PartName="/ppt/charts/style29.xml" ContentType="application/vnd.ms-office.chartstyle+xml"/>
  <Override PartName="/ppt/charts/colors29.xml" ContentType="application/vnd.ms-office.chartcolorstyle+xml"/>
  <Override PartName="/ppt/charts/chart30.xml" ContentType="application/vnd.openxmlformats-officedocument.drawingml.chart+xml"/>
  <Override PartName="/ppt/charts/style30.xml" ContentType="application/vnd.ms-office.chartstyle+xml"/>
  <Override PartName="/ppt/charts/colors30.xml" ContentType="application/vnd.ms-office.chartcolorstyle+xml"/>
  <Override PartName="/ppt/charts/chart31.xml" ContentType="application/vnd.openxmlformats-officedocument.drawingml.chart+xml"/>
  <Override PartName="/ppt/charts/style31.xml" ContentType="application/vnd.ms-office.chartstyle+xml"/>
  <Override PartName="/ppt/charts/colors31.xml" ContentType="application/vnd.ms-office.chartcolorstyle+xml"/>
  <Override PartName="/ppt/charts/chart32.xml" ContentType="application/vnd.openxmlformats-officedocument.drawingml.chart+xml"/>
  <Override PartName="/ppt/charts/style32.xml" ContentType="application/vnd.ms-office.chartstyle+xml"/>
  <Override PartName="/ppt/charts/colors32.xml" ContentType="application/vnd.ms-office.chartcolorstyle+xml"/>
  <Override PartName="/ppt/charts/chart33.xml" ContentType="application/vnd.openxmlformats-officedocument.drawingml.chart+xml"/>
  <Override PartName="/ppt/charts/style33.xml" ContentType="application/vnd.ms-office.chartstyle+xml"/>
  <Override PartName="/ppt/charts/colors33.xml" ContentType="application/vnd.ms-office.chartcolorstyle+xml"/>
  <Override PartName="/ppt/charts/chart34.xml" ContentType="application/vnd.openxmlformats-officedocument.drawingml.chart+xml"/>
  <Override PartName="/ppt/charts/style34.xml" ContentType="application/vnd.ms-office.chartstyle+xml"/>
  <Override PartName="/ppt/charts/colors34.xml" ContentType="application/vnd.ms-office.chartcolorstyle+xml"/>
  <Override PartName="/ppt/charts/chart35.xml" ContentType="application/vnd.openxmlformats-officedocument.drawingml.chart+xml"/>
  <Override PartName="/ppt/charts/style35.xml" ContentType="application/vnd.ms-office.chartstyle+xml"/>
  <Override PartName="/ppt/charts/colors35.xml" ContentType="application/vnd.ms-office.chartcolorstyle+xml"/>
  <Override PartName="/ppt/charts/chart36.xml" ContentType="application/vnd.openxmlformats-officedocument.drawingml.chart+xml"/>
  <Override PartName="/ppt/charts/style36.xml" ContentType="application/vnd.ms-office.chartstyle+xml"/>
  <Override PartName="/ppt/charts/colors36.xml" ContentType="application/vnd.ms-office.chartcolorstyle+xml"/>
  <Override PartName="/ppt/charts/chart37.xml" ContentType="application/vnd.openxmlformats-officedocument.drawingml.chart+xml"/>
  <Override PartName="/ppt/charts/style37.xml" ContentType="application/vnd.ms-office.chartstyle+xml"/>
  <Override PartName="/ppt/charts/colors37.xml" ContentType="application/vnd.ms-office.chartcolorstyl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charts/chart38.xml" ContentType="application/vnd.openxmlformats-officedocument.drawingml.chart+xml"/>
  <Override PartName="/ppt/charts/style38.xml" ContentType="application/vnd.ms-office.chartstyle+xml"/>
  <Override PartName="/ppt/charts/colors38.xml" ContentType="application/vnd.ms-office.chartcolorstyle+xml"/>
  <Override PartName="/ppt/notesSlides/notesSlide4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0" r:id="rId4"/>
  </p:sldMasterIdLst>
  <p:notesMasterIdLst>
    <p:notesMasterId r:id="rId96"/>
  </p:notesMasterIdLst>
  <p:handoutMasterIdLst>
    <p:handoutMasterId r:id="rId97"/>
  </p:handoutMasterIdLst>
  <p:sldIdLst>
    <p:sldId id="2333" r:id="rId5"/>
    <p:sldId id="2356" r:id="rId6"/>
    <p:sldId id="2335" r:id="rId7"/>
    <p:sldId id="2337" r:id="rId8"/>
    <p:sldId id="2348" r:id="rId9"/>
    <p:sldId id="2351" r:id="rId10"/>
    <p:sldId id="2355" r:id="rId11"/>
    <p:sldId id="2341" r:id="rId12"/>
    <p:sldId id="2344" r:id="rId13"/>
    <p:sldId id="2354" r:id="rId14"/>
    <p:sldId id="2296" r:id="rId15"/>
    <p:sldId id="323" r:id="rId16"/>
    <p:sldId id="267" r:id="rId17"/>
    <p:sldId id="258" r:id="rId18"/>
    <p:sldId id="2315" r:id="rId19"/>
    <p:sldId id="314" r:id="rId20"/>
    <p:sldId id="365" r:id="rId21"/>
    <p:sldId id="261" r:id="rId22"/>
    <p:sldId id="443" r:id="rId23"/>
    <p:sldId id="333" r:id="rId24"/>
    <p:sldId id="270" r:id="rId25"/>
    <p:sldId id="263" r:id="rId26"/>
    <p:sldId id="346" r:id="rId27"/>
    <p:sldId id="299" r:id="rId28"/>
    <p:sldId id="290" r:id="rId29"/>
    <p:sldId id="352" r:id="rId30"/>
    <p:sldId id="297" r:id="rId31"/>
    <p:sldId id="351" r:id="rId32"/>
    <p:sldId id="433" r:id="rId33"/>
    <p:sldId id="336" r:id="rId34"/>
    <p:sldId id="339" r:id="rId35"/>
    <p:sldId id="262" r:id="rId36"/>
    <p:sldId id="2323" r:id="rId37"/>
    <p:sldId id="341" r:id="rId38"/>
    <p:sldId id="617" r:id="rId39"/>
    <p:sldId id="288" r:id="rId40"/>
    <p:sldId id="432" r:id="rId41"/>
    <p:sldId id="444" r:id="rId42"/>
    <p:sldId id="582" r:id="rId43"/>
    <p:sldId id="302" r:id="rId44"/>
    <p:sldId id="268" r:id="rId45"/>
    <p:sldId id="298" r:id="rId46"/>
    <p:sldId id="296" r:id="rId47"/>
    <p:sldId id="295" r:id="rId48"/>
    <p:sldId id="349" r:id="rId49"/>
    <p:sldId id="456" r:id="rId50"/>
    <p:sldId id="584" r:id="rId51"/>
    <p:sldId id="359" r:id="rId52"/>
    <p:sldId id="358" r:id="rId53"/>
    <p:sldId id="303" r:id="rId54"/>
    <p:sldId id="260" r:id="rId55"/>
    <p:sldId id="436" r:id="rId56"/>
    <p:sldId id="460" r:id="rId57"/>
    <p:sldId id="354" r:id="rId58"/>
    <p:sldId id="620" r:id="rId59"/>
    <p:sldId id="315" r:id="rId60"/>
    <p:sldId id="484" r:id="rId61"/>
    <p:sldId id="571" r:id="rId62"/>
    <p:sldId id="573" r:id="rId63"/>
    <p:sldId id="574" r:id="rId64"/>
    <p:sldId id="362" r:id="rId65"/>
    <p:sldId id="485" r:id="rId66"/>
    <p:sldId id="487" r:id="rId67"/>
    <p:sldId id="366" r:id="rId68"/>
    <p:sldId id="312" r:id="rId69"/>
    <p:sldId id="618" r:id="rId70"/>
    <p:sldId id="619" r:id="rId71"/>
    <p:sldId id="621" r:id="rId72"/>
    <p:sldId id="622" r:id="rId73"/>
    <p:sldId id="284" r:id="rId74"/>
    <p:sldId id="440" r:id="rId75"/>
    <p:sldId id="465" r:id="rId76"/>
    <p:sldId id="466" r:id="rId77"/>
    <p:sldId id="467" r:id="rId78"/>
    <p:sldId id="476" r:id="rId79"/>
    <p:sldId id="523" r:id="rId80"/>
    <p:sldId id="524" r:id="rId81"/>
    <p:sldId id="529" r:id="rId82"/>
    <p:sldId id="530" r:id="rId83"/>
    <p:sldId id="535" r:id="rId84"/>
    <p:sldId id="538" r:id="rId85"/>
    <p:sldId id="539" r:id="rId86"/>
    <p:sldId id="551" r:id="rId87"/>
    <p:sldId id="2316" r:id="rId88"/>
    <p:sldId id="2303" r:id="rId89"/>
    <p:sldId id="2317" r:id="rId90"/>
    <p:sldId id="2304" r:id="rId91"/>
    <p:sldId id="2302" r:id="rId92"/>
    <p:sldId id="2324" r:id="rId93"/>
    <p:sldId id="2308" r:id="rId94"/>
    <p:sldId id="2357" r:id="rId9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Guidelines" id="{885E4980-A904-401D-A76C-6286C28344D5}">
          <p14:sldIdLst>
            <p14:sldId id="2333"/>
            <p14:sldId id="2356"/>
            <p14:sldId id="2335"/>
            <p14:sldId id="2337"/>
            <p14:sldId id="2348"/>
          </p14:sldIdLst>
        </p14:section>
        <p14:section name="Opening Slides" id="{884EFEFD-0C00-4177-BA0A-287B39A4718D}">
          <p14:sldIdLst>
            <p14:sldId id="2351"/>
            <p14:sldId id="2355"/>
            <p14:sldId id="2341"/>
            <p14:sldId id="2344"/>
            <p14:sldId id="2354"/>
          </p14:sldIdLst>
        </p14:section>
        <p14:section name="Section Separator Slides" id="{957D4F8B-A33E-4F20-A7E4-A14D417A2855}">
          <p14:sldIdLst>
            <p14:sldId id="2296"/>
            <p14:sldId id="323"/>
          </p14:sldIdLst>
        </p14:section>
        <p14:section name="Leadership/People/Team Names Slides" id="{0C8EF9D8-DB39-4B4A-8425-B0A9F6CBBE83}">
          <p14:sldIdLst>
            <p14:sldId id="267"/>
            <p14:sldId id="258"/>
            <p14:sldId id="2315"/>
          </p14:sldIdLst>
        </p14:section>
        <p14:section name=" Business/Solutions" id="{7CDE3157-B002-4F20-9B86-F9ED5C280692}">
          <p14:sldIdLst>
            <p14:sldId id="314"/>
            <p14:sldId id="365"/>
            <p14:sldId id="261"/>
            <p14:sldId id="443"/>
            <p14:sldId id="333"/>
            <p14:sldId id="270"/>
            <p14:sldId id="263"/>
            <p14:sldId id="346"/>
            <p14:sldId id="299"/>
            <p14:sldId id="290"/>
            <p14:sldId id="352"/>
            <p14:sldId id="297"/>
            <p14:sldId id="351"/>
            <p14:sldId id="433"/>
            <p14:sldId id="336"/>
            <p14:sldId id="339"/>
            <p14:sldId id="262"/>
            <p14:sldId id="2323"/>
            <p14:sldId id="341"/>
            <p14:sldId id="617"/>
          </p14:sldIdLst>
        </p14:section>
        <p14:section name="Call to Action/Contact Information slides" id="{8CDDBD3B-48A8-48C8-9677-FECAFE9FC003}">
          <p14:sldIdLst>
            <p14:sldId id="288"/>
            <p14:sldId id="432"/>
            <p14:sldId id="444"/>
          </p14:sldIdLst>
        </p14:section>
        <p14:section name="Charts" id="{9A99F4F9-2CBF-4DA9-8FB8-306B4A9C3950}">
          <p14:sldIdLst>
            <p14:sldId id="582"/>
            <p14:sldId id="302"/>
            <p14:sldId id="268"/>
            <p14:sldId id="298"/>
            <p14:sldId id="296"/>
            <p14:sldId id="295"/>
            <p14:sldId id="349"/>
            <p14:sldId id="456"/>
          </p14:sldIdLst>
        </p14:section>
        <p14:section name="Data" id="{B2482FB0-ACDD-4AA6-9098-661AEE9A532B}">
          <p14:sldIdLst>
            <p14:sldId id="584"/>
            <p14:sldId id="359"/>
            <p14:sldId id="358"/>
            <p14:sldId id="303"/>
            <p14:sldId id="260"/>
            <p14:sldId id="436"/>
          </p14:sldIdLst>
        </p14:section>
        <p14:section name="Infographics" id="{7FB49E60-91A6-41BC-9CFA-9FA5CEC63B21}">
          <p14:sldIdLst>
            <p14:sldId id="460"/>
            <p14:sldId id="354"/>
            <p14:sldId id="620"/>
          </p14:sldIdLst>
        </p14:section>
        <p14:section name="Timelines" id="{62EAC0AF-FC0E-4A65-A8A6-99712C7CF751}">
          <p14:sldIdLst>
            <p14:sldId id="315"/>
            <p14:sldId id="484"/>
            <p14:sldId id="571"/>
            <p14:sldId id="573"/>
            <p14:sldId id="574"/>
          </p14:sldIdLst>
        </p14:section>
        <p14:section name="Processes" id="{89F6B3AA-9FB1-4A34-B949-841DF4DC3D0C}">
          <p14:sldIdLst>
            <p14:sldId id="362"/>
            <p14:sldId id="485"/>
            <p14:sldId id="487"/>
            <p14:sldId id="366"/>
            <p14:sldId id="312"/>
            <p14:sldId id="618"/>
            <p14:sldId id="619"/>
            <p14:sldId id="621"/>
            <p14:sldId id="622"/>
          </p14:sldIdLst>
        </p14:section>
        <p14:section name="Images + Text" id="{AA30EB5D-0EBB-4968-91D5-8EBEDB69B620}">
          <p14:sldIdLst>
            <p14:sldId id="284"/>
            <p14:sldId id="440"/>
            <p14:sldId id="465"/>
            <p14:sldId id="466"/>
            <p14:sldId id="467"/>
            <p14:sldId id="476"/>
          </p14:sldIdLst>
        </p14:section>
        <p14:section name="Mobile - Smartphone Screenshots of solutions/ tools" id="{EC9EED16-2F5A-41B6-9414-340CBE650D77}">
          <p14:sldIdLst>
            <p14:sldId id="523"/>
            <p14:sldId id="524"/>
            <p14:sldId id="529"/>
            <p14:sldId id="530"/>
          </p14:sldIdLst>
        </p14:section>
        <p14:section name=" Mobile - Tablet Smartphone Screenshots of solutions/ tools" id="{57C9B59B-6E00-4BC4-B965-31B8CEF83440}">
          <p14:sldIdLst>
            <p14:sldId id="535"/>
          </p14:sldIdLst>
        </p14:section>
        <p14:section name=" Desktop - Notebook Smartphone -  Screenshots of solutions/ tools" id="{A8868200-B9F7-417F-9AAC-70CBA01C65CB}">
          <p14:sldIdLst>
            <p14:sldId id="538"/>
            <p14:sldId id="539"/>
          </p14:sldIdLst>
        </p14:section>
        <p14:section name="Calendars" id="{08AF11CE-84D1-4737-A024-BAA30F4E4625}">
          <p14:sldIdLst>
            <p14:sldId id="551"/>
          </p14:sldIdLst>
        </p14:section>
        <p14:section name="Icons" id="{DBB888E0-B381-409D-9414-608A9E093DED}">
          <p14:sldIdLst>
            <p14:sldId id="2316"/>
            <p14:sldId id="2303"/>
            <p14:sldId id="2317"/>
            <p14:sldId id="2304"/>
            <p14:sldId id="2302"/>
            <p14:sldId id="2324"/>
            <p14:sldId id="2308"/>
          </p14:sldIdLst>
        </p14:section>
        <p14:section name="Thank You - You can use any image + text slide too" id="{06C79919-FF49-4079-8348-7E0FBD44D5B2}">
          <p14:sldIdLst>
            <p14:sldId id="2357"/>
          </p14:sldIdLst>
        </p14:section>
      </p14:sectionLst>
    </p:ext>
    <p:ext uri="{EFAFB233-063F-42B5-8137-9DF3F51BA10A}">
      <p15:sldGuideLst xmlns:p15="http://schemas.microsoft.com/office/powerpoint/2012/main">
        <p15:guide id="1" orient="horz" pos="2069" userDrawn="1">
          <p15:clr>
            <a:srgbClr val="A4A3A4"/>
          </p15:clr>
        </p15:guide>
        <p15:guide id="2" pos="3817"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2121"/>
    <a:srgbClr val="000000"/>
    <a:srgbClr val="959595"/>
    <a:srgbClr val="464646"/>
    <a:srgbClr val="FFFFFF"/>
    <a:srgbClr val="C4C4C4"/>
    <a:srgbClr val="414042"/>
    <a:srgbClr val="F1F2F2"/>
    <a:srgbClr val="B2B8B8"/>
    <a:srgbClr val="D8DBD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44FE6CE-B83C-44AC-AD88-1F95C667F77D}" v="5" dt="2019-07-24T09:45:38.92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6350" cmpd="sng">
              <a:solidFill>
                <a:srgbClr val="D1DADB"/>
              </a:solidFill>
            </a:ln>
          </a:left>
          <a:right>
            <a:ln w="6350" cmpd="sng">
              <a:solidFill>
                <a:srgbClr val="D1DADB"/>
              </a:solidFill>
            </a:ln>
          </a:right>
          <a:top>
            <a:ln w="6350" cmpd="sng">
              <a:solidFill>
                <a:srgbClr val="D1DADB"/>
              </a:solidFill>
            </a:ln>
          </a:top>
          <a:bottom>
            <a:ln w="6350" cmpd="sng">
              <a:solidFill>
                <a:srgbClr val="D1DADB"/>
              </a:solidFill>
            </a:ln>
          </a:bottom>
          <a:insideH>
            <a:ln w="6350" cmpd="sng">
              <a:solidFill>
                <a:srgbClr val="D1DADB"/>
              </a:solidFill>
            </a:ln>
          </a:insideH>
          <a:insideV>
            <a:ln w="6350" cmpd="sng">
              <a:solidFill>
                <a:srgbClr val="D1DADB"/>
              </a:solidFill>
              <a:prstDash val="dash"/>
            </a:ln>
          </a:insideV>
        </a:tcBdr>
        <a:fill>
          <a:noFill/>
        </a:fill>
      </a:tcStyle>
    </a:wholeTbl>
    <a:band1H>
      <a:tcStyle>
        <a:tcBdr/>
        <a:fill>
          <a:noFill/>
        </a:fill>
      </a:tcStyle>
    </a:band1H>
    <a:band2H>
      <a:tcStyle>
        <a:tcBdr/>
        <a:fill>
          <a:solidFill>
            <a:schemeClr val="lt2"/>
          </a:solidFill>
        </a:fill>
      </a:tcStyle>
    </a:band2H>
    <a:band1V>
      <a:tcStyle>
        <a:tcBdr/>
        <a:fill>
          <a:noFill/>
        </a:fill>
      </a:tcStyle>
    </a:band1V>
    <a:band2V>
      <a:tcStyle>
        <a:tcBdr/>
        <a:fill>
          <a:noFill/>
        </a:fill>
      </a:tcStyle>
    </a:band2V>
    <a:lastCol>
      <a:tcTxStyle>
        <a:fontRef idx="major">
          <a:prstClr val="black"/>
        </a:fontRef>
        <a:schemeClr val="dk1"/>
      </a:tcTxStyle>
      <a:tcStyle>
        <a:tcBdr/>
        <a:fill>
          <a:solidFill>
            <a:schemeClr val="lt2"/>
          </a:solidFill>
        </a:fill>
      </a:tcStyle>
    </a:lastCol>
    <a:firstCol>
      <a:tcTxStyle>
        <a:fontRef idx="major">
          <a:prstClr val="black"/>
        </a:fontRef>
        <a:schemeClr val="dk1"/>
      </a:tcTxStyle>
      <a:tcStyle>
        <a:tcBdr/>
        <a:fill>
          <a:solidFill>
            <a:schemeClr val="lt2"/>
          </a:solidFill>
        </a:fill>
      </a:tcStyle>
    </a:firstCol>
    <a:lastRow>
      <a:tcTxStyle>
        <a:fontRef idx="major">
          <a:prstClr val="black"/>
        </a:fontRef>
        <a:schemeClr val="dk1"/>
      </a:tcTxStyle>
      <a:tcStyle>
        <a:tcBdr>
          <a:top>
            <a:ln w="12700" cmpd="sng">
              <a:solidFill>
                <a:schemeClr val="dk1"/>
              </a:solidFill>
            </a:ln>
          </a:top>
        </a:tcBdr>
        <a:fill>
          <a:solidFill>
            <a:schemeClr val="lt2"/>
          </a:solidFill>
        </a:fill>
      </a:tcStyle>
    </a:lastRow>
    <a:firstRow>
      <a:tcTxStyle>
        <a:fontRef idx="major">
          <a:prstClr val="black"/>
        </a:fontRef>
        <a:srgbClr val="FFFFFF"/>
      </a:tcTxStyle>
      <a:tcStyle>
        <a:tcBdr>
          <a:left>
            <a:ln w="6350" cmpd="sng">
              <a:solidFill>
                <a:schemeClr val="accent1"/>
              </a:solidFill>
            </a:ln>
          </a:left>
          <a:right>
            <a:ln w="6350" cmpd="sng">
              <a:solidFill>
                <a:schemeClr val="accent1"/>
              </a:solidFill>
            </a:ln>
          </a:right>
          <a:top>
            <a:ln w="6350" cmpd="sng">
              <a:solidFill>
                <a:schemeClr val="accent1"/>
              </a:solidFill>
            </a:ln>
          </a:top>
          <a:bottom>
            <a:ln w="6350" cmpd="sng">
              <a:solidFill>
                <a:schemeClr val="accen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6350" cmpd="sng">
              <a:solidFill>
                <a:srgbClr val="D1DADB"/>
              </a:solidFill>
            </a:ln>
          </a:left>
          <a:right>
            <a:ln w="6350" cmpd="sng">
              <a:solidFill>
                <a:srgbClr val="D1DADB"/>
              </a:solidFill>
            </a:ln>
          </a:right>
          <a:top>
            <a:ln w="6350" cmpd="sng">
              <a:solidFill>
                <a:srgbClr val="D1DADB"/>
              </a:solidFill>
            </a:ln>
          </a:top>
          <a:bottom>
            <a:ln w="6350" cmpd="sng">
              <a:solidFill>
                <a:srgbClr val="D1DADB"/>
              </a:solidFill>
            </a:ln>
          </a:bottom>
          <a:insideH>
            <a:ln w="6350" cmpd="sng">
              <a:solidFill>
                <a:srgbClr val="D1DADB"/>
              </a:solidFill>
            </a:ln>
          </a:insideH>
          <a:insideV>
            <a:ln w="6350" cmpd="sng">
              <a:solidFill>
                <a:srgbClr val="D1DADB"/>
              </a:solidFill>
              <a:prstDash val="dash"/>
            </a:ln>
          </a:insideV>
        </a:tcBdr>
        <a:fill>
          <a:noFill/>
        </a:fill>
      </a:tcStyle>
    </a:wholeTbl>
    <a:band1H>
      <a:tcStyle>
        <a:tcBdr/>
        <a:fill>
          <a:noFill/>
        </a:fill>
      </a:tcStyle>
    </a:band1H>
    <a:band2H>
      <a:tcStyle>
        <a:tcBdr/>
        <a:fill>
          <a:solidFill>
            <a:schemeClr val="lt2"/>
          </a:solidFill>
        </a:fill>
      </a:tcStyle>
    </a:band2H>
    <a:band1V>
      <a:tcStyle>
        <a:tcBdr/>
        <a:fill>
          <a:noFill/>
        </a:fill>
      </a:tcStyle>
    </a:band1V>
    <a:band2V>
      <a:tcStyle>
        <a:tcBdr/>
        <a:fill>
          <a:noFill/>
        </a:fill>
      </a:tcStyle>
    </a:band2V>
    <a:lastCol>
      <a:tcTxStyle>
        <a:fontRef idx="major">
          <a:prstClr val="black"/>
        </a:fontRef>
        <a:schemeClr val="dk1"/>
      </a:tcTxStyle>
      <a:tcStyle>
        <a:tcBdr/>
        <a:fill>
          <a:solidFill>
            <a:schemeClr val="lt2"/>
          </a:solidFill>
        </a:fill>
      </a:tcStyle>
    </a:lastCol>
    <a:firstCol>
      <a:tcTxStyle>
        <a:fontRef idx="major">
          <a:prstClr val="black"/>
        </a:fontRef>
        <a:schemeClr val="dk1"/>
      </a:tcTxStyle>
      <a:tcStyle>
        <a:tcBdr/>
        <a:fill>
          <a:solidFill>
            <a:schemeClr val="lt2"/>
          </a:solidFill>
        </a:fill>
      </a:tcStyle>
    </a:firstCol>
    <a:lastRow>
      <a:tcTxStyle>
        <a:fontRef idx="major">
          <a:prstClr val="black"/>
        </a:fontRef>
        <a:schemeClr val="dk1"/>
      </a:tcTxStyle>
      <a:tcStyle>
        <a:tcBdr>
          <a:top>
            <a:ln w="12700" cmpd="sng">
              <a:solidFill>
                <a:schemeClr val="dk1"/>
              </a:solidFill>
            </a:ln>
          </a:top>
        </a:tcBdr>
        <a:fill>
          <a:solidFill>
            <a:schemeClr val="lt2"/>
          </a:solidFill>
        </a:fill>
      </a:tcStyle>
    </a:lastRow>
    <a:firstRow>
      <a:tcTxStyle>
        <a:fontRef idx="major">
          <a:prstClr val="black"/>
        </a:fontRef>
        <a:srgbClr val="FFFFFF"/>
      </a:tcTxStyle>
      <a:tcStyle>
        <a:tcBdr>
          <a:left>
            <a:ln w="6350" cmpd="sng">
              <a:solidFill>
                <a:schemeClr val="dk1"/>
              </a:solidFill>
            </a:ln>
          </a:left>
          <a:right>
            <a:ln w="6350" cmpd="sng">
              <a:solidFill>
                <a:schemeClr val="dk1"/>
              </a:solidFill>
            </a:ln>
          </a:right>
          <a:top>
            <a:ln w="6350" cmpd="sng">
              <a:solidFill>
                <a:schemeClr val="dk1"/>
              </a:solidFill>
            </a:ln>
          </a:top>
          <a:bottom>
            <a:ln w="6350" cmpd="sng">
              <a:solidFill>
                <a:schemeClr val="dk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6350" cmpd="sng">
              <a:solidFill>
                <a:srgbClr val="D1DADB"/>
              </a:solidFill>
            </a:ln>
          </a:left>
          <a:right>
            <a:ln w="6350" cmpd="sng">
              <a:solidFill>
                <a:srgbClr val="D1DADB"/>
              </a:solidFill>
            </a:ln>
          </a:right>
          <a:top>
            <a:ln w="6350" cmpd="sng">
              <a:solidFill>
                <a:srgbClr val="D1DADB"/>
              </a:solidFill>
            </a:ln>
          </a:top>
          <a:bottom>
            <a:ln w="6350" cmpd="sng">
              <a:solidFill>
                <a:srgbClr val="D1DADB"/>
              </a:solidFill>
            </a:ln>
          </a:bottom>
          <a:insideH>
            <a:ln w="6350" cmpd="sng">
              <a:solidFill>
                <a:srgbClr val="D1DADB"/>
              </a:solidFill>
            </a:ln>
          </a:insideH>
          <a:insideV>
            <a:ln w="6350" cmpd="sng">
              <a:solidFill>
                <a:srgbClr val="D1DADB"/>
              </a:solidFill>
              <a:prstDash val="dash"/>
            </a:ln>
          </a:insideV>
        </a:tcBdr>
        <a:fill>
          <a:noFill/>
        </a:fill>
      </a:tcStyle>
    </a:wholeTbl>
    <a:band1H>
      <a:tcStyle>
        <a:tcBdr/>
        <a:fill>
          <a:noFill/>
        </a:fill>
      </a:tcStyle>
    </a:band1H>
    <a:band2H>
      <a:tcStyle>
        <a:tcBdr/>
        <a:fill>
          <a:solidFill>
            <a:schemeClr val="lt2"/>
          </a:solidFill>
        </a:fill>
      </a:tcStyle>
    </a:band2H>
    <a:band1V>
      <a:tcStyle>
        <a:tcBdr/>
        <a:fill>
          <a:noFill/>
        </a:fill>
      </a:tcStyle>
    </a:band1V>
    <a:band2V>
      <a:tcStyle>
        <a:tcBdr/>
        <a:fill>
          <a:noFill/>
        </a:fill>
      </a:tcStyle>
    </a:band2V>
    <a:lastCol>
      <a:tcTxStyle>
        <a:fontRef idx="major">
          <a:prstClr val="black"/>
        </a:fontRef>
        <a:schemeClr val="dk1"/>
      </a:tcTxStyle>
      <a:tcStyle>
        <a:tcBdr/>
        <a:fill>
          <a:solidFill>
            <a:schemeClr val="lt2"/>
          </a:solidFill>
        </a:fill>
      </a:tcStyle>
    </a:lastCol>
    <a:firstCol>
      <a:tcTxStyle>
        <a:fontRef idx="major">
          <a:prstClr val="black"/>
        </a:fontRef>
        <a:schemeClr val="dk1"/>
      </a:tcTxStyle>
      <a:tcStyle>
        <a:tcBdr/>
        <a:fill>
          <a:solidFill>
            <a:schemeClr val="lt2"/>
          </a:solidFill>
        </a:fill>
      </a:tcStyle>
    </a:firstCol>
    <a:lastRow>
      <a:tcTxStyle>
        <a:fontRef idx="major">
          <a:prstClr val="black"/>
        </a:fontRef>
        <a:schemeClr val="dk1"/>
      </a:tcTxStyle>
      <a:tcStyle>
        <a:tcBdr>
          <a:top>
            <a:ln w="12700" cmpd="sng">
              <a:solidFill>
                <a:schemeClr val="dk1"/>
              </a:solidFill>
            </a:ln>
          </a:top>
        </a:tcBdr>
        <a:fill>
          <a:solidFill>
            <a:schemeClr val="lt2"/>
          </a:solidFill>
        </a:fill>
      </a:tcStyle>
    </a:lastRow>
    <a:firstRow>
      <a:tcTxStyle>
        <a:fontRef idx="major">
          <a:prstClr val="black"/>
        </a:fontRef>
        <a:srgbClr val="FFFFFF"/>
      </a:tcTxStyle>
      <a:tcStyle>
        <a:tcBdr>
          <a:left>
            <a:ln w="6350" cmpd="sng">
              <a:solidFill>
                <a:schemeClr val="accent2"/>
              </a:solidFill>
            </a:ln>
          </a:left>
          <a:right>
            <a:ln w="6350" cmpd="sng">
              <a:solidFill>
                <a:schemeClr val="accent2"/>
              </a:solidFill>
            </a:ln>
          </a:right>
          <a:top>
            <a:ln w="6350" cmpd="sng">
              <a:solidFill>
                <a:schemeClr val="accent2"/>
              </a:solidFill>
            </a:ln>
          </a:top>
          <a:bottom>
            <a:ln w="6350" cmpd="sng">
              <a:solidFill>
                <a:schemeClr val="accent2"/>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6350" cmpd="sng">
              <a:solidFill>
                <a:srgbClr val="D1DADB"/>
              </a:solidFill>
            </a:ln>
          </a:left>
          <a:right>
            <a:ln w="6350" cmpd="sng">
              <a:solidFill>
                <a:srgbClr val="D1DADB"/>
              </a:solidFill>
            </a:ln>
          </a:right>
          <a:top>
            <a:ln w="6350" cmpd="sng">
              <a:solidFill>
                <a:srgbClr val="D1DADB"/>
              </a:solidFill>
            </a:ln>
          </a:top>
          <a:bottom>
            <a:ln w="6350" cmpd="sng">
              <a:solidFill>
                <a:srgbClr val="D1DADB"/>
              </a:solidFill>
            </a:ln>
          </a:bottom>
          <a:insideH>
            <a:ln w="6350" cmpd="sng">
              <a:solidFill>
                <a:srgbClr val="D1DADB"/>
              </a:solidFill>
            </a:ln>
          </a:insideH>
          <a:insideV>
            <a:ln w="6350" cmpd="sng">
              <a:solidFill>
                <a:srgbClr val="D1DADB"/>
              </a:solidFill>
              <a:prstDash val="dash"/>
            </a:ln>
          </a:insideV>
        </a:tcBdr>
        <a:fill>
          <a:noFill/>
        </a:fill>
      </a:tcStyle>
    </a:wholeTbl>
    <a:band1H>
      <a:tcStyle>
        <a:tcBdr/>
        <a:fill>
          <a:noFill/>
        </a:fill>
      </a:tcStyle>
    </a:band1H>
    <a:band2H>
      <a:tcStyle>
        <a:tcBdr/>
        <a:fill>
          <a:solidFill>
            <a:schemeClr val="lt2"/>
          </a:solidFill>
        </a:fill>
      </a:tcStyle>
    </a:band2H>
    <a:band1V>
      <a:tcStyle>
        <a:tcBdr/>
        <a:fill>
          <a:noFill/>
        </a:fill>
      </a:tcStyle>
    </a:band1V>
    <a:band2V>
      <a:tcStyle>
        <a:tcBdr/>
        <a:fill>
          <a:noFill/>
        </a:fill>
      </a:tcStyle>
    </a:band2V>
    <a:lastCol>
      <a:tcTxStyle>
        <a:fontRef idx="major">
          <a:prstClr val="black"/>
        </a:fontRef>
        <a:schemeClr val="dk1"/>
      </a:tcTxStyle>
      <a:tcStyle>
        <a:tcBdr/>
        <a:fill>
          <a:solidFill>
            <a:schemeClr val="lt2"/>
          </a:solidFill>
        </a:fill>
      </a:tcStyle>
    </a:lastCol>
    <a:firstCol>
      <a:tcTxStyle>
        <a:fontRef idx="major">
          <a:prstClr val="black"/>
        </a:fontRef>
        <a:schemeClr val="dk1"/>
      </a:tcTxStyle>
      <a:tcStyle>
        <a:tcBdr/>
        <a:fill>
          <a:solidFill>
            <a:schemeClr val="lt2"/>
          </a:solidFill>
        </a:fill>
      </a:tcStyle>
    </a:firstCol>
    <a:lastRow>
      <a:tcTxStyle>
        <a:fontRef idx="major">
          <a:prstClr val="black"/>
        </a:fontRef>
        <a:schemeClr val="dk1"/>
      </a:tcTxStyle>
      <a:tcStyle>
        <a:tcBdr>
          <a:top>
            <a:ln w="12700" cmpd="sng">
              <a:solidFill>
                <a:schemeClr val="dk1"/>
              </a:solidFill>
            </a:ln>
          </a:top>
        </a:tcBdr>
        <a:fill>
          <a:solidFill>
            <a:schemeClr val="lt2"/>
          </a:solidFill>
        </a:fill>
      </a:tcStyle>
    </a:lastRow>
    <a:firstRow>
      <a:tcTxStyle>
        <a:fontRef idx="major">
          <a:prstClr val="black"/>
        </a:fontRef>
        <a:srgbClr val="FFFFFF"/>
      </a:tcTxStyle>
      <a:tcStyle>
        <a:tcBdr>
          <a:left>
            <a:ln w="6350" cmpd="sng">
              <a:solidFill>
                <a:schemeClr val="accent3"/>
              </a:solidFill>
            </a:ln>
          </a:left>
          <a:right>
            <a:ln w="6350" cmpd="sng">
              <a:solidFill>
                <a:schemeClr val="accent3"/>
              </a:solidFill>
            </a:ln>
          </a:right>
          <a:top>
            <a:ln w="6350" cmpd="sng">
              <a:solidFill>
                <a:schemeClr val="accent3"/>
              </a:solidFill>
            </a:ln>
          </a:top>
          <a:bottom>
            <a:ln w="6350" cmpd="sng">
              <a:solidFill>
                <a:schemeClr val="accent3"/>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6350" cmpd="sng">
              <a:solidFill>
                <a:srgbClr val="D1DADB"/>
              </a:solidFill>
            </a:ln>
          </a:left>
          <a:right>
            <a:ln w="6350" cmpd="sng">
              <a:solidFill>
                <a:srgbClr val="D1DADB"/>
              </a:solidFill>
            </a:ln>
          </a:right>
          <a:top>
            <a:ln w="6350" cmpd="sng">
              <a:solidFill>
                <a:srgbClr val="D1DADB"/>
              </a:solidFill>
            </a:ln>
          </a:top>
          <a:bottom>
            <a:ln w="6350" cmpd="sng">
              <a:solidFill>
                <a:srgbClr val="D1DADB"/>
              </a:solidFill>
            </a:ln>
          </a:bottom>
          <a:insideH>
            <a:ln w="6350" cmpd="sng">
              <a:solidFill>
                <a:srgbClr val="D1DADB"/>
              </a:solidFill>
            </a:ln>
          </a:insideH>
          <a:insideV>
            <a:ln w="6350" cmpd="sng">
              <a:solidFill>
                <a:srgbClr val="D1DADB"/>
              </a:solidFill>
              <a:prstDash val="dash"/>
            </a:ln>
          </a:insideV>
        </a:tcBdr>
        <a:fill>
          <a:noFill/>
        </a:fill>
      </a:tcStyle>
    </a:wholeTbl>
    <a:band1H>
      <a:tcStyle>
        <a:tcBdr/>
        <a:fill>
          <a:noFill/>
        </a:fill>
      </a:tcStyle>
    </a:band1H>
    <a:band2H>
      <a:tcStyle>
        <a:tcBdr/>
        <a:fill>
          <a:solidFill>
            <a:schemeClr val="lt2"/>
          </a:solidFill>
        </a:fill>
      </a:tcStyle>
    </a:band2H>
    <a:band1V>
      <a:tcStyle>
        <a:tcBdr/>
        <a:fill>
          <a:noFill/>
        </a:fill>
      </a:tcStyle>
    </a:band1V>
    <a:band2V>
      <a:tcStyle>
        <a:tcBdr/>
        <a:fill>
          <a:noFill/>
        </a:fill>
      </a:tcStyle>
    </a:band2V>
    <a:lastCol>
      <a:tcTxStyle>
        <a:fontRef idx="major">
          <a:prstClr val="black"/>
        </a:fontRef>
        <a:schemeClr val="dk1"/>
      </a:tcTxStyle>
      <a:tcStyle>
        <a:tcBdr/>
        <a:fill>
          <a:solidFill>
            <a:schemeClr val="lt2"/>
          </a:solidFill>
        </a:fill>
      </a:tcStyle>
    </a:lastCol>
    <a:firstCol>
      <a:tcTxStyle>
        <a:fontRef idx="major">
          <a:prstClr val="black"/>
        </a:fontRef>
        <a:schemeClr val="dk1"/>
      </a:tcTxStyle>
      <a:tcStyle>
        <a:tcBdr/>
        <a:fill>
          <a:solidFill>
            <a:schemeClr val="lt2"/>
          </a:solidFill>
        </a:fill>
      </a:tcStyle>
    </a:firstCol>
    <a:lastRow>
      <a:tcTxStyle>
        <a:fontRef idx="major">
          <a:prstClr val="black"/>
        </a:fontRef>
        <a:schemeClr val="dk1"/>
      </a:tcTxStyle>
      <a:tcStyle>
        <a:tcBdr>
          <a:top>
            <a:ln w="12700" cmpd="sng">
              <a:solidFill>
                <a:schemeClr val="dk1"/>
              </a:solidFill>
            </a:ln>
          </a:top>
        </a:tcBdr>
        <a:fill>
          <a:solidFill>
            <a:schemeClr val="lt2"/>
          </a:solidFill>
        </a:fill>
      </a:tcStyle>
    </a:lastRow>
    <a:firstRow>
      <a:tcTxStyle>
        <a:fontRef idx="major">
          <a:prstClr val="black"/>
        </a:fontRef>
        <a:srgbClr val="FFFFFF"/>
      </a:tcTxStyle>
      <a:tcStyle>
        <a:tcBdr>
          <a:left>
            <a:ln w="6350" cmpd="sng">
              <a:solidFill>
                <a:schemeClr val="accent4"/>
              </a:solidFill>
            </a:ln>
          </a:left>
          <a:right>
            <a:ln w="6350" cmpd="sng">
              <a:solidFill>
                <a:schemeClr val="accent4"/>
              </a:solidFill>
            </a:ln>
          </a:right>
          <a:top>
            <a:ln w="6350" cmpd="sng">
              <a:solidFill>
                <a:schemeClr val="accent4"/>
              </a:solidFill>
            </a:ln>
          </a:top>
          <a:bottom>
            <a:ln w="6350" cmpd="sng">
              <a:solidFill>
                <a:schemeClr val="accent4"/>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6350" cmpd="sng">
              <a:solidFill>
                <a:srgbClr val="D1DADB"/>
              </a:solidFill>
            </a:ln>
          </a:left>
          <a:right>
            <a:ln w="6350" cmpd="sng">
              <a:solidFill>
                <a:srgbClr val="D1DADB"/>
              </a:solidFill>
            </a:ln>
          </a:right>
          <a:top>
            <a:ln w="6350" cmpd="sng">
              <a:solidFill>
                <a:srgbClr val="D1DADB"/>
              </a:solidFill>
            </a:ln>
          </a:top>
          <a:bottom>
            <a:ln w="6350" cmpd="sng">
              <a:solidFill>
                <a:srgbClr val="D1DADB"/>
              </a:solidFill>
            </a:ln>
          </a:bottom>
          <a:insideH>
            <a:ln w="6350" cmpd="sng">
              <a:solidFill>
                <a:srgbClr val="D1DADB"/>
              </a:solidFill>
            </a:ln>
          </a:insideH>
          <a:insideV>
            <a:ln w="6350" cmpd="sng">
              <a:solidFill>
                <a:srgbClr val="D1DADB"/>
              </a:solidFill>
              <a:prstDash val="dash"/>
            </a:ln>
          </a:insideV>
        </a:tcBdr>
        <a:fill>
          <a:noFill/>
        </a:fill>
      </a:tcStyle>
    </a:wholeTbl>
    <a:band1H>
      <a:tcStyle>
        <a:tcBdr/>
        <a:fill>
          <a:noFill/>
        </a:fill>
      </a:tcStyle>
    </a:band1H>
    <a:band2H>
      <a:tcStyle>
        <a:tcBdr/>
        <a:fill>
          <a:solidFill>
            <a:schemeClr val="lt2"/>
          </a:solidFill>
        </a:fill>
      </a:tcStyle>
    </a:band2H>
    <a:band1V>
      <a:tcStyle>
        <a:tcBdr/>
        <a:fill>
          <a:noFill/>
        </a:fill>
      </a:tcStyle>
    </a:band1V>
    <a:band2V>
      <a:tcStyle>
        <a:tcBdr/>
        <a:fill>
          <a:noFill/>
        </a:fill>
      </a:tcStyle>
    </a:band2V>
    <a:lastCol>
      <a:tcTxStyle>
        <a:fontRef idx="major">
          <a:prstClr val="black"/>
        </a:fontRef>
        <a:schemeClr val="dk1"/>
      </a:tcTxStyle>
      <a:tcStyle>
        <a:tcBdr/>
        <a:fill>
          <a:solidFill>
            <a:schemeClr val="lt2"/>
          </a:solidFill>
        </a:fill>
      </a:tcStyle>
    </a:lastCol>
    <a:firstCol>
      <a:tcTxStyle>
        <a:fontRef idx="major">
          <a:prstClr val="black"/>
        </a:fontRef>
        <a:schemeClr val="dk1"/>
      </a:tcTxStyle>
      <a:tcStyle>
        <a:tcBdr/>
        <a:fill>
          <a:solidFill>
            <a:schemeClr val="lt2"/>
          </a:solidFill>
        </a:fill>
      </a:tcStyle>
    </a:firstCol>
    <a:lastRow>
      <a:tcTxStyle>
        <a:fontRef idx="major">
          <a:prstClr val="black"/>
        </a:fontRef>
        <a:schemeClr val="dk1"/>
      </a:tcTxStyle>
      <a:tcStyle>
        <a:tcBdr>
          <a:top>
            <a:ln w="12700" cmpd="sng">
              <a:solidFill>
                <a:schemeClr val="dk1"/>
              </a:solidFill>
            </a:ln>
          </a:top>
        </a:tcBdr>
        <a:fill>
          <a:solidFill>
            <a:schemeClr val="lt2"/>
          </a:solidFill>
        </a:fill>
      </a:tcStyle>
    </a:lastRow>
    <a:firstRow>
      <a:tcTxStyle>
        <a:fontRef idx="major">
          <a:prstClr val="black"/>
        </a:fontRef>
        <a:srgbClr val="FFFFFF"/>
      </a:tcTxStyle>
      <a:tcStyle>
        <a:tcBdr>
          <a:left>
            <a:ln w="6350" cmpd="sng">
              <a:solidFill>
                <a:schemeClr val="accent5"/>
              </a:solidFill>
            </a:ln>
          </a:left>
          <a:right>
            <a:ln w="6350" cmpd="sng">
              <a:solidFill>
                <a:schemeClr val="accent5"/>
              </a:solidFill>
            </a:ln>
          </a:right>
          <a:top>
            <a:ln w="6350" cmpd="sng">
              <a:solidFill>
                <a:schemeClr val="accent5"/>
              </a:solidFill>
            </a:ln>
          </a:top>
          <a:bottom>
            <a:ln w="6350" cmpd="sng">
              <a:solidFill>
                <a:schemeClr val="accent5"/>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6350" cmpd="sng">
              <a:solidFill>
                <a:srgbClr val="D1DADB"/>
              </a:solidFill>
            </a:ln>
          </a:left>
          <a:right>
            <a:ln w="6350" cmpd="sng">
              <a:solidFill>
                <a:srgbClr val="D1DADB"/>
              </a:solidFill>
            </a:ln>
          </a:right>
          <a:top>
            <a:ln w="6350" cmpd="sng">
              <a:solidFill>
                <a:srgbClr val="D1DADB"/>
              </a:solidFill>
            </a:ln>
          </a:top>
          <a:bottom>
            <a:ln w="6350" cmpd="sng">
              <a:solidFill>
                <a:srgbClr val="D1DADB"/>
              </a:solidFill>
            </a:ln>
          </a:bottom>
          <a:insideH>
            <a:ln w="6350" cmpd="sng">
              <a:solidFill>
                <a:srgbClr val="D1DADB"/>
              </a:solidFill>
            </a:ln>
          </a:insideH>
          <a:insideV>
            <a:ln w="6350" cmpd="sng">
              <a:solidFill>
                <a:srgbClr val="D1DADB"/>
              </a:solidFill>
              <a:prstDash val="dash"/>
            </a:ln>
          </a:insideV>
        </a:tcBdr>
        <a:fill>
          <a:noFill/>
        </a:fill>
      </a:tcStyle>
    </a:wholeTbl>
    <a:band1H>
      <a:tcStyle>
        <a:tcBdr/>
        <a:fill>
          <a:noFill/>
        </a:fill>
      </a:tcStyle>
    </a:band1H>
    <a:band2H>
      <a:tcStyle>
        <a:tcBdr/>
        <a:fill>
          <a:solidFill>
            <a:schemeClr val="lt2"/>
          </a:solidFill>
        </a:fill>
      </a:tcStyle>
    </a:band2H>
    <a:band1V>
      <a:tcStyle>
        <a:tcBdr/>
        <a:fill>
          <a:noFill/>
        </a:fill>
      </a:tcStyle>
    </a:band1V>
    <a:band2V>
      <a:tcStyle>
        <a:tcBdr/>
        <a:fill>
          <a:noFill/>
        </a:fill>
      </a:tcStyle>
    </a:band2V>
    <a:lastCol>
      <a:tcTxStyle>
        <a:fontRef idx="major">
          <a:prstClr val="black"/>
        </a:fontRef>
        <a:schemeClr val="dk1"/>
      </a:tcTxStyle>
      <a:tcStyle>
        <a:tcBdr/>
        <a:fill>
          <a:solidFill>
            <a:schemeClr val="lt2"/>
          </a:solidFill>
        </a:fill>
      </a:tcStyle>
    </a:lastCol>
    <a:firstCol>
      <a:tcTxStyle>
        <a:fontRef idx="major">
          <a:prstClr val="black"/>
        </a:fontRef>
        <a:schemeClr val="dk1"/>
      </a:tcTxStyle>
      <a:tcStyle>
        <a:tcBdr/>
        <a:fill>
          <a:solidFill>
            <a:schemeClr val="lt2"/>
          </a:solidFill>
        </a:fill>
      </a:tcStyle>
    </a:firstCol>
    <a:lastRow>
      <a:tcTxStyle>
        <a:fontRef idx="major">
          <a:prstClr val="black"/>
        </a:fontRef>
        <a:schemeClr val="dk1"/>
      </a:tcTxStyle>
      <a:tcStyle>
        <a:tcBdr>
          <a:top>
            <a:ln w="12700" cmpd="sng">
              <a:solidFill>
                <a:schemeClr val="dk1"/>
              </a:solidFill>
            </a:ln>
          </a:top>
        </a:tcBdr>
        <a:fill>
          <a:solidFill>
            <a:schemeClr val="lt2"/>
          </a:solidFill>
        </a:fill>
      </a:tcStyle>
    </a:lastRow>
    <a:firstRow>
      <a:tcTxStyle>
        <a:fontRef idx="major">
          <a:prstClr val="black"/>
        </a:fontRef>
        <a:srgbClr val="FFFFFF"/>
      </a:tcTxStyle>
      <a:tcStyle>
        <a:tcBdr>
          <a:left>
            <a:ln w="6350" cmpd="sng">
              <a:solidFill>
                <a:schemeClr val="accent6"/>
              </a:solidFill>
            </a:ln>
          </a:left>
          <a:right>
            <a:ln w="6350" cmpd="sng">
              <a:solidFill>
                <a:schemeClr val="accent6"/>
              </a:solidFill>
            </a:ln>
          </a:right>
          <a:top>
            <a:ln w="6350" cmpd="sng">
              <a:solidFill>
                <a:schemeClr val="accent6"/>
              </a:solidFill>
            </a:ln>
          </a:top>
          <a:bottom>
            <a:ln w="6350" cmpd="sng">
              <a:solidFill>
                <a:schemeClr val="accent6"/>
              </a:solidFill>
            </a:ln>
          </a:bottom>
        </a:tcBdr>
        <a:fill>
          <a:solidFill>
            <a:schemeClr val="accent6"/>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069"/>
        <p:guide pos="3817"/>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microsoft.com/office/2016/11/relationships/changesInfo" Target="changesInfos/changesInfo1.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103"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viewProps" Target="viewProps.xml"/><Relationship Id="rId10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handoutMaster" Target="handoutMasters/handoutMaster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presProps" Target="presProps.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ragati Singh" userId="S::pragatis1@kpit.com::25af93de-91bf-45b9-9d3b-4ee735ecf0e3" providerId="AD" clId="Web-{E44FE6CE-B83C-44AC-AD88-1F95C667F77D}"/>
    <pc:docChg chg="modSld">
      <pc:chgData name="Pragati Singh" userId="S::pragatis1@kpit.com::25af93de-91bf-45b9-9d3b-4ee735ecf0e3" providerId="AD" clId="Web-{E44FE6CE-B83C-44AC-AD88-1F95C667F77D}" dt="2019-07-24T09:45:38.924" v="4" actId="1076"/>
      <pc:docMkLst>
        <pc:docMk/>
      </pc:docMkLst>
      <pc:sldChg chg="modSp">
        <pc:chgData name="Pragati Singh" userId="S::pragatis1@kpit.com::25af93de-91bf-45b9-9d3b-4ee735ecf0e3" providerId="AD" clId="Web-{E44FE6CE-B83C-44AC-AD88-1F95C667F77D}" dt="2019-07-24T09:45:38.924" v="4" actId="1076"/>
        <pc:sldMkLst>
          <pc:docMk/>
          <pc:sldMk cId="2999416144" sldId="539"/>
        </pc:sldMkLst>
        <pc:spChg chg="mod">
          <ac:chgData name="Pragati Singh" userId="S::pragatis1@kpit.com::25af93de-91bf-45b9-9d3b-4ee735ecf0e3" providerId="AD" clId="Web-{E44FE6CE-B83C-44AC-AD88-1F95C667F77D}" dt="2019-07-24T09:45:38.924" v="4" actId="1076"/>
          <ac:spMkLst>
            <pc:docMk/>
            <pc:sldMk cId="2999416144" sldId="539"/>
            <ac:spMk id="11" creationId="{00000000-0000-0000-0000-000000000000}"/>
          </ac:spMkLst>
        </pc:spChg>
        <pc:spChg chg="mod">
          <ac:chgData name="Pragati Singh" userId="S::pragatis1@kpit.com::25af93de-91bf-45b9-9d3b-4ee735ecf0e3" providerId="AD" clId="Web-{E44FE6CE-B83C-44AC-AD88-1F95C667F77D}" dt="2019-07-24T09:45:13.177" v="1" actId="14100"/>
          <ac:spMkLst>
            <pc:docMk/>
            <pc:sldMk cId="2999416144" sldId="539"/>
            <ac:spMk id="28" creationId="{00000000-0000-0000-0000-000000000000}"/>
          </ac:spMkLst>
        </pc:spChg>
        <pc:spChg chg="mod">
          <ac:chgData name="Pragati Singh" userId="S::pragatis1@kpit.com::25af93de-91bf-45b9-9d3b-4ee735ecf0e3" providerId="AD" clId="Web-{E44FE6CE-B83C-44AC-AD88-1F95C667F77D}" dt="2019-07-24T09:45:33.434" v="3" actId="1076"/>
          <ac:spMkLst>
            <pc:docMk/>
            <pc:sldMk cId="2999416144" sldId="539"/>
            <ac:spMk id="41" creationId="{990C7620-CC4D-4F59-9BDB-1BE628B0D258}"/>
          </ac:spMkLst>
        </pc:spChg>
      </pc:sldChg>
      <pc:sldChg chg="modSp">
        <pc:chgData name="Pragati Singh" userId="S::pragatis1@kpit.com::25af93de-91bf-45b9-9d3b-4ee735ecf0e3" providerId="AD" clId="Web-{E44FE6CE-B83C-44AC-AD88-1F95C667F77D}" dt="2019-07-24T09:44:44.168" v="0" actId="1076"/>
        <pc:sldMkLst>
          <pc:docMk/>
          <pc:sldMk cId="2602565796" sldId="551"/>
        </pc:sldMkLst>
        <pc:grpChg chg="mod">
          <ac:chgData name="Pragati Singh" userId="S::pragatis1@kpit.com::25af93de-91bf-45b9-9d3b-4ee735ecf0e3" providerId="AD" clId="Web-{E44FE6CE-B83C-44AC-AD88-1F95C667F77D}" dt="2019-07-24T09:44:44.168" v="0" actId="1076"/>
          <ac:grpSpMkLst>
            <pc:docMk/>
            <pc:sldMk cId="2602565796" sldId="551"/>
            <ac:grpSpMk id="15" creationId="{00000000-0000-0000-0000-000000000000}"/>
          </ac:grpSpMkLst>
        </pc:grpChg>
      </pc:sldChg>
    </pc:docChg>
  </pc:docChgLst>
  <pc:docChgLst>
    <pc:chgData name="Sunil B R" userId="61357736-5f04-4931-af33-e3afdb52b63e" providerId="ADAL" clId="{49249293-DEE0-41A2-A977-5698A7662F50}"/>
    <pc:docChg chg="undo custSel addSld delSld modSld modMainMaster modSection">
      <pc:chgData name="Sunil B R" userId="61357736-5f04-4931-af33-e3afdb52b63e" providerId="ADAL" clId="{49249293-DEE0-41A2-A977-5698A7662F50}" dt="2019-06-05T15:31:23.154" v="169" actId="14100"/>
      <pc:docMkLst>
        <pc:docMk/>
      </pc:docMkLst>
      <pc:sldChg chg="addSp delSp modSp">
        <pc:chgData name="Sunil B R" userId="61357736-5f04-4931-af33-e3afdb52b63e" providerId="ADAL" clId="{49249293-DEE0-41A2-A977-5698A7662F50}" dt="2019-06-05T15:21:13.790" v="138" actId="27636"/>
        <pc:sldMkLst>
          <pc:docMk/>
          <pc:sldMk cId="2445980374" sldId="333"/>
        </pc:sldMkLst>
        <pc:spChg chg="add mod">
          <ac:chgData name="Sunil B R" userId="61357736-5f04-4931-af33-e3afdb52b63e" providerId="ADAL" clId="{49249293-DEE0-41A2-A977-5698A7662F50}" dt="2019-06-05T15:21:13.739" v="137"/>
          <ac:spMkLst>
            <pc:docMk/>
            <pc:sldMk cId="2445980374" sldId="333"/>
            <ac:spMk id="3" creationId="{69D0AB8A-4833-437F-AB41-21C355DC69FC}"/>
          </ac:spMkLst>
        </pc:spChg>
        <pc:spChg chg="add mod">
          <ac:chgData name="Sunil B R" userId="61357736-5f04-4931-af33-e3afdb52b63e" providerId="ADAL" clId="{49249293-DEE0-41A2-A977-5698A7662F50}" dt="2019-06-05T15:21:13.790" v="138" actId="27636"/>
          <ac:spMkLst>
            <pc:docMk/>
            <pc:sldMk cId="2445980374" sldId="333"/>
            <ac:spMk id="4" creationId="{68DE3529-AEE2-48B2-8838-AE19A950D45C}"/>
          </ac:spMkLst>
        </pc:spChg>
        <pc:spChg chg="del">
          <ac:chgData name="Sunil B R" userId="61357736-5f04-4931-af33-e3afdb52b63e" providerId="ADAL" clId="{49249293-DEE0-41A2-A977-5698A7662F50}" dt="2019-06-05T15:21:13.739" v="137"/>
          <ac:spMkLst>
            <pc:docMk/>
            <pc:sldMk cId="2445980374" sldId="333"/>
            <ac:spMk id="36" creationId="{610A7E10-6C41-4BE1-B1F6-770BECC141A8}"/>
          </ac:spMkLst>
        </pc:spChg>
      </pc:sldChg>
      <pc:sldChg chg="addSp modSp">
        <pc:chgData name="Sunil B R" userId="61357736-5f04-4931-af33-e3afdb52b63e" providerId="ADAL" clId="{49249293-DEE0-41A2-A977-5698A7662F50}" dt="2019-06-05T15:21:40.884" v="140" actId="27636"/>
        <pc:sldMkLst>
          <pc:docMk/>
          <pc:sldMk cId="1746324768" sldId="351"/>
        </pc:sldMkLst>
        <pc:spChg chg="add mod">
          <ac:chgData name="Sunil B R" userId="61357736-5f04-4931-af33-e3afdb52b63e" providerId="ADAL" clId="{49249293-DEE0-41A2-A977-5698A7662F50}" dt="2019-06-05T15:21:40.819" v="139"/>
          <ac:spMkLst>
            <pc:docMk/>
            <pc:sldMk cId="1746324768" sldId="351"/>
            <ac:spMk id="3" creationId="{3E6C6A5F-68DC-4FDC-989A-80C07F149BED}"/>
          </ac:spMkLst>
        </pc:spChg>
        <pc:spChg chg="add mod">
          <ac:chgData name="Sunil B R" userId="61357736-5f04-4931-af33-e3afdb52b63e" providerId="ADAL" clId="{49249293-DEE0-41A2-A977-5698A7662F50}" dt="2019-06-05T15:21:40.884" v="140" actId="27636"/>
          <ac:spMkLst>
            <pc:docMk/>
            <pc:sldMk cId="1746324768" sldId="351"/>
            <ac:spMk id="4" creationId="{218DA4C2-CF2E-493F-90A0-BA8D18B71350}"/>
          </ac:spMkLst>
        </pc:spChg>
      </pc:sldChg>
      <pc:sldChg chg="modSp">
        <pc:chgData name="Sunil B R" userId="61357736-5f04-4931-af33-e3afdb52b63e" providerId="ADAL" clId="{49249293-DEE0-41A2-A977-5698A7662F50}" dt="2019-06-05T15:29:57.336" v="165" actId="20577"/>
        <pc:sldMkLst>
          <pc:docMk/>
          <pc:sldMk cId="622286312" sldId="467"/>
        </pc:sldMkLst>
        <pc:spChg chg="mod">
          <ac:chgData name="Sunil B R" userId="61357736-5f04-4931-af33-e3afdb52b63e" providerId="ADAL" clId="{49249293-DEE0-41A2-A977-5698A7662F50}" dt="2019-06-05T15:29:57.336" v="165" actId="20577"/>
          <ac:spMkLst>
            <pc:docMk/>
            <pc:sldMk cId="622286312" sldId="467"/>
            <ac:spMk id="2" creationId="{00000000-0000-0000-0000-000000000000}"/>
          </ac:spMkLst>
        </pc:spChg>
      </pc:sldChg>
      <pc:sldChg chg="addSp delSp modSp del">
        <pc:chgData name="Sunil B R" userId="61357736-5f04-4931-af33-e3afdb52b63e" providerId="ADAL" clId="{49249293-DEE0-41A2-A977-5698A7662F50}" dt="2019-06-05T15:29:02.023" v="156" actId="2696"/>
        <pc:sldMkLst>
          <pc:docMk/>
          <pc:sldMk cId="3957183243" sldId="534"/>
        </pc:sldMkLst>
        <pc:spChg chg="add del mod">
          <ac:chgData name="Sunil B R" userId="61357736-5f04-4931-af33-e3afdb52b63e" providerId="ADAL" clId="{49249293-DEE0-41A2-A977-5698A7662F50}" dt="2019-06-05T15:28:50.030" v="155"/>
          <ac:spMkLst>
            <pc:docMk/>
            <pc:sldMk cId="3957183243" sldId="534"/>
            <ac:spMk id="2" creationId="{02870A94-83F6-4674-AEFA-E280D58D52AF}"/>
          </ac:spMkLst>
        </pc:spChg>
        <pc:spChg chg="add del mod">
          <ac:chgData name="Sunil B R" userId="61357736-5f04-4931-af33-e3afdb52b63e" providerId="ADAL" clId="{49249293-DEE0-41A2-A977-5698A7662F50}" dt="2019-06-05T15:28:50.030" v="155"/>
          <ac:spMkLst>
            <pc:docMk/>
            <pc:sldMk cId="3957183243" sldId="534"/>
            <ac:spMk id="3" creationId="{9ABAEFD9-FD13-43C9-AD7E-395D58D823F2}"/>
          </ac:spMkLst>
        </pc:spChg>
        <pc:spChg chg="add del mod">
          <ac:chgData name="Sunil B R" userId="61357736-5f04-4931-af33-e3afdb52b63e" providerId="ADAL" clId="{49249293-DEE0-41A2-A977-5698A7662F50}" dt="2019-06-05T15:28:50.030" v="155"/>
          <ac:spMkLst>
            <pc:docMk/>
            <pc:sldMk cId="3957183243" sldId="534"/>
            <ac:spMk id="4" creationId="{5DD59742-F571-4E2F-819E-28EACE3DCBE4}"/>
          </ac:spMkLst>
        </pc:spChg>
        <pc:spChg chg="add del mod">
          <ac:chgData name="Sunil B R" userId="61357736-5f04-4931-af33-e3afdb52b63e" providerId="ADAL" clId="{49249293-DEE0-41A2-A977-5698A7662F50}" dt="2019-06-05T15:28:50.030" v="155"/>
          <ac:spMkLst>
            <pc:docMk/>
            <pc:sldMk cId="3957183243" sldId="534"/>
            <ac:spMk id="6" creationId="{827E5E05-DAD1-4F67-A136-5D818118DD85}"/>
          </ac:spMkLst>
        </pc:spChg>
        <pc:spChg chg="add del mod">
          <ac:chgData name="Sunil B R" userId="61357736-5f04-4931-af33-e3afdb52b63e" providerId="ADAL" clId="{49249293-DEE0-41A2-A977-5698A7662F50}" dt="2019-06-05T15:28:50.030" v="155"/>
          <ac:spMkLst>
            <pc:docMk/>
            <pc:sldMk cId="3957183243" sldId="534"/>
            <ac:spMk id="7" creationId="{C52AF822-802F-47C6-BBEB-1C0DF2E7AFDE}"/>
          </ac:spMkLst>
        </pc:spChg>
        <pc:spChg chg="add del mod">
          <ac:chgData name="Sunil B R" userId="61357736-5f04-4931-af33-e3afdb52b63e" providerId="ADAL" clId="{49249293-DEE0-41A2-A977-5698A7662F50}" dt="2019-06-05T15:28:50.030" v="155"/>
          <ac:spMkLst>
            <pc:docMk/>
            <pc:sldMk cId="3957183243" sldId="534"/>
            <ac:spMk id="8" creationId="{0AE0255F-A903-4E5A-AAB0-ECB641DDF3A2}"/>
          </ac:spMkLst>
        </pc:spChg>
        <pc:spChg chg="add del ord">
          <ac:chgData name="Sunil B R" userId="61357736-5f04-4931-af33-e3afdb52b63e" providerId="ADAL" clId="{49249293-DEE0-41A2-A977-5698A7662F50}" dt="2019-06-05T15:28:50.030" v="155"/>
          <ac:spMkLst>
            <pc:docMk/>
            <pc:sldMk cId="3957183243" sldId="534"/>
            <ac:spMk id="49" creationId="{45EC7C2F-6283-4B78-9C18-D72061CC0376}"/>
          </ac:spMkLst>
        </pc:spChg>
        <pc:spChg chg="add del">
          <ac:chgData name="Sunil B R" userId="61357736-5f04-4931-af33-e3afdb52b63e" providerId="ADAL" clId="{49249293-DEE0-41A2-A977-5698A7662F50}" dt="2019-06-05T15:28:50.030" v="155"/>
          <ac:spMkLst>
            <pc:docMk/>
            <pc:sldMk cId="3957183243" sldId="534"/>
            <ac:spMk id="50" creationId="{55D370DB-F709-40C9-8C22-E0653260923C}"/>
          </ac:spMkLst>
        </pc:spChg>
        <pc:spChg chg="add del">
          <ac:chgData name="Sunil B R" userId="61357736-5f04-4931-af33-e3afdb52b63e" providerId="ADAL" clId="{49249293-DEE0-41A2-A977-5698A7662F50}" dt="2019-06-05T15:28:50.030" v="155"/>
          <ac:spMkLst>
            <pc:docMk/>
            <pc:sldMk cId="3957183243" sldId="534"/>
            <ac:spMk id="51" creationId="{D2EA89B2-4C61-4EE4-A3E5-77C93A44C467}"/>
          </ac:spMkLst>
        </pc:spChg>
        <pc:spChg chg="add del">
          <ac:chgData name="Sunil B R" userId="61357736-5f04-4931-af33-e3afdb52b63e" providerId="ADAL" clId="{49249293-DEE0-41A2-A977-5698A7662F50}" dt="2019-06-05T15:28:50.030" v="155"/>
          <ac:spMkLst>
            <pc:docMk/>
            <pc:sldMk cId="3957183243" sldId="534"/>
            <ac:spMk id="52" creationId="{A048BC00-9F7D-4B80-8FDA-D4E67680EA6A}"/>
          </ac:spMkLst>
        </pc:spChg>
        <pc:spChg chg="add del">
          <ac:chgData name="Sunil B R" userId="61357736-5f04-4931-af33-e3afdb52b63e" providerId="ADAL" clId="{49249293-DEE0-41A2-A977-5698A7662F50}" dt="2019-06-05T15:28:50.030" v="155"/>
          <ac:spMkLst>
            <pc:docMk/>
            <pc:sldMk cId="3957183243" sldId="534"/>
            <ac:spMk id="53" creationId="{EF5A3114-4CCC-4B48-B79A-6451A20D6EA5}"/>
          </ac:spMkLst>
        </pc:spChg>
        <pc:spChg chg="add del">
          <ac:chgData name="Sunil B R" userId="61357736-5f04-4931-af33-e3afdb52b63e" providerId="ADAL" clId="{49249293-DEE0-41A2-A977-5698A7662F50}" dt="2019-06-05T15:28:50.030" v="155"/>
          <ac:spMkLst>
            <pc:docMk/>
            <pc:sldMk cId="3957183243" sldId="534"/>
            <ac:spMk id="54" creationId="{31DBE3AF-0DC3-4414-869E-CFC8760920AD}"/>
          </ac:spMkLst>
        </pc:spChg>
      </pc:sldChg>
      <pc:sldChg chg="modSp">
        <pc:chgData name="Sunil B R" userId="61357736-5f04-4931-af33-e3afdb52b63e" providerId="ADAL" clId="{49249293-DEE0-41A2-A977-5698A7662F50}" dt="2019-06-05T15:17:10.802" v="42" actId="2711"/>
        <pc:sldMkLst>
          <pc:docMk/>
          <pc:sldMk cId="2445629314" sldId="2333"/>
        </pc:sldMkLst>
        <pc:spChg chg="mod">
          <ac:chgData name="Sunil B R" userId="61357736-5f04-4931-af33-e3afdb52b63e" providerId="ADAL" clId="{49249293-DEE0-41A2-A977-5698A7662F50}" dt="2019-06-05T15:17:10.802" v="42" actId="2711"/>
          <ac:spMkLst>
            <pc:docMk/>
            <pc:sldMk cId="2445629314" sldId="2333"/>
            <ac:spMk id="14" creationId="{00000000-0000-0000-0000-000000000000}"/>
          </ac:spMkLst>
        </pc:spChg>
      </pc:sldChg>
      <pc:sldChg chg="modSp">
        <pc:chgData name="Sunil B R" userId="61357736-5f04-4931-af33-e3afdb52b63e" providerId="ADAL" clId="{49249293-DEE0-41A2-A977-5698A7662F50}" dt="2019-06-05T15:20:14.701" v="136" actId="20577"/>
        <pc:sldMkLst>
          <pc:docMk/>
          <pc:sldMk cId="1278980629" sldId="2356"/>
        </pc:sldMkLst>
        <pc:spChg chg="mod">
          <ac:chgData name="Sunil B R" userId="61357736-5f04-4931-af33-e3afdb52b63e" providerId="ADAL" clId="{49249293-DEE0-41A2-A977-5698A7662F50}" dt="2019-06-05T15:20:14.701" v="136" actId="20577"/>
          <ac:spMkLst>
            <pc:docMk/>
            <pc:sldMk cId="1278980629" sldId="2356"/>
            <ac:spMk id="14" creationId="{00000000-0000-0000-0000-000000000000}"/>
          </ac:spMkLst>
        </pc:spChg>
        <pc:picChg chg="mod modCrop">
          <ac:chgData name="Sunil B R" userId="61357736-5f04-4931-af33-e3afdb52b63e" providerId="ADAL" clId="{49249293-DEE0-41A2-A977-5698A7662F50}" dt="2019-06-05T15:16:25.119" v="37" actId="1038"/>
          <ac:picMkLst>
            <pc:docMk/>
            <pc:sldMk cId="1278980629" sldId="2356"/>
            <ac:picMk id="12" creationId="{9CD38961-D7F8-4A58-8B7E-36A50D0F28D0}"/>
          </ac:picMkLst>
        </pc:picChg>
      </pc:sldChg>
      <pc:sldChg chg="modSp add setBg">
        <pc:chgData name="Sunil B R" userId="61357736-5f04-4931-af33-e3afdb52b63e" providerId="ADAL" clId="{49249293-DEE0-41A2-A977-5698A7662F50}" dt="2019-06-05T15:31:23.154" v="169" actId="14100"/>
        <pc:sldMkLst>
          <pc:docMk/>
          <pc:sldMk cId="3792959060" sldId="2357"/>
        </pc:sldMkLst>
        <pc:picChg chg="mod">
          <ac:chgData name="Sunil B R" userId="61357736-5f04-4931-af33-e3afdb52b63e" providerId="ADAL" clId="{49249293-DEE0-41A2-A977-5698A7662F50}" dt="2019-06-05T15:31:23.154" v="169" actId="14100"/>
          <ac:picMkLst>
            <pc:docMk/>
            <pc:sldMk cId="3792959060" sldId="2357"/>
            <ac:picMk id="12" creationId="{00000000-0000-0000-0000-000000000000}"/>
          </ac:picMkLst>
        </pc:picChg>
      </pc:sldChg>
      <pc:sldMasterChg chg="modSldLayout">
        <pc:chgData name="Sunil B R" userId="61357736-5f04-4931-af33-e3afdb52b63e" providerId="ADAL" clId="{49249293-DEE0-41A2-A977-5698A7662F50}" dt="2019-06-05T15:27:32.501" v="149" actId="1035"/>
        <pc:sldMasterMkLst>
          <pc:docMk/>
          <pc:sldMasterMk cId="808427706" sldId="2147483730"/>
        </pc:sldMasterMkLst>
        <pc:sldLayoutChg chg="modSp">
          <pc:chgData name="Sunil B R" userId="61357736-5f04-4931-af33-e3afdb52b63e" providerId="ADAL" clId="{49249293-DEE0-41A2-A977-5698A7662F50}" dt="2019-06-05T15:19:13.207" v="53" actId="552"/>
          <pc:sldLayoutMkLst>
            <pc:docMk/>
            <pc:sldMasterMk cId="808427706" sldId="2147483730"/>
            <pc:sldLayoutMk cId="1107490031" sldId="2147483735"/>
          </pc:sldLayoutMkLst>
          <pc:spChg chg="mod">
            <ac:chgData name="Sunil B R" userId="61357736-5f04-4931-af33-e3afdb52b63e" providerId="ADAL" clId="{49249293-DEE0-41A2-A977-5698A7662F50}" dt="2019-06-05T15:19:13.207" v="53" actId="552"/>
            <ac:spMkLst>
              <pc:docMk/>
              <pc:sldMasterMk cId="808427706" sldId="2147483730"/>
              <pc:sldLayoutMk cId="1107490031" sldId="2147483735"/>
              <ac:spMk id="2" creationId="{00000000-0000-0000-0000-000000000000}"/>
            </ac:spMkLst>
          </pc:spChg>
          <pc:spChg chg="mod">
            <ac:chgData name="Sunil B R" userId="61357736-5f04-4931-af33-e3afdb52b63e" providerId="ADAL" clId="{49249293-DEE0-41A2-A977-5698A7662F50}" dt="2019-06-05T15:19:13.207" v="53" actId="552"/>
            <ac:spMkLst>
              <pc:docMk/>
              <pc:sldMasterMk cId="808427706" sldId="2147483730"/>
              <pc:sldLayoutMk cId="1107490031" sldId="2147483735"/>
              <ac:spMk id="4" creationId="{856D766E-B641-420F-ADC0-C99054ADED1A}"/>
            </ac:spMkLst>
          </pc:spChg>
          <pc:spChg chg="mod">
            <ac:chgData name="Sunil B R" userId="61357736-5f04-4931-af33-e3afdb52b63e" providerId="ADAL" clId="{49249293-DEE0-41A2-A977-5698A7662F50}" dt="2019-06-05T15:19:13.207" v="53" actId="552"/>
            <ac:spMkLst>
              <pc:docMk/>
              <pc:sldMasterMk cId="808427706" sldId="2147483730"/>
              <pc:sldLayoutMk cId="1107490031" sldId="2147483735"/>
              <ac:spMk id="10" creationId="{00000000-0000-0000-0000-000000000000}"/>
            </ac:spMkLst>
          </pc:spChg>
        </pc:sldLayoutChg>
        <pc:sldLayoutChg chg="modSp">
          <pc:chgData name="Sunil B R" userId="61357736-5f04-4931-af33-e3afdb52b63e" providerId="ADAL" clId="{49249293-DEE0-41A2-A977-5698A7662F50}" dt="2019-06-05T15:26:55.019" v="148" actId="1035"/>
          <pc:sldLayoutMkLst>
            <pc:docMk/>
            <pc:sldMasterMk cId="808427706" sldId="2147483730"/>
            <pc:sldLayoutMk cId="4066305336" sldId="2147483750"/>
          </pc:sldLayoutMkLst>
          <pc:spChg chg="mod">
            <ac:chgData name="Sunil B R" userId="61357736-5f04-4931-af33-e3afdb52b63e" providerId="ADAL" clId="{49249293-DEE0-41A2-A977-5698A7662F50}" dt="2019-06-05T15:26:55.019" v="148" actId="1035"/>
            <ac:spMkLst>
              <pc:docMk/>
              <pc:sldMasterMk cId="808427706" sldId="2147483730"/>
              <pc:sldLayoutMk cId="4066305336" sldId="2147483750"/>
              <ac:spMk id="10" creationId="{D6849D2A-A30B-4356-922F-72CA51FACC64}"/>
            </ac:spMkLst>
          </pc:spChg>
        </pc:sldLayoutChg>
        <pc:sldLayoutChg chg="modSp">
          <pc:chgData name="Sunil B R" userId="61357736-5f04-4931-af33-e3afdb52b63e" providerId="ADAL" clId="{49249293-DEE0-41A2-A977-5698A7662F50}" dt="2019-06-05T15:27:32.501" v="149" actId="1035"/>
          <pc:sldLayoutMkLst>
            <pc:docMk/>
            <pc:sldMasterMk cId="808427706" sldId="2147483730"/>
            <pc:sldLayoutMk cId="4130302740" sldId="2147483769"/>
          </pc:sldLayoutMkLst>
          <pc:spChg chg="mod">
            <ac:chgData name="Sunil B R" userId="61357736-5f04-4931-af33-e3afdb52b63e" providerId="ADAL" clId="{49249293-DEE0-41A2-A977-5698A7662F50}" dt="2019-06-05T15:27:32.501" v="149" actId="1035"/>
            <ac:spMkLst>
              <pc:docMk/>
              <pc:sldMasterMk cId="808427706" sldId="2147483730"/>
              <pc:sldLayoutMk cId="4130302740" sldId="2147483769"/>
              <ac:spMk id="12" creationId="{718CC9B5-0496-45A8-A223-C6F5B3064FEA}"/>
            </ac:spMkLst>
          </pc:spChg>
        </pc:sldLayoutChg>
        <pc:sldLayoutChg chg="modSp">
          <pc:chgData name="Sunil B R" userId="61357736-5f04-4931-af33-e3afdb52b63e" providerId="ADAL" clId="{49249293-DEE0-41A2-A977-5698A7662F50}" dt="2019-06-05T15:24:15.581" v="144" actId="1036"/>
          <pc:sldLayoutMkLst>
            <pc:docMk/>
            <pc:sldMasterMk cId="808427706" sldId="2147483730"/>
            <pc:sldLayoutMk cId="183268141" sldId="2147483773"/>
          </pc:sldLayoutMkLst>
          <pc:spChg chg="mod">
            <ac:chgData name="Sunil B R" userId="61357736-5f04-4931-af33-e3afdb52b63e" providerId="ADAL" clId="{49249293-DEE0-41A2-A977-5698A7662F50}" dt="2019-06-05T15:24:15.581" v="144" actId="1036"/>
            <ac:spMkLst>
              <pc:docMk/>
              <pc:sldMasterMk cId="808427706" sldId="2147483730"/>
              <pc:sldLayoutMk cId="183268141" sldId="2147483773"/>
              <ac:spMk id="19" creationId="{B8538131-5352-4760-982F-4CF68C13706E}"/>
            </ac:spMkLst>
          </pc:spChg>
        </pc:sldLayoutChg>
      </pc:sldMaster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_122_D5A5C495.xlsx"/><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Worksheet9_12A_3F85D85D.xlsx"/><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package" Target="../embeddings/Microsoft_Excel_Worksheet10_12A_3F85D85D.xlsx"/><Relationship Id="rId2" Type="http://schemas.microsoft.com/office/2011/relationships/chartColorStyle" Target="colors11.xml"/><Relationship Id="rId1" Type="http://schemas.microsoft.com/office/2011/relationships/chartStyle" Target="style11.xml"/></Relationships>
</file>

<file path=ppt/charts/_rels/chart12.xml.rels><?xml version="1.0" encoding="UTF-8" standalone="yes"?>
<Relationships xmlns="http://schemas.openxmlformats.org/package/2006/relationships"><Relationship Id="rId3" Type="http://schemas.openxmlformats.org/officeDocument/2006/relationships/package" Target="../embeddings/Microsoft_Excel_Worksheet11_12A_3F85D85D.xlsx"/><Relationship Id="rId2" Type="http://schemas.microsoft.com/office/2011/relationships/chartColorStyle" Target="colors12.xml"/><Relationship Id="rId1" Type="http://schemas.microsoft.com/office/2011/relationships/chartStyle" Target="style12.xml"/></Relationships>
</file>

<file path=ppt/charts/_rels/chart13.xml.rels><?xml version="1.0" encoding="UTF-8" standalone="yes"?>
<Relationships xmlns="http://schemas.openxmlformats.org/package/2006/relationships"><Relationship Id="rId3" Type="http://schemas.openxmlformats.org/officeDocument/2006/relationships/package" Target="../embeddings/Microsoft_Excel_Worksheet12_12A_3F85D85D.xlsx"/><Relationship Id="rId2" Type="http://schemas.microsoft.com/office/2011/relationships/chartColorStyle" Target="colors13.xml"/><Relationship Id="rId1" Type="http://schemas.microsoft.com/office/2011/relationships/chartStyle" Target="style13.xml"/></Relationships>
</file>

<file path=ppt/charts/_rels/chart14.xml.rels><?xml version="1.0" encoding="UTF-8" standalone="yes"?>
<Relationships xmlns="http://schemas.openxmlformats.org/package/2006/relationships"><Relationship Id="rId3" Type="http://schemas.openxmlformats.org/officeDocument/2006/relationships/package" Target="../embeddings/Microsoft_Excel_Worksheet13_12A_3F85D85D.xlsx"/><Relationship Id="rId2" Type="http://schemas.microsoft.com/office/2011/relationships/chartColorStyle" Target="colors14.xml"/><Relationship Id="rId1" Type="http://schemas.microsoft.com/office/2011/relationships/chartStyle" Target="style14.xml"/></Relationships>
</file>

<file path=ppt/charts/_rels/chart15.xml.rels><?xml version="1.0" encoding="UTF-8" standalone="yes"?>
<Relationships xmlns="http://schemas.openxmlformats.org/package/2006/relationships"><Relationship Id="rId3" Type="http://schemas.openxmlformats.org/officeDocument/2006/relationships/package" Target="../embeddings/Microsoft_Excel_Worksheet14_12A_3F85D85D.xlsx"/><Relationship Id="rId2" Type="http://schemas.microsoft.com/office/2011/relationships/chartColorStyle" Target="colors15.xml"/><Relationship Id="rId1" Type="http://schemas.microsoft.com/office/2011/relationships/chartStyle" Target="style15.xml"/></Relationships>
</file>

<file path=ppt/charts/_rels/chart16.xml.rels><?xml version="1.0" encoding="UTF-8" standalone="yes"?>
<Relationships xmlns="http://schemas.openxmlformats.org/package/2006/relationships"><Relationship Id="rId3" Type="http://schemas.openxmlformats.org/officeDocument/2006/relationships/package" Target="../embeddings/Microsoft_Excel_Worksheet15_12A_3F85D85D.xlsx"/><Relationship Id="rId2" Type="http://schemas.microsoft.com/office/2011/relationships/chartColorStyle" Target="colors16.xml"/><Relationship Id="rId1" Type="http://schemas.microsoft.com/office/2011/relationships/chartStyle" Target="style16.xml"/></Relationships>
</file>

<file path=ppt/charts/_rels/chart17.xml.rels><?xml version="1.0" encoding="UTF-8" standalone="yes"?>
<Relationships xmlns="http://schemas.openxmlformats.org/package/2006/relationships"><Relationship Id="rId3" Type="http://schemas.openxmlformats.org/officeDocument/2006/relationships/package" Target="../embeddings/Microsoft_Excel_Worksheet16_12A_3F85D85D.xlsx"/><Relationship Id="rId2" Type="http://schemas.microsoft.com/office/2011/relationships/chartColorStyle" Target="colors17.xml"/><Relationship Id="rId1" Type="http://schemas.microsoft.com/office/2011/relationships/chartStyle" Target="style17.xml"/></Relationships>
</file>

<file path=ppt/charts/_rels/chart18.xml.rels><?xml version="1.0" encoding="UTF-8" standalone="yes"?>
<Relationships xmlns="http://schemas.openxmlformats.org/package/2006/relationships"><Relationship Id="rId3" Type="http://schemas.openxmlformats.org/officeDocument/2006/relationships/package" Target="../embeddings/Microsoft_Excel_Worksheet17_128_FBBA95CE.xlsx"/><Relationship Id="rId2" Type="http://schemas.microsoft.com/office/2011/relationships/chartColorStyle" Target="colors18.xml"/><Relationship Id="rId1" Type="http://schemas.microsoft.com/office/2011/relationships/chartStyle" Target="style18.xml"/></Relationships>
</file>

<file path=ppt/charts/_rels/chart19.xml.rels><?xml version="1.0" encoding="UTF-8" standalone="yes"?>
<Relationships xmlns="http://schemas.openxmlformats.org/package/2006/relationships"><Relationship Id="rId3" Type="http://schemas.openxmlformats.org/officeDocument/2006/relationships/package" Target="../embeddings/Microsoft_Excel_Worksheet18_128_FBBA95CE.xlsx"/><Relationship Id="rId2" Type="http://schemas.microsoft.com/office/2011/relationships/chartColorStyle" Target="colors19.xml"/><Relationship Id="rId1" Type="http://schemas.microsoft.com/office/2011/relationships/chartStyle" Target="style19.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_129_34476C40.xlsx"/><Relationship Id="rId2" Type="http://schemas.microsoft.com/office/2011/relationships/chartColorStyle" Target="colors2.xml"/><Relationship Id="rId1" Type="http://schemas.microsoft.com/office/2011/relationships/chartStyle" Target="style2.xml"/></Relationships>
</file>

<file path=ppt/charts/_rels/chart20.xml.rels><?xml version="1.0" encoding="UTF-8" standalone="yes"?>
<Relationships xmlns="http://schemas.openxmlformats.org/package/2006/relationships"><Relationship Id="rId3" Type="http://schemas.openxmlformats.org/officeDocument/2006/relationships/package" Target="../embeddings/Microsoft_Excel_Worksheet19_128_FBBA95CE.xlsx"/><Relationship Id="rId2" Type="http://schemas.microsoft.com/office/2011/relationships/chartColorStyle" Target="colors20.xml"/><Relationship Id="rId1" Type="http://schemas.microsoft.com/office/2011/relationships/chartStyle" Target="style20.xml"/></Relationships>
</file>

<file path=ppt/charts/_rels/chart21.xml.rels><?xml version="1.0" encoding="UTF-8" standalone="yes"?>
<Relationships xmlns="http://schemas.openxmlformats.org/package/2006/relationships"><Relationship Id="rId3" Type="http://schemas.openxmlformats.org/officeDocument/2006/relationships/package" Target="../embeddings/Microsoft_Excel_Worksheet20_127_F44F3BBE.xlsx"/><Relationship Id="rId2" Type="http://schemas.microsoft.com/office/2011/relationships/chartColorStyle" Target="colors21.xml"/><Relationship Id="rId1" Type="http://schemas.microsoft.com/office/2011/relationships/chartStyle" Target="style21.xml"/></Relationships>
</file>

<file path=ppt/charts/_rels/chart22.xml.rels><?xml version="1.0" encoding="UTF-8" standalone="yes"?>
<Relationships xmlns="http://schemas.openxmlformats.org/package/2006/relationships"><Relationship Id="rId3" Type="http://schemas.openxmlformats.org/officeDocument/2006/relationships/package" Target="../embeddings/Microsoft_Excel_Worksheet21_15D_D9F97A13.xlsx"/><Relationship Id="rId2" Type="http://schemas.microsoft.com/office/2011/relationships/chartColorStyle" Target="colors22.xml"/><Relationship Id="rId1" Type="http://schemas.microsoft.com/office/2011/relationships/chartStyle" Target="style22.xml"/></Relationships>
</file>

<file path=ppt/charts/_rels/chart23.xml.rels><?xml version="1.0" encoding="UTF-8" standalone="yes"?>
<Relationships xmlns="http://schemas.openxmlformats.org/package/2006/relationships"><Relationship Id="rId3" Type="http://schemas.openxmlformats.org/officeDocument/2006/relationships/package" Target="../embeddings/Microsoft_Excel_Worksheet22_15D_D9F97A13.xlsx"/><Relationship Id="rId2" Type="http://schemas.microsoft.com/office/2011/relationships/chartColorStyle" Target="colors23.xml"/><Relationship Id="rId1" Type="http://schemas.microsoft.com/office/2011/relationships/chartStyle" Target="style23.xml"/></Relationships>
</file>

<file path=ppt/charts/_rels/chart24.xml.rels><?xml version="1.0" encoding="UTF-8" standalone="yes"?>
<Relationships xmlns="http://schemas.openxmlformats.org/package/2006/relationships"><Relationship Id="rId3" Type="http://schemas.openxmlformats.org/officeDocument/2006/relationships/package" Target="../embeddings/Microsoft_Excel_Worksheet23_15D_D9F97A13.xlsx"/><Relationship Id="rId2" Type="http://schemas.microsoft.com/office/2011/relationships/chartColorStyle" Target="colors24.xml"/><Relationship Id="rId1" Type="http://schemas.microsoft.com/office/2011/relationships/chartStyle" Target="style24.xml"/></Relationships>
</file>

<file path=ppt/charts/_rels/chart25.xml.rels><?xml version="1.0" encoding="UTF-8" standalone="yes"?>
<Relationships xmlns="http://schemas.openxmlformats.org/package/2006/relationships"><Relationship Id="rId3" Type="http://schemas.openxmlformats.org/officeDocument/2006/relationships/package" Target="../embeddings/Microsoft_Excel_Worksheet24_15D_D9F97A13.xlsx"/><Relationship Id="rId2" Type="http://schemas.microsoft.com/office/2011/relationships/chartColorStyle" Target="colors25.xml"/><Relationship Id="rId1" Type="http://schemas.microsoft.com/office/2011/relationships/chartStyle" Target="style25.xml"/></Relationships>
</file>

<file path=ppt/charts/_rels/chart26.xml.rels><?xml version="1.0" encoding="UTF-8" standalone="yes"?>
<Relationships xmlns="http://schemas.openxmlformats.org/package/2006/relationships"><Relationship Id="rId3" Type="http://schemas.openxmlformats.org/officeDocument/2006/relationships/package" Target="../embeddings/Microsoft_Excel_Worksheet25_1C8_5E302CF9.xlsx"/><Relationship Id="rId2" Type="http://schemas.microsoft.com/office/2011/relationships/chartColorStyle" Target="colors26.xml"/><Relationship Id="rId1" Type="http://schemas.microsoft.com/office/2011/relationships/chartStyle" Target="style26.xml"/></Relationships>
</file>

<file path=ppt/charts/_rels/chart27.xml.rels><?xml version="1.0" encoding="UTF-8" standalone="yes"?>
<Relationships xmlns="http://schemas.openxmlformats.org/package/2006/relationships"><Relationship Id="rId3" Type="http://schemas.openxmlformats.org/officeDocument/2006/relationships/package" Target="../embeddings/Microsoft_Excel_Worksheet26_1C8_5E302CF9.xlsx"/><Relationship Id="rId2" Type="http://schemas.microsoft.com/office/2011/relationships/chartColorStyle" Target="colors27.xml"/><Relationship Id="rId1" Type="http://schemas.microsoft.com/office/2011/relationships/chartStyle" Target="style27.xml"/></Relationships>
</file>

<file path=ppt/charts/_rels/chart28.xml.rels><?xml version="1.0" encoding="UTF-8" standalone="yes"?>
<Relationships xmlns="http://schemas.openxmlformats.org/package/2006/relationships"><Relationship Id="rId3" Type="http://schemas.openxmlformats.org/officeDocument/2006/relationships/package" Target="../embeddings/Microsoft_Excel_Worksheet27_1C8_5E302CF9.xlsx"/><Relationship Id="rId2" Type="http://schemas.microsoft.com/office/2011/relationships/chartColorStyle" Target="colors28.xml"/><Relationship Id="rId1" Type="http://schemas.microsoft.com/office/2011/relationships/chartStyle" Target="style28.xml"/></Relationships>
</file>

<file path=ppt/charts/_rels/chart29.xml.rels><?xml version="1.0" encoding="UTF-8" standalone="yes"?>
<Relationships xmlns="http://schemas.openxmlformats.org/package/2006/relationships"><Relationship Id="rId3" Type="http://schemas.openxmlformats.org/officeDocument/2006/relationships/package" Target="../embeddings/Microsoft_Excel_Worksheet28_1C8_5E302CF9.xlsx"/><Relationship Id="rId2" Type="http://schemas.microsoft.com/office/2011/relationships/chartColorStyle" Target="colors29.xml"/><Relationship Id="rId1" Type="http://schemas.microsoft.com/office/2011/relationships/chartStyle" Target="style29.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_15F_6816CD20.xlsx"/><Relationship Id="rId2" Type="http://schemas.microsoft.com/office/2011/relationships/chartColorStyle" Target="colors3.xml"/><Relationship Id="rId1" Type="http://schemas.microsoft.com/office/2011/relationships/chartStyle" Target="style3.xml"/></Relationships>
</file>

<file path=ppt/charts/_rels/chart30.xml.rels><?xml version="1.0" encoding="UTF-8" standalone="yes"?>
<Relationships xmlns="http://schemas.openxmlformats.org/package/2006/relationships"><Relationship Id="rId3" Type="http://schemas.openxmlformats.org/officeDocument/2006/relationships/package" Target="../embeddings/Microsoft_Excel_Worksheet29_1C8_5E302CF9.xlsx"/><Relationship Id="rId2" Type="http://schemas.microsoft.com/office/2011/relationships/chartColorStyle" Target="colors30.xml"/><Relationship Id="rId1" Type="http://schemas.microsoft.com/office/2011/relationships/chartStyle" Target="style30.xml"/></Relationships>
</file>

<file path=ppt/charts/_rels/chart31.xml.rels><?xml version="1.0" encoding="UTF-8" standalone="yes"?>
<Relationships xmlns="http://schemas.openxmlformats.org/package/2006/relationships"><Relationship Id="rId3" Type="http://schemas.openxmlformats.org/officeDocument/2006/relationships/package" Target="../embeddings/Microsoft_Excel_Worksheet30_1C8_5E302CF9.xlsx"/><Relationship Id="rId2" Type="http://schemas.microsoft.com/office/2011/relationships/chartColorStyle" Target="colors31.xml"/><Relationship Id="rId1" Type="http://schemas.microsoft.com/office/2011/relationships/chartStyle" Target="style31.xml"/></Relationships>
</file>

<file path=ppt/charts/_rels/chart32.xml.rels><?xml version="1.0" encoding="UTF-8" standalone="yes"?>
<Relationships xmlns="http://schemas.openxmlformats.org/package/2006/relationships"><Relationship Id="rId3" Type="http://schemas.openxmlformats.org/officeDocument/2006/relationships/package" Target="../embeddings/Microsoft_Excel_Worksheet31_1C8_5E302CF9.xlsx"/><Relationship Id="rId2" Type="http://schemas.microsoft.com/office/2011/relationships/chartColorStyle" Target="colors32.xml"/><Relationship Id="rId1" Type="http://schemas.microsoft.com/office/2011/relationships/chartStyle" Target="style32.xml"/></Relationships>
</file>

<file path=ppt/charts/_rels/chart33.xml.rels><?xml version="1.0" encoding="UTF-8" standalone="yes"?>
<Relationships xmlns="http://schemas.openxmlformats.org/package/2006/relationships"><Relationship Id="rId3" Type="http://schemas.openxmlformats.org/officeDocument/2006/relationships/package" Target="../embeddings/Microsoft_Excel_Worksheet32_1C8_5E302CF9.xlsx"/><Relationship Id="rId2" Type="http://schemas.microsoft.com/office/2011/relationships/chartColorStyle" Target="colors33.xml"/><Relationship Id="rId1" Type="http://schemas.microsoft.com/office/2011/relationships/chartStyle" Target="style33.xml"/></Relationships>
</file>

<file path=ppt/charts/_rels/chart34.xml.rels><?xml version="1.0" encoding="UTF-8" standalone="yes"?>
<Relationships xmlns="http://schemas.openxmlformats.org/package/2006/relationships"><Relationship Id="rId3" Type="http://schemas.openxmlformats.org/officeDocument/2006/relationships/package" Target="../embeddings/Microsoft_Excel_Worksheet33_1C8_5E302CF9.xlsx"/><Relationship Id="rId2" Type="http://schemas.microsoft.com/office/2011/relationships/chartColorStyle" Target="colors34.xml"/><Relationship Id="rId1" Type="http://schemas.microsoft.com/office/2011/relationships/chartStyle" Target="style34.xml"/></Relationships>
</file>

<file path=ppt/charts/_rels/chart35.xml.rels><?xml version="1.0" encoding="UTF-8" standalone="yes"?>
<Relationships xmlns="http://schemas.openxmlformats.org/package/2006/relationships"><Relationship Id="rId3" Type="http://schemas.openxmlformats.org/officeDocument/2006/relationships/package" Target="../embeddings/Microsoft_Excel_Worksheet34_1C8_5E302CF9.xlsx"/><Relationship Id="rId2" Type="http://schemas.microsoft.com/office/2011/relationships/chartColorStyle" Target="colors35.xml"/><Relationship Id="rId1" Type="http://schemas.microsoft.com/office/2011/relationships/chartStyle" Target="style35.xml"/></Relationships>
</file>

<file path=ppt/charts/_rels/chart36.xml.rels><?xml version="1.0" encoding="UTF-8" standalone="yes"?>
<Relationships xmlns="http://schemas.openxmlformats.org/package/2006/relationships"><Relationship Id="rId3" Type="http://schemas.openxmlformats.org/officeDocument/2006/relationships/package" Target="../embeddings/Microsoft_Excel_Worksheet35_1C8_5E302CF9.xlsx"/><Relationship Id="rId2" Type="http://schemas.microsoft.com/office/2011/relationships/chartColorStyle" Target="colors36.xml"/><Relationship Id="rId1" Type="http://schemas.microsoft.com/office/2011/relationships/chartStyle" Target="style36.xml"/></Relationships>
</file>

<file path=ppt/charts/_rels/chart37.xml.rels><?xml version="1.0" encoding="UTF-8" standalone="yes"?>
<Relationships xmlns="http://schemas.openxmlformats.org/package/2006/relationships"><Relationship Id="rId3" Type="http://schemas.openxmlformats.org/officeDocument/2006/relationships/package" Target="../embeddings/Microsoft_Excel_Worksheet36_1C8_5E302CF9.xlsx"/><Relationship Id="rId2" Type="http://schemas.microsoft.com/office/2011/relationships/chartColorStyle" Target="colors37.xml"/><Relationship Id="rId1" Type="http://schemas.microsoft.com/office/2011/relationships/chartStyle" Target="style37.xml"/></Relationships>
</file>

<file path=ppt/charts/_rels/chart38.xml.rels><?xml version="1.0" encoding="UTF-8" standalone="yes"?>
<Relationships xmlns="http://schemas.openxmlformats.org/package/2006/relationships"><Relationship Id="rId3" Type="http://schemas.openxmlformats.org/officeDocument/2006/relationships/package" Target="../embeddings/Microsoft_Excel_Worksheet37_1CC_6C5E8F27.xlsx"/><Relationship Id="rId2" Type="http://schemas.microsoft.com/office/2011/relationships/chartColorStyle" Target="colors38.xml"/><Relationship Id="rId1" Type="http://schemas.microsoft.com/office/2011/relationships/chartStyle" Target="style38.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_15F_6816CD20.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_15F_6816CD20.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_246_514F01A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_12E_261EAD6E.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7_10C_CB0C0B9D.xlsx"/><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8_12A_3F85D85D.xlsx"/><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a:noFill/>
            </a:ln>
          </c:spPr>
          <c:dPt>
            <c:idx val="0"/>
            <c:bubble3D val="0"/>
            <c:spPr>
              <a:solidFill>
                <a:schemeClr val="accent1"/>
              </a:solidFill>
              <a:ln w="19050">
                <a:noFill/>
              </a:ln>
              <a:effectLst/>
            </c:spPr>
            <c:extLst>
              <c:ext xmlns:c16="http://schemas.microsoft.com/office/drawing/2014/chart" uri="{C3380CC4-5D6E-409C-BE32-E72D297353CC}">
                <c16:uniqueId val="{00000001-7EED-46A0-806C-332A31CB86AB}"/>
              </c:ext>
            </c:extLst>
          </c:dPt>
          <c:dPt>
            <c:idx val="1"/>
            <c:bubble3D val="0"/>
            <c:spPr>
              <a:solidFill>
                <a:schemeClr val="accent2"/>
              </a:solidFill>
              <a:ln w="19050">
                <a:noFill/>
              </a:ln>
              <a:effectLst/>
            </c:spPr>
            <c:extLst>
              <c:ext xmlns:c16="http://schemas.microsoft.com/office/drawing/2014/chart" uri="{C3380CC4-5D6E-409C-BE32-E72D297353CC}">
                <c16:uniqueId val="{00000003-7EED-46A0-806C-332A31CB86AB}"/>
              </c:ext>
            </c:extLst>
          </c:dPt>
          <c:dPt>
            <c:idx val="2"/>
            <c:bubble3D val="0"/>
            <c:spPr>
              <a:solidFill>
                <a:schemeClr val="accent3"/>
              </a:solidFill>
              <a:ln w="19050">
                <a:noFill/>
              </a:ln>
              <a:effectLst/>
            </c:spPr>
            <c:extLst>
              <c:ext xmlns:c16="http://schemas.microsoft.com/office/drawing/2014/chart" uri="{C3380CC4-5D6E-409C-BE32-E72D297353CC}">
                <c16:uniqueId val="{00000005-7EED-46A0-806C-332A31CB86AB}"/>
              </c:ext>
            </c:extLst>
          </c:dPt>
          <c:dPt>
            <c:idx val="3"/>
            <c:bubble3D val="0"/>
            <c:spPr>
              <a:solidFill>
                <a:schemeClr val="accent4"/>
              </a:solidFill>
              <a:ln w="19050">
                <a:noFill/>
              </a:ln>
              <a:effectLst/>
            </c:spPr>
            <c:extLst>
              <c:ext xmlns:c16="http://schemas.microsoft.com/office/drawing/2014/chart" uri="{C3380CC4-5D6E-409C-BE32-E72D297353CC}">
                <c16:uniqueId val="{00000007-7EED-46A0-806C-332A31CB86AB}"/>
              </c:ext>
            </c:extLst>
          </c:dPt>
          <c:dPt>
            <c:idx val="4"/>
            <c:bubble3D val="0"/>
            <c:spPr>
              <a:solidFill>
                <a:schemeClr val="accent5"/>
              </a:solidFill>
              <a:ln w="19050">
                <a:noFill/>
              </a:ln>
              <a:effectLst/>
            </c:spPr>
            <c:extLst>
              <c:ext xmlns:c16="http://schemas.microsoft.com/office/drawing/2014/chart" uri="{C3380CC4-5D6E-409C-BE32-E72D297353CC}">
                <c16:uniqueId val="{00000009-7EED-46A0-806C-332A31CB86AB}"/>
              </c:ext>
            </c:extLst>
          </c:dPt>
          <c:dPt>
            <c:idx val="5"/>
            <c:bubble3D val="0"/>
            <c:spPr>
              <a:solidFill>
                <a:schemeClr val="accent6"/>
              </a:solidFill>
              <a:ln w="19050">
                <a:noFill/>
              </a:ln>
              <a:effectLst/>
            </c:spPr>
            <c:extLst>
              <c:ext xmlns:c16="http://schemas.microsoft.com/office/drawing/2014/chart" uri="{C3380CC4-5D6E-409C-BE32-E72D297353CC}">
                <c16:uniqueId val="{0000000B-7EED-46A0-806C-332A31CB86AB}"/>
              </c:ext>
            </c:extLst>
          </c:dPt>
          <c:cat>
            <c:strRef>
              <c:f>Sheet1!$A$2:$A$7</c:f>
              <c:strCache>
                <c:ptCount val="4"/>
                <c:pt idx="0">
                  <c:v>1st Qtr</c:v>
                </c:pt>
                <c:pt idx="1">
                  <c:v>2nd Qtr</c:v>
                </c:pt>
                <c:pt idx="2">
                  <c:v>3rd Qtr</c:v>
                </c:pt>
                <c:pt idx="3">
                  <c:v>4th Qtr</c:v>
                </c:pt>
              </c:strCache>
            </c:strRef>
          </c:cat>
          <c:val>
            <c:numRef>
              <c:f>Sheet1!$B$2:$B$7</c:f>
              <c:numCache>
                <c:formatCode>General</c:formatCode>
                <c:ptCount val="6"/>
                <c:pt idx="0">
                  <c:v>16.66</c:v>
                </c:pt>
                <c:pt idx="1">
                  <c:v>16.66</c:v>
                </c:pt>
                <c:pt idx="2">
                  <c:v>16.66</c:v>
                </c:pt>
                <c:pt idx="3">
                  <c:v>16.66</c:v>
                </c:pt>
                <c:pt idx="4">
                  <c:v>16.66</c:v>
                </c:pt>
                <c:pt idx="5">
                  <c:v>16.66</c:v>
                </c:pt>
              </c:numCache>
            </c:numRef>
          </c:val>
          <c:extLst>
            <c:ext xmlns:c16="http://schemas.microsoft.com/office/drawing/2014/chart" uri="{C3380CC4-5D6E-409C-BE32-E72D297353CC}">
              <c16:uniqueId val="{0000000C-7EED-46A0-806C-332A31CB86AB}"/>
            </c:ext>
          </c:extLst>
        </c:ser>
        <c:dLbls>
          <c:showLegendKey val="0"/>
          <c:showVal val="0"/>
          <c:showCatName val="0"/>
          <c:showSerName val="0"/>
          <c:showPercent val="0"/>
          <c:showBubbleSize val="0"/>
          <c:showLeaderLines val="1"/>
        </c:dLbls>
        <c:firstSliceAng val="0"/>
        <c:holeSize val="77"/>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a:noFill/>
            </a:ln>
          </c:spPr>
          <c:dPt>
            <c:idx val="0"/>
            <c:bubble3D val="0"/>
            <c:spPr>
              <a:solidFill>
                <a:schemeClr val="accent4"/>
              </a:solidFill>
              <a:ln w="19050">
                <a:noFill/>
              </a:ln>
              <a:effectLst/>
            </c:spPr>
            <c:extLst>
              <c:ext xmlns:c16="http://schemas.microsoft.com/office/drawing/2014/chart" uri="{C3380CC4-5D6E-409C-BE32-E72D297353CC}">
                <c16:uniqueId val="{00000001-ADA6-42B6-BEBE-C5CAACE4072C}"/>
              </c:ext>
            </c:extLst>
          </c:dPt>
          <c:dPt>
            <c:idx val="1"/>
            <c:bubble3D val="0"/>
            <c:spPr>
              <a:solidFill>
                <a:schemeClr val="bg1">
                  <a:lumMod val="85000"/>
                </a:schemeClr>
              </a:solidFill>
              <a:ln w="19050">
                <a:noFill/>
              </a:ln>
              <a:effectLst/>
            </c:spPr>
            <c:extLst>
              <c:ext xmlns:c16="http://schemas.microsoft.com/office/drawing/2014/chart" uri="{C3380CC4-5D6E-409C-BE32-E72D297353CC}">
                <c16:uniqueId val="{00000003-ADA6-42B6-BEBE-C5CAACE4072C}"/>
              </c:ext>
            </c:extLst>
          </c:dPt>
          <c:cat>
            <c:strRef>
              <c:f>Sheet1!$A$2:$A$3</c:f>
              <c:strCache>
                <c:ptCount val="2"/>
                <c:pt idx="0">
                  <c:v>1st Qtr</c:v>
                </c:pt>
                <c:pt idx="1">
                  <c:v>2nd Qtr</c:v>
                </c:pt>
              </c:strCache>
            </c:strRef>
          </c:cat>
          <c:val>
            <c:numRef>
              <c:f>Sheet1!$B$2:$B$3</c:f>
              <c:numCache>
                <c:formatCode>General</c:formatCode>
                <c:ptCount val="2"/>
                <c:pt idx="0">
                  <c:v>50</c:v>
                </c:pt>
                <c:pt idx="1">
                  <c:v>50</c:v>
                </c:pt>
              </c:numCache>
            </c:numRef>
          </c:val>
          <c:extLst>
            <c:ext xmlns:c16="http://schemas.microsoft.com/office/drawing/2014/chart" uri="{C3380CC4-5D6E-409C-BE32-E72D297353CC}">
              <c16:uniqueId val="{00000004-ADA6-42B6-BEBE-C5CAACE4072C}"/>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a:noFill/>
            </a:ln>
          </c:spPr>
          <c:dPt>
            <c:idx val="0"/>
            <c:bubble3D val="0"/>
            <c:spPr>
              <a:solidFill>
                <a:schemeClr val="accent2"/>
              </a:solidFill>
              <a:ln w="19050">
                <a:noFill/>
              </a:ln>
              <a:effectLst/>
            </c:spPr>
            <c:extLst>
              <c:ext xmlns:c16="http://schemas.microsoft.com/office/drawing/2014/chart" uri="{C3380CC4-5D6E-409C-BE32-E72D297353CC}">
                <c16:uniqueId val="{00000001-DD63-4EC6-B42D-D0E0947CB060}"/>
              </c:ext>
            </c:extLst>
          </c:dPt>
          <c:dPt>
            <c:idx val="1"/>
            <c:bubble3D val="0"/>
            <c:spPr>
              <a:solidFill>
                <a:schemeClr val="bg1">
                  <a:lumMod val="85000"/>
                </a:schemeClr>
              </a:solidFill>
              <a:ln w="19050">
                <a:noFill/>
              </a:ln>
              <a:effectLst/>
            </c:spPr>
            <c:extLst>
              <c:ext xmlns:c16="http://schemas.microsoft.com/office/drawing/2014/chart" uri="{C3380CC4-5D6E-409C-BE32-E72D297353CC}">
                <c16:uniqueId val="{00000003-DD63-4EC6-B42D-D0E0947CB060}"/>
              </c:ext>
            </c:extLst>
          </c:dPt>
          <c:cat>
            <c:strRef>
              <c:f>Sheet1!$A$2:$A$3</c:f>
              <c:strCache>
                <c:ptCount val="2"/>
                <c:pt idx="0">
                  <c:v>1st Qtr</c:v>
                </c:pt>
                <c:pt idx="1">
                  <c:v>2nd Qtr</c:v>
                </c:pt>
              </c:strCache>
            </c:strRef>
          </c:cat>
          <c:val>
            <c:numRef>
              <c:f>Sheet1!$B$2:$B$3</c:f>
              <c:numCache>
                <c:formatCode>General</c:formatCode>
                <c:ptCount val="2"/>
                <c:pt idx="0">
                  <c:v>25</c:v>
                </c:pt>
                <c:pt idx="1">
                  <c:v>75</c:v>
                </c:pt>
              </c:numCache>
            </c:numRef>
          </c:val>
          <c:extLst>
            <c:ext xmlns:c16="http://schemas.microsoft.com/office/drawing/2014/chart" uri="{C3380CC4-5D6E-409C-BE32-E72D297353CC}">
              <c16:uniqueId val="{00000004-DD63-4EC6-B42D-D0E0947CB060}"/>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a:noFill/>
            </a:ln>
          </c:spPr>
          <c:dPt>
            <c:idx val="0"/>
            <c:bubble3D val="0"/>
            <c:spPr>
              <a:solidFill>
                <a:schemeClr val="accent1"/>
              </a:solidFill>
              <a:ln w="19050">
                <a:noFill/>
              </a:ln>
              <a:effectLst/>
            </c:spPr>
            <c:extLst>
              <c:ext xmlns:c16="http://schemas.microsoft.com/office/drawing/2014/chart" uri="{C3380CC4-5D6E-409C-BE32-E72D297353CC}">
                <c16:uniqueId val="{00000001-34D6-46D4-AAD1-6294364FFC34}"/>
              </c:ext>
            </c:extLst>
          </c:dPt>
          <c:dPt>
            <c:idx val="1"/>
            <c:bubble3D val="0"/>
            <c:spPr>
              <a:solidFill>
                <a:schemeClr val="bg1">
                  <a:lumMod val="85000"/>
                </a:schemeClr>
              </a:solidFill>
              <a:ln w="19050">
                <a:noFill/>
              </a:ln>
              <a:effectLst/>
            </c:spPr>
            <c:extLst>
              <c:ext xmlns:c16="http://schemas.microsoft.com/office/drawing/2014/chart" uri="{C3380CC4-5D6E-409C-BE32-E72D297353CC}">
                <c16:uniqueId val="{00000003-34D6-46D4-AAD1-6294364FFC34}"/>
              </c:ext>
            </c:extLst>
          </c:dPt>
          <c:cat>
            <c:strRef>
              <c:f>Sheet1!$A$2:$A$3</c:f>
              <c:strCache>
                <c:ptCount val="2"/>
                <c:pt idx="0">
                  <c:v>1st Qtr</c:v>
                </c:pt>
                <c:pt idx="1">
                  <c:v>2nd Qtr</c:v>
                </c:pt>
              </c:strCache>
            </c:strRef>
          </c:cat>
          <c:val>
            <c:numRef>
              <c:f>Sheet1!$B$2:$B$3</c:f>
              <c:numCache>
                <c:formatCode>General</c:formatCode>
                <c:ptCount val="2"/>
                <c:pt idx="0">
                  <c:v>75</c:v>
                </c:pt>
                <c:pt idx="1">
                  <c:v>25</c:v>
                </c:pt>
              </c:numCache>
            </c:numRef>
          </c:val>
          <c:extLst>
            <c:ext xmlns:c16="http://schemas.microsoft.com/office/drawing/2014/chart" uri="{C3380CC4-5D6E-409C-BE32-E72D297353CC}">
              <c16:uniqueId val="{00000004-34D6-46D4-AAD1-6294364FFC34}"/>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a:noFill/>
            </a:ln>
          </c:spPr>
          <c:dPt>
            <c:idx val="0"/>
            <c:bubble3D val="0"/>
            <c:spPr>
              <a:solidFill>
                <a:schemeClr val="accent3"/>
              </a:solidFill>
              <a:ln w="19050">
                <a:noFill/>
              </a:ln>
              <a:effectLst/>
            </c:spPr>
            <c:extLst>
              <c:ext xmlns:c16="http://schemas.microsoft.com/office/drawing/2014/chart" uri="{C3380CC4-5D6E-409C-BE32-E72D297353CC}">
                <c16:uniqueId val="{00000001-9956-4360-828D-B2C3795BA3FB}"/>
              </c:ext>
            </c:extLst>
          </c:dPt>
          <c:dPt>
            <c:idx val="1"/>
            <c:bubble3D val="0"/>
            <c:spPr>
              <a:solidFill>
                <a:schemeClr val="bg1">
                  <a:lumMod val="85000"/>
                </a:schemeClr>
              </a:solidFill>
              <a:ln w="19050">
                <a:noFill/>
              </a:ln>
              <a:effectLst/>
            </c:spPr>
            <c:extLst>
              <c:ext xmlns:c16="http://schemas.microsoft.com/office/drawing/2014/chart" uri="{C3380CC4-5D6E-409C-BE32-E72D297353CC}">
                <c16:uniqueId val="{00000003-9956-4360-828D-B2C3795BA3FB}"/>
              </c:ext>
            </c:extLst>
          </c:dPt>
          <c:cat>
            <c:strRef>
              <c:f>Sheet1!$A$2:$A$3</c:f>
              <c:strCache>
                <c:ptCount val="2"/>
                <c:pt idx="0">
                  <c:v>1st Qtr</c:v>
                </c:pt>
                <c:pt idx="1">
                  <c:v>2nd Qtr</c:v>
                </c:pt>
              </c:strCache>
            </c:strRef>
          </c:cat>
          <c:val>
            <c:numRef>
              <c:f>Sheet1!$B$2:$B$3</c:f>
              <c:numCache>
                <c:formatCode>General</c:formatCode>
                <c:ptCount val="2"/>
                <c:pt idx="0">
                  <c:v>20</c:v>
                </c:pt>
                <c:pt idx="1">
                  <c:v>80</c:v>
                </c:pt>
              </c:numCache>
            </c:numRef>
          </c:val>
          <c:extLst>
            <c:ext xmlns:c16="http://schemas.microsoft.com/office/drawing/2014/chart" uri="{C3380CC4-5D6E-409C-BE32-E72D297353CC}">
              <c16:uniqueId val="{00000004-9956-4360-828D-B2C3795BA3FB}"/>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
          <c:w val="1"/>
          <c:h val="1"/>
        </c:manualLayout>
      </c:layout>
      <c:barChart>
        <c:barDir val="bar"/>
        <c:grouping val="percentStacked"/>
        <c:varyColors val="0"/>
        <c:ser>
          <c:idx val="0"/>
          <c:order val="0"/>
          <c:tx>
            <c:strRef>
              <c:f>Sheet1!$B$1</c:f>
              <c:strCache>
                <c:ptCount val="1"/>
                <c:pt idx="0">
                  <c:v>Series 1</c:v>
                </c:pt>
              </c:strCache>
            </c:strRef>
          </c:tx>
          <c:spPr>
            <a:solidFill>
              <a:schemeClr val="accent1"/>
            </a:solidFill>
            <a:ln>
              <a:noFill/>
            </a:ln>
            <a:effectLst/>
          </c:spPr>
          <c:invertIfNegative val="0"/>
          <c:cat>
            <c:strRef>
              <c:f>Sheet1!$A$2</c:f>
              <c:strCache>
                <c:ptCount val="1"/>
                <c:pt idx="0">
                  <c:v>Category 1</c:v>
                </c:pt>
              </c:strCache>
            </c:strRef>
          </c:cat>
          <c:val>
            <c:numRef>
              <c:f>Sheet1!$B$2</c:f>
              <c:numCache>
                <c:formatCode>General</c:formatCode>
                <c:ptCount val="1"/>
                <c:pt idx="0">
                  <c:v>80</c:v>
                </c:pt>
              </c:numCache>
            </c:numRef>
          </c:val>
          <c:extLst>
            <c:ext xmlns:c16="http://schemas.microsoft.com/office/drawing/2014/chart" uri="{C3380CC4-5D6E-409C-BE32-E72D297353CC}">
              <c16:uniqueId val="{00000000-5CE3-4B09-B352-0E912323026F}"/>
            </c:ext>
          </c:extLst>
        </c:ser>
        <c:ser>
          <c:idx val="1"/>
          <c:order val="1"/>
          <c:tx>
            <c:strRef>
              <c:f>Sheet1!$C$1</c:f>
              <c:strCache>
                <c:ptCount val="1"/>
                <c:pt idx="0">
                  <c:v>Series 2</c:v>
                </c:pt>
              </c:strCache>
            </c:strRef>
          </c:tx>
          <c:spPr>
            <a:solidFill>
              <a:schemeClr val="bg1">
                <a:lumMod val="85000"/>
              </a:schemeClr>
            </a:solidFill>
            <a:ln>
              <a:noFill/>
            </a:ln>
            <a:effectLst/>
          </c:spPr>
          <c:invertIfNegative val="0"/>
          <c:dPt>
            <c:idx val="0"/>
            <c:invertIfNegative val="0"/>
            <c:bubble3D val="0"/>
            <c:spPr>
              <a:solidFill>
                <a:schemeClr val="bg1">
                  <a:lumMod val="85000"/>
                </a:schemeClr>
              </a:solidFill>
              <a:ln>
                <a:noFill/>
              </a:ln>
              <a:effectLst/>
            </c:spPr>
            <c:extLst>
              <c:ext xmlns:c16="http://schemas.microsoft.com/office/drawing/2014/chart" uri="{C3380CC4-5D6E-409C-BE32-E72D297353CC}">
                <c16:uniqueId val="{00000002-5CE3-4B09-B352-0E912323026F}"/>
              </c:ext>
            </c:extLst>
          </c:dPt>
          <c:cat>
            <c:strRef>
              <c:f>Sheet1!$A$2</c:f>
              <c:strCache>
                <c:ptCount val="1"/>
                <c:pt idx="0">
                  <c:v>Category 1</c:v>
                </c:pt>
              </c:strCache>
            </c:strRef>
          </c:cat>
          <c:val>
            <c:numRef>
              <c:f>Sheet1!$C$2</c:f>
              <c:numCache>
                <c:formatCode>General</c:formatCode>
                <c:ptCount val="1"/>
                <c:pt idx="0">
                  <c:v>20</c:v>
                </c:pt>
              </c:numCache>
            </c:numRef>
          </c:val>
          <c:extLst>
            <c:ext xmlns:c16="http://schemas.microsoft.com/office/drawing/2014/chart" uri="{C3380CC4-5D6E-409C-BE32-E72D297353CC}">
              <c16:uniqueId val="{00000003-5CE3-4B09-B352-0E912323026F}"/>
            </c:ext>
          </c:extLst>
        </c:ser>
        <c:dLbls>
          <c:showLegendKey val="0"/>
          <c:showVal val="0"/>
          <c:showCatName val="0"/>
          <c:showSerName val="0"/>
          <c:showPercent val="0"/>
          <c:showBubbleSize val="0"/>
        </c:dLbls>
        <c:gapWidth val="0"/>
        <c:overlap val="100"/>
        <c:axId val="-450383248"/>
        <c:axId val="-450382160"/>
      </c:barChart>
      <c:catAx>
        <c:axId val="-450383248"/>
        <c:scaling>
          <c:orientation val="minMax"/>
        </c:scaling>
        <c:delete val="1"/>
        <c:axPos val="l"/>
        <c:numFmt formatCode="General" sourceLinked="1"/>
        <c:majorTickMark val="none"/>
        <c:minorTickMark val="none"/>
        <c:tickLblPos val="nextTo"/>
        <c:crossAx val="-450382160"/>
        <c:crosses val="autoZero"/>
        <c:auto val="1"/>
        <c:lblAlgn val="ctr"/>
        <c:lblOffset val="100"/>
        <c:noMultiLvlLbl val="0"/>
      </c:catAx>
      <c:valAx>
        <c:axId val="-450382160"/>
        <c:scaling>
          <c:orientation val="minMax"/>
        </c:scaling>
        <c:delete val="1"/>
        <c:axPos val="b"/>
        <c:numFmt formatCode="0%" sourceLinked="1"/>
        <c:majorTickMark val="none"/>
        <c:minorTickMark val="none"/>
        <c:tickLblPos val="nextTo"/>
        <c:crossAx val="-45038324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
          <c:w val="1"/>
          <c:h val="1"/>
        </c:manualLayout>
      </c:layout>
      <c:barChart>
        <c:barDir val="bar"/>
        <c:grouping val="percentStacked"/>
        <c:varyColors val="0"/>
        <c:ser>
          <c:idx val="0"/>
          <c:order val="0"/>
          <c:tx>
            <c:strRef>
              <c:f>Sheet1!$B$1</c:f>
              <c:strCache>
                <c:ptCount val="1"/>
                <c:pt idx="0">
                  <c:v>Series 1</c:v>
                </c:pt>
              </c:strCache>
            </c:strRef>
          </c:tx>
          <c:spPr>
            <a:solidFill>
              <a:schemeClr val="accent2"/>
            </a:solidFill>
            <a:ln>
              <a:noFill/>
            </a:ln>
            <a:effectLst/>
          </c:spPr>
          <c:invertIfNegative val="0"/>
          <c:cat>
            <c:strRef>
              <c:f>Sheet1!$A$2</c:f>
              <c:strCache>
                <c:ptCount val="1"/>
                <c:pt idx="0">
                  <c:v>Category 1</c:v>
                </c:pt>
              </c:strCache>
            </c:strRef>
          </c:cat>
          <c:val>
            <c:numRef>
              <c:f>Sheet1!$B$2</c:f>
              <c:numCache>
                <c:formatCode>General</c:formatCode>
                <c:ptCount val="1"/>
                <c:pt idx="0">
                  <c:v>60</c:v>
                </c:pt>
              </c:numCache>
            </c:numRef>
          </c:val>
          <c:extLst>
            <c:ext xmlns:c16="http://schemas.microsoft.com/office/drawing/2014/chart" uri="{C3380CC4-5D6E-409C-BE32-E72D297353CC}">
              <c16:uniqueId val="{00000000-49DB-4556-AAB0-664611259E44}"/>
            </c:ext>
          </c:extLst>
        </c:ser>
        <c:ser>
          <c:idx val="1"/>
          <c:order val="1"/>
          <c:tx>
            <c:strRef>
              <c:f>Sheet1!$C$1</c:f>
              <c:strCache>
                <c:ptCount val="1"/>
                <c:pt idx="0">
                  <c:v>Series 2</c:v>
                </c:pt>
              </c:strCache>
            </c:strRef>
          </c:tx>
          <c:spPr>
            <a:solidFill>
              <a:schemeClr val="bg1">
                <a:lumMod val="85000"/>
              </a:schemeClr>
            </a:solidFill>
            <a:ln>
              <a:noFill/>
            </a:ln>
            <a:effectLst/>
          </c:spPr>
          <c:invertIfNegative val="0"/>
          <c:dPt>
            <c:idx val="0"/>
            <c:invertIfNegative val="0"/>
            <c:bubble3D val="0"/>
            <c:spPr>
              <a:solidFill>
                <a:schemeClr val="bg1">
                  <a:lumMod val="85000"/>
                </a:schemeClr>
              </a:solidFill>
              <a:ln>
                <a:noFill/>
              </a:ln>
              <a:effectLst/>
            </c:spPr>
            <c:extLst>
              <c:ext xmlns:c16="http://schemas.microsoft.com/office/drawing/2014/chart" uri="{C3380CC4-5D6E-409C-BE32-E72D297353CC}">
                <c16:uniqueId val="{00000002-49DB-4556-AAB0-664611259E44}"/>
              </c:ext>
            </c:extLst>
          </c:dPt>
          <c:cat>
            <c:strRef>
              <c:f>Sheet1!$A$2</c:f>
              <c:strCache>
                <c:ptCount val="1"/>
                <c:pt idx="0">
                  <c:v>Category 1</c:v>
                </c:pt>
              </c:strCache>
            </c:strRef>
          </c:cat>
          <c:val>
            <c:numRef>
              <c:f>Sheet1!$C$2</c:f>
              <c:numCache>
                <c:formatCode>General</c:formatCode>
                <c:ptCount val="1"/>
                <c:pt idx="0">
                  <c:v>40</c:v>
                </c:pt>
              </c:numCache>
            </c:numRef>
          </c:val>
          <c:extLst>
            <c:ext xmlns:c16="http://schemas.microsoft.com/office/drawing/2014/chart" uri="{C3380CC4-5D6E-409C-BE32-E72D297353CC}">
              <c16:uniqueId val="{00000003-49DB-4556-AAB0-664611259E44}"/>
            </c:ext>
          </c:extLst>
        </c:ser>
        <c:dLbls>
          <c:showLegendKey val="0"/>
          <c:showVal val="0"/>
          <c:showCatName val="0"/>
          <c:showSerName val="0"/>
          <c:showPercent val="0"/>
          <c:showBubbleSize val="0"/>
        </c:dLbls>
        <c:gapWidth val="0"/>
        <c:overlap val="100"/>
        <c:axId val="-422439248"/>
        <c:axId val="-422434352"/>
      </c:barChart>
      <c:catAx>
        <c:axId val="-422439248"/>
        <c:scaling>
          <c:orientation val="minMax"/>
        </c:scaling>
        <c:delete val="1"/>
        <c:axPos val="l"/>
        <c:numFmt formatCode="General" sourceLinked="1"/>
        <c:majorTickMark val="none"/>
        <c:minorTickMark val="none"/>
        <c:tickLblPos val="nextTo"/>
        <c:crossAx val="-422434352"/>
        <c:crosses val="autoZero"/>
        <c:auto val="1"/>
        <c:lblAlgn val="ctr"/>
        <c:lblOffset val="100"/>
        <c:noMultiLvlLbl val="0"/>
      </c:catAx>
      <c:valAx>
        <c:axId val="-422434352"/>
        <c:scaling>
          <c:orientation val="minMax"/>
        </c:scaling>
        <c:delete val="1"/>
        <c:axPos val="b"/>
        <c:numFmt formatCode="0%" sourceLinked="1"/>
        <c:majorTickMark val="none"/>
        <c:minorTickMark val="none"/>
        <c:tickLblPos val="nextTo"/>
        <c:crossAx val="-42243924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
          <c:w val="1"/>
          <c:h val="1"/>
        </c:manualLayout>
      </c:layout>
      <c:barChart>
        <c:barDir val="bar"/>
        <c:grouping val="percentStacked"/>
        <c:varyColors val="0"/>
        <c:ser>
          <c:idx val="0"/>
          <c:order val="0"/>
          <c:tx>
            <c:strRef>
              <c:f>Sheet1!$B$1</c:f>
              <c:strCache>
                <c:ptCount val="1"/>
                <c:pt idx="0">
                  <c:v>Series 1</c:v>
                </c:pt>
              </c:strCache>
            </c:strRef>
          </c:tx>
          <c:spPr>
            <a:solidFill>
              <a:schemeClr val="accent3"/>
            </a:solidFill>
            <a:ln>
              <a:noFill/>
            </a:ln>
            <a:effectLst/>
          </c:spPr>
          <c:invertIfNegative val="0"/>
          <c:cat>
            <c:strRef>
              <c:f>Sheet1!$A$2</c:f>
              <c:strCache>
                <c:ptCount val="1"/>
                <c:pt idx="0">
                  <c:v>Category 1</c:v>
                </c:pt>
              </c:strCache>
            </c:strRef>
          </c:cat>
          <c:val>
            <c:numRef>
              <c:f>Sheet1!$B$2</c:f>
              <c:numCache>
                <c:formatCode>General</c:formatCode>
                <c:ptCount val="1"/>
                <c:pt idx="0">
                  <c:v>75</c:v>
                </c:pt>
              </c:numCache>
            </c:numRef>
          </c:val>
          <c:extLst>
            <c:ext xmlns:c16="http://schemas.microsoft.com/office/drawing/2014/chart" uri="{C3380CC4-5D6E-409C-BE32-E72D297353CC}">
              <c16:uniqueId val="{00000000-8A41-4E9D-92F9-242AC22FAEC9}"/>
            </c:ext>
          </c:extLst>
        </c:ser>
        <c:ser>
          <c:idx val="1"/>
          <c:order val="1"/>
          <c:tx>
            <c:strRef>
              <c:f>Sheet1!$C$1</c:f>
              <c:strCache>
                <c:ptCount val="1"/>
                <c:pt idx="0">
                  <c:v>Series 2</c:v>
                </c:pt>
              </c:strCache>
            </c:strRef>
          </c:tx>
          <c:spPr>
            <a:solidFill>
              <a:schemeClr val="tx1">
                <a:lumMod val="20000"/>
                <a:lumOff val="80000"/>
              </a:schemeClr>
            </a:solidFill>
            <a:ln>
              <a:noFill/>
            </a:ln>
            <a:effectLst/>
          </c:spPr>
          <c:invertIfNegative val="0"/>
          <c:dPt>
            <c:idx val="0"/>
            <c:invertIfNegative val="0"/>
            <c:bubble3D val="0"/>
            <c:spPr>
              <a:solidFill>
                <a:schemeClr val="bg1">
                  <a:lumMod val="85000"/>
                </a:schemeClr>
              </a:solidFill>
              <a:ln>
                <a:noFill/>
              </a:ln>
              <a:effectLst/>
            </c:spPr>
            <c:extLst>
              <c:ext xmlns:c16="http://schemas.microsoft.com/office/drawing/2014/chart" uri="{C3380CC4-5D6E-409C-BE32-E72D297353CC}">
                <c16:uniqueId val="{00000002-8A41-4E9D-92F9-242AC22FAEC9}"/>
              </c:ext>
            </c:extLst>
          </c:dPt>
          <c:cat>
            <c:strRef>
              <c:f>Sheet1!$A$2</c:f>
              <c:strCache>
                <c:ptCount val="1"/>
                <c:pt idx="0">
                  <c:v>Category 1</c:v>
                </c:pt>
              </c:strCache>
            </c:strRef>
          </c:cat>
          <c:val>
            <c:numRef>
              <c:f>Sheet1!$C$2</c:f>
              <c:numCache>
                <c:formatCode>General</c:formatCode>
                <c:ptCount val="1"/>
                <c:pt idx="0">
                  <c:v>25</c:v>
                </c:pt>
              </c:numCache>
            </c:numRef>
          </c:val>
          <c:extLst>
            <c:ext xmlns:c16="http://schemas.microsoft.com/office/drawing/2014/chart" uri="{C3380CC4-5D6E-409C-BE32-E72D297353CC}">
              <c16:uniqueId val="{00000003-8A41-4E9D-92F9-242AC22FAEC9}"/>
            </c:ext>
          </c:extLst>
        </c:ser>
        <c:dLbls>
          <c:showLegendKey val="0"/>
          <c:showVal val="0"/>
          <c:showCatName val="0"/>
          <c:showSerName val="0"/>
          <c:showPercent val="0"/>
          <c:showBubbleSize val="0"/>
        </c:dLbls>
        <c:gapWidth val="0"/>
        <c:overlap val="100"/>
        <c:axId val="-422430000"/>
        <c:axId val="-422438160"/>
      </c:barChart>
      <c:catAx>
        <c:axId val="-422430000"/>
        <c:scaling>
          <c:orientation val="minMax"/>
        </c:scaling>
        <c:delete val="1"/>
        <c:axPos val="l"/>
        <c:numFmt formatCode="General" sourceLinked="1"/>
        <c:majorTickMark val="none"/>
        <c:minorTickMark val="none"/>
        <c:tickLblPos val="nextTo"/>
        <c:crossAx val="-422438160"/>
        <c:crosses val="autoZero"/>
        <c:auto val="1"/>
        <c:lblAlgn val="ctr"/>
        <c:lblOffset val="100"/>
        <c:noMultiLvlLbl val="0"/>
      </c:catAx>
      <c:valAx>
        <c:axId val="-422438160"/>
        <c:scaling>
          <c:orientation val="minMax"/>
        </c:scaling>
        <c:delete val="1"/>
        <c:axPos val="b"/>
        <c:numFmt formatCode="0%" sourceLinked="1"/>
        <c:majorTickMark val="none"/>
        <c:minorTickMark val="none"/>
        <c:tickLblPos val="nextTo"/>
        <c:crossAx val="-42243000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
          <c:w val="1"/>
          <c:h val="1"/>
        </c:manualLayout>
      </c:layout>
      <c:barChart>
        <c:barDir val="bar"/>
        <c:grouping val="percentStacked"/>
        <c:varyColors val="0"/>
        <c:ser>
          <c:idx val="0"/>
          <c:order val="0"/>
          <c:tx>
            <c:strRef>
              <c:f>Sheet1!$B$1</c:f>
              <c:strCache>
                <c:ptCount val="1"/>
                <c:pt idx="0">
                  <c:v>Series 1</c:v>
                </c:pt>
              </c:strCache>
            </c:strRef>
          </c:tx>
          <c:spPr>
            <a:solidFill>
              <a:schemeClr val="accent4"/>
            </a:solidFill>
            <a:ln>
              <a:noFill/>
            </a:ln>
            <a:effectLst/>
          </c:spPr>
          <c:invertIfNegative val="0"/>
          <c:cat>
            <c:strRef>
              <c:f>Sheet1!$A$2</c:f>
              <c:strCache>
                <c:ptCount val="1"/>
                <c:pt idx="0">
                  <c:v>Category 1</c:v>
                </c:pt>
              </c:strCache>
            </c:strRef>
          </c:cat>
          <c:val>
            <c:numRef>
              <c:f>Sheet1!$B$2</c:f>
              <c:numCache>
                <c:formatCode>General</c:formatCode>
                <c:ptCount val="1"/>
                <c:pt idx="0">
                  <c:v>45</c:v>
                </c:pt>
              </c:numCache>
            </c:numRef>
          </c:val>
          <c:extLst>
            <c:ext xmlns:c16="http://schemas.microsoft.com/office/drawing/2014/chart" uri="{C3380CC4-5D6E-409C-BE32-E72D297353CC}">
              <c16:uniqueId val="{00000000-1ED4-4213-BF3A-C37E6A065A6B}"/>
            </c:ext>
          </c:extLst>
        </c:ser>
        <c:ser>
          <c:idx val="1"/>
          <c:order val="1"/>
          <c:tx>
            <c:strRef>
              <c:f>Sheet1!$C$1</c:f>
              <c:strCache>
                <c:ptCount val="1"/>
                <c:pt idx="0">
                  <c:v>Series 2</c:v>
                </c:pt>
              </c:strCache>
            </c:strRef>
          </c:tx>
          <c:spPr>
            <a:solidFill>
              <a:schemeClr val="bg2">
                <a:lumMod val="90000"/>
              </a:schemeClr>
            </a:solidFill>
            <a:ln>
              <a:noFill/>
            </a:ln>
            <a:effectLst/>
          </c:spPr>
          <c:invertIfNegative val="0"/>
          <c:dPt>
            <c:idx val="0"/>
            <c:invertIfNegative val="0"/>
            <c:bubble3D val="0"/>
            <c:spPr>
              <a:solidFill>
                <a:schemeClr val="bg1">
                  <a:lumMod val="85000"/>
                </a:schemeClr>
              </a:solidFill>
              <a:ln>
                <a:noFill/>
              </a:ln>
              <a:effectLst/>
            </c:spPr>
            <c:extLst>
              <c:ext xmlns:c16="http://schemas.microsoft.com/office/drawing/2014/chart" uri="{C3380CC4-5D6E-409C-BE32-E72D297353CC}">
                <c16:uniqueId val="{00000002-1ED4-4213-BF3A-C37E6A065A6B}"/>
              </c:ext>
            </c:extLst>
          </c:dPt>
          <c:cat>
            <c:strRef>
              <c:f>Sheet1!$A$2</c:f>
              <c:strCache>
                <c:ptCount val="1"/>
                <c:pt idx="0">
                  <c:v>Category 1</c:v>
                </c:pt>
              </c:strCache>
            </c:strRef>
          </c:cat>
          <c:val>
            <c:numRef>
              <c:f>Sheet1!$C$2</c:f>
              <c:numCache>
                <c:formatCode>General</c:formatCode>
                <c:ptCount val="1"/>
                <c:pt idx="0">
                  <c:v>55</c:v>
                </c:pt>
              </c:numCache>
            </c:numRef>
          </c:val>
          <c:extLst>
            <c:ext xmlns:c16="http://schemas.microsoft.com/office/drawing/2014/chart" uri="{C3380CC4-5D6E-409C-BE32-E72D297353CC}">
              <c16:uniqueId val="{00000003-1ED4-4213-BF3A-C37E6A065A6B}"/>
            </c:ext>
          </c:extLst>
        </c:ser>
        <c:dLbls>
          <c:showLegendKey val="0"/>
          <c:showVal val="0"/>
          <c:showCatName val="0"/>
          <c:showSerName val="0"/>
          <c:showPercent val="0"/>
          <c:showBubbleSize val="0"/>
        </c:dLbls>
        <c:gapWidth val="0"/>
        <c:overlap val="100"/>
        <c:axId val="-422434896"/>
        <c:axId val="-422428368"/>
      </c:barChart>
      <c:catAx>
        <c:axId val="-422434896"/>
        <c:scaling>
          <c:orientation val="minMax"/>
        </c:scaling>
        <c:delete val="1"/>
        <c:axPos val="l"/>
        <c:numFmt formatCode="General" sourceLinked="1"/>
        <c:majorTickMark val="none"/>
        <c:minorTickMark val="none"/>
        <c:tickLblPos val="nextTo"/>
        <c:crossAx val="-422428368"/>
        <c:crosses val="autoZero"/>
        <c:auto val="1"/>
        <c:lblAlgn val="ctr"/>
        <c:lblOffset val="100"/>
        <c:noMultiLvlLbl val="0"/>
      </c:catAx>
      <c:valAx>
        <c:axId val="-422428368"/>
        <c:scaling>
          <c:orientation val="minMax"/>
        </c:scaling>
        <c:delete val="1"/>
        <c:axPos val="b"/>
        <c:numFmt formatCode="0%" sourceLinked="1"/>
        <c:majorTickMark val="none"/>
        <c:minorTickMark val="none"/>
        <c:tickLblPos val="nextTo"/>
        <c:crossAx val="-42243489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a:noFill/>
            </a:ln>
          </c:spPr>
          <c:dPt>
            <c:idx val="0"/>
            <c:bubble3D val="0"/>
            <c:spPr>
              <a:solidFill>
                <a:schemeClr val="accent1"/>
              </a:solidFill>
              <a:ln w="19050">
                <a:noFill/>
              </a:ln>
              <a:effectLst/>
            </c:spPr>
            <c:extLst>
              <c:ext xmlns:c16="http://schemas.microsoft.com/office/drawing/2014/chart" uri="{C3380CC4-5D6E-409C-BE32-E72D297353CC}">
                <c16:uniqueId val="{00000001-9180-48CA-8CA7-AE078967AD62}"/>
              </c:ext>
            </c:extLst>
          </c:dPt>
          <c:dPt>
            <c:idx val="1"/>
            <c:bubble3D val="0"/>
            <c:spPr>
              <a:solidFill>
                <a:schemeClr val="bg1">
                  <a:lumMod val="85000"/>
                </a:schemeClr>
              </a:solidFill>
              <a:ln w="19050">
                <a:noFill/>
              </a:ln>
              <a:effectLst/>
            </c:spPr>
            <c:extLst>
              <c:ext xmlns:c16="http://schemas.microsoft.com/office/drawing/2014/chart" uri="{C3380CC4-5D6E-409C-BE32-E72D297353CC}">
                <c16:uniqueId val="{00000003-9180-48CA-8CA7-AE078967AD62}"/>
              </c:ext>
            </c:extLst>
          </c:dPt>
          <c:cat>
            <c:strRef>
              <c:f>Sheet1!$A$2:$A$3</c:f>
              <c:strCache>
                <c:ptCount val="2"/>
                <c:pt idx="0">
                  <c:v>1st Qtr</c:v>
                </c:pt>
                <c:pt idx="1">
                  <c:v>2nd Qtr</c:v>
                </c:pt>
              </c:strCache>
            </c:strRef>
          </c:cat>
          <c:val>
            <c:numRef>
              <c:f>Sheet1!$B$2:$B$3</c:f>
              <c:numCache>
                <c:formatCode>General</c:formatCode>
                <c:ptCount val="2"/>
                <c:pt idx="0">
                  <c:v>20</c:v>
                </c:pt>
                <c:pt idx="1">
                  <c:v>80</c:v>
                </c:pt>
              </c:numCache>
            </c:numRef>
          </c:val>
          <c:extLst>
            <c:ext xmlns:c16="http://schemas.microsoft.com/office/drawing/2014/chart" uri="{C3380CC4-5D6E-409C-BE32-E72D297353CC}">
              <c16:uniqueId val="{00000004-9180-48CA-8CA7-AE078967AD62}"/>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a:noFill/>
            </a:ln>
          </c:spPr>
          <c:dPt>
            <c:idx val="0"/>
            <c:bubble3D val="0"/>
            <c:spPr>
              <a:solidFill>
                <a:schemeClr val="accent2"/>
              </a:solidFill>
              <a:ln w="19050">
                <a:noFill/>
              </a:ln>
              <a:effectLst/>
            </c:spPr>
            <c:extLst>
              <c:ext xmlns:c16="http://schemas.microsoft.com/office/drawing/2014/chart" uri="{C3380CC4-5D6E-409C-BE32-E72D297353CC}">
                <c16:uniqueId val="{00000001-C90F-493B-A9B6-2D2D4C81A468}"/>
              </c:ext>
            </c:extLst>
          </c:dPt>
          <c:dPt>
            <c:idx val="1"/>
            <c:bubble3D val="0"/>
            <c:spPr>
              <a:solidFill>
                <a:schemeClr val="bg1">
                  <a:lumMod val="85000"/>
                </a:schemeClr>
              </a:solidFill>
              <a:ln w="19050">
                <a:noFill/>
              </a:ln>
              <a:effectLst/>
            </c:spPr>
            <c:extLst>
              <c:ext xmlns:c16="http://schemas.microsoft.com/office/drawing/2014/chart" uri="{C3380CC4-5D6E-409C-BE32-E72D297353CC}">
                <c16:uniqueId val="{00000003-C90F-493B-A9B6-2D2D4C81A468}"/>
              </c:ext>
            </c:extLst>
          </c:dPt>
          <c:cat>
            <c:strRef>
              <c:f>Sheet1!$A$2:$A$3</c:f>
              <c:strCache>
                <c:ptCount val="2"/>
                <c:pt idx="0">
                  <c:v>1st Qtr</c:v>
                </c:pt>
                <c:pt idx="1">
                  <c:v>2nd Qtr</c:v>
                </c:pt>
              </c:strCache>
            </c:strRef>
          </c:cat>
          <c:val>
            <c:numRef>
              <c:f>Sheet1!$B$2:$B$3</c:f>
              <c:numCache>
                <c:formatCode>General</c:formatCode>
                <c:ptCount val="2"/>
                <c:pt idx="0">
                  <c:v>50</c:v>
                </c:pt>
                <c:pt idx="1">
                  <c:v>50</c:v>
                </c:pt>
              </c:numCache>
            </c:numRef>
          </c:val>
          <c:extLst>
            <c:ext xmlns:c16="http://schemas.microsoft.com/office/drawing/2014/chart" uri="{C3380CC4-5D6E-409C-BE32-E72D297353CC}">
              <c16:uniqueId val="{00000004-C90F-493B-A9B6-2D2D4C81A468}"/>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cat>
            <c:strRef>
              <c:f>Sheet1!$A$2:$A$6</c:f>
              <c:strCache>
                <c:ptCount val="5"/>
                <c:pt idx="0">
                  <c:v>Category 1</c:v>
                </c:pt>
                <c:pt idx="1">
                  <c:v>Category 2</c:v>
                </c:pt>
                <c:pt idx="2">
                  <c:v>Category 3</c:v>
                </c:pt>
                <c:pt idx="3">
                  <c:v>Category 4</c:v>
                </c:pt>
                <c:pt idx="4">
                  <c:v>Category 5</c:v>
                </c:pt>
              </c:strCache>
            </c:strRef>
          </c:cat>
          <c:val>
            <c:numRef>
              <c:f>Sheet1!$B$2:$B$6</c:f>
              <c:numCache>
                <c:formatCode>General</c:formatCode>
                <c:ptCount val="5"/>
                <c:pt idx="0">
                  <c:v>20</c:v>
                </c:pt>
                <c:pt idx="1">
                  <c:v>55</c:v>
                </c:pt>
                <c:pt idx="2">
                  <c:v>58</c:v>
                </c:pt>
                <c:pt idx="3">
                  <c:v>65</c:v>
                </c:pt>
                <c:pt idx="4">
                  <c:v>50</c:v>
                </c:pt>
              </c:numCache>
            </c:numRef>
          </c:val>
          <c:extLst>
            <c:ext xmlns:c16="http://schemas.microsoft.com/office/drawing/2014/chart" uri="{C3380CC4-5D6E-409C-BE32-E72D297353CC}">
              <c16:uniqueId val="{00000000-B4D7-426F-BA20-BFB0A937A467}"/>
            </c:ext>
          </c:extLst>
        </c:ser>
        <c:ser>
          <c:idx val="1"/>
          <c:order val="1"/>
          <c:tx>
            <c:strRef>
              <c:f>Sheet1!$C$1</c:f>
              <c:strCache>
                <c:ptCount val="1"/>
                <c:pt idx="0">
                  <c:v>Series 2</c:v>
                </c:pt>
              </c:strCache>
            </c:strRef>
          </c:tx>
          <c:spPr>
            <a:solidFill>
              <a:schemeClr val="accent2"/>
            </a:solidFill>
            <a:ln>
              <a:noFill/>
            </a:ln>
            <a:effectLst/>
          </c:spPr>
          <c:invertIfNegative val="0"/>
          <c:cat>
            <c:strRef>
              <c:f>Sheet1!$A$2:$A$6</c:f>
              <c:strCache>
                <c:ptCount val="5"/>
                <c:pt idx="0">
                  <c:v>Category 1</c:v>
                </c:pt>
                <c:pt idx="1">
                  <c:v>Category 2</c:v>
                </c:pt>
                <c:pt idx="2">
                  <c:v>Category 3</c:v>
                </c:pt>
                <c:pt idx="3">
                  <c:v>Category 4</c:v>
                </c:pt>
                <c:pt idx="4">
                  <c:v>Category 5</c:v>
                </c:pt>
              </c:strCache>
            </c:strRef>
          </c:cat>
          <c:val>
            <c:numRef>
              <c:f>Sheet1!$C$2:$C$6</c:f>
              <c:numCache>
                <c:formatCode>General</c:formatCode>
                <c:ptCount val="5"/>
                <c:pt idx="0">
                  <c:v>35</c:v>
                </c:pt>
                <c:pt idx="1">
                  <c:v>40</c:v>
                </c:pt>
                <c:pt idx="2">
                  <c:v>40</c:v>
                </c:pt>
                <c:pt idx="3">
                  <c:v>50</c:v>
                </c:pt>
                <c:pt idx="4">
                  <c:v>60</c:v>
                </c:pt>
              </c:numCache>
            </c:numRef>
          </c:val>
          <c:extLst>
            <c:ext xmlns:c16="http://schemas.microsoft.com/office/drawing/2014/chart" uri="{C3380CC4-5D6E-409C-BE32-E72D297353CC}">
              <c16:uniqueId val="{00000001-B4D7-426F-BA20-BFB0A937A467}"/>
            </c:ext>
          </c:extLst>
        </c:ser>
        <c:ser>
          <c:idx val="2"/>
          <c:order val="2"/>
          <c:tx>
            <c:strRef>
              <c:f>Sheet1!$D$1</c:f>
              <c:strCache>
                <c:ptCount val="1"/>
                <c:pt idx="0">
                  <c:v>Series 3</c:v>
                </c:pt>
              </c:strCache>
            </c:strRef>
          </c:tx>
          <c:spPr>
            <a:solidFill>
              <a:schemeClr val="accent3"/>
            </a:solidFill>
            <a:ln>
              <a:noFill/>
            </a:ln>
            <a:effectLst/>
          </c:spPr>
          <c:invertIfNegative val="0"/>
          <c:cat>
            <c:strRef>
              <c:f>Sheet1!$A$2:$A$6</c:f>
              <c:strCache>
                <c:ptCount val="5"/>
                <c:pt idx="0">
                  <c:v>Category 1</c:v>
                </c:pt>
                <c:pt idx="1">
                  <c:v>Category 2</c:v>
                </c:pt>
                <c:pt idx="2">
                  <c:v>Category 3</c:v>
                </c:pt>
                <c:pt idx="3">
                  <c:v>Category 4</c:v>
                </c:pt>
                <c:pt idx="4">
                  <c:v>Category 5</c:v>
                </c:pt>
              </c:strCache>
            </c:strRef>
          </c:cat>
          <c:val>
            <c:numRef>
              <c:f>Sheet1!$D$2:$D$6</c:f>
              <c:numCache>
                <c:formatCode>General</c:formatCode>
                <c:ptCount val="5"/>
                <c:pt idx="0">
                  <c:v>40</c:v>
                </c:pt>
                <c:pt idx="1">
                  <c:v>50</c:v>
                </c:pt>
                <c:pt idx="2">
                  <c:v>20</c:v>
                </c:pt>
                <c:pt idx="3">
                  <c:v>35</c:v>
                </c:pt>
                <c:pt idx="4">
                  <c:v>75</c:v>
                </c:pt>
              </c:numCache>
            </c:numRef>
          </c:val>
          <c:extLst>
            <c:ext xmlns:c16="http://schemas.microsoft.com/office/drawing/2014/chart" uri="{C3380CC4-5D6E-409C-BE32-E72D297353CC}">
              <c16:uniqueId val="{00000002-B4D7-426F-BA20-BFB0A937A467}"/>
            </c:ext>
          </c:extLst>
        </c:ser>
        <c:dLbls>
          <c:showLegendKey val="0"/>
          <c:showVal val="0"/>
          <c:showCatName val="0"/>
          <c:showSerName val="0"/>
          <c:showPercent val="0"/>
          <c:showBubbleSize val="0"/>
        </c:dLbls>
        <c:gapWidth val="219"/>
        <c:overlap val="-27"/>
        <c:axId val="-571409104"/>
        <c:axId val="-571419984"/>
      </c:barChart>
      <c:catAx>
        <c:axId val="-571409104"/>
        <c:scaling>
          <c:orientation val="minMax"/>
        </c:scaling>
        <c:delete val="0"/>
        <c:axPos val="b"/>
        <c:numFmt formatCode="General" sourceLinked="1"/>
        <c:majorTickMark val="none"/>
        <c:minorTickMark val="none"/>
        <c:tickLblPos val="nextTo"/>
        <c:spPr>
          <a:noFill/>
          <a:ln w="12700" cap="flat" cmpd="sng" algn="ctr">
            <a:solidFill>
              <a:schemeClr val="tx1">
                <a:lumMod val="50000"/>
              </a:schemeClr>
            </a:solidFill>
            <a:round/>
          </a:ln>
          <a:effectLst/>
        </c:spPr>
        <c:txPr>
          <a:bodyPr rot="-60000000" spcFirstLastPara="1" vertOverflow="ellipsis" vert="horz" wrap="square" anchor="ctr" anchorCtr="1"/>
          <a:lstStyle/>
          <a:p>
            <a:pPr>
              <a:defRPr sz="1500" b="0" i="0" u="none" strike="noStrike" kern="1200" baseline="0">
                <a:solidFill>
                  <a:schemeClr val="tx1"/>
                </a:solidFill>
                <a:latin typeface="+mn-lt"/>
                <a:ea typeface="Work Sans Medium" panose="020B0706030804020204" pitchFamily="34" charset="0"/>
                <a:cs typeface="Work Sans Medium" panose="020B0706030804020204" pitchFamily="34" charset="0"/>
              </a:defRPr>
            </a:pPr>
            <a:endParaRPr lang="en-US"/>
          </a:p>
        </c:txPr>
        <c:crossAx val="-571419984"/>
        <c:crosses val="autoZero"/>
        <c:auto val="1"/>
        <c:lblAlgn val="ctr"/>
        <c:lblOffset val="100"/>
        <c:noMultiLvlLbl val="0"/>
      </c:catAx>
      <c:valAx>
        <c:axId val="-571419984"/>
        <c:scaling>
          <c:orientation val="minMax"/>
          <c:max val="75"/>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500" b="0" i="0" u="none" strike="noStrike" kern="1200" baseline="0">
                <a:solidFill>
                  <a:schemeClr val="tx1"/>
                </a:solidFill>
                <a:latin typeface="+mn-lt"/>
                <a:ea typeface="+mn-ea"/>
                <a:cs typeface="+mn-cs"/>
              </a:defRPr>
            </a:pPr>
            <a:endParaRPr lang="en-US"/>
          </a:p>
        </c:txPr>
        <c:crossAx val="-571409104"/>
        <c:crosses val="autoZero"/>
        <c:crossBetween val="between"/>
        <c:majorUnit val="15"/>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a:noFill/>
            </a:ln>
          </c:spPr>
          <c:dPt>
            <c:idx val="0"/>
            <c:bubble3D val="0"/>
            <c:spPr>
              <a:solidFill>
                <a:schemeClr val="accent3"/>
              </a:solidFill>
              <a:ln w="19050">
                <a:noFill/>
              </a:ln>
              <a:effectLst/>
            </c:spPr>
            <c:extLst>
              <c:ext xmlns:c16="http://schemas.microsoft.com/office/drawing/2014/chart" uri="{C3380CC4-5D6E-409C-BE32-E72D297353CC}">
                <c16:uniqueId val="{00000001-4C50-49FE-8C00-515E26F51C81}"/>
              </c:ext>
            </c:extLst>
          </c:dPt>
          <c:dPt>
            <c:idx val="1"/>
            <c:bubble3D val="0"/>
            <c:spPr>
              <a:solidFill>
                <a:schemeClr val="bg1">
                  <a:lumMod val="85000"/>
                </a:schemeClr>
              </a:solidFill>
              <a:ln w="19050">
                <a:noFill/>
              </a:ln>
              <a:effectLst/>
            </c:spPr>
            <c:extLst>
              <c:ext xmlns:c16="http://schemas.microsoft.com/office/drawing/2014/chart" uri="{C3380CC4-5D6E-409C-BE32-E72D297353CC}">
                <c16:uniqueId val="{00000003-4C50-49FE-8C00-515E26F51C81}"/>
              </c:ext>
            </c:extLst>
          </c:dPt>
          <c:cat>
            <c:strRef>
              <c:f>Sheet1!$A$2:$A$3</c:f>
              <c:strCache>
                <c:ptCount val="2"/>
                <c:pt idx="0">
                  <c:v>1st Qtr</c:v>
                </c:pt>
                <c:pt idx="1">
                  <c:v>2nd Qtr</c:v>
                </c:pt>
              </c:strCache>
            </c:strRef>
          </c:cat>
          <c:val>
            <c:numRef>
              <c:f>Sheet1!$B$2:$B$3</c:f>
              <c:numCache>
                <c:formatCode>General</c:formatCode>
                <c:ptCount val="2"/>
                <c:pt idx="0">
                  <c:v>75</c:v>
                </c:pt>
                <c:pt idx="1">
                  <c:v>25</c:v>
                </c:pt>
              </c:numCache>
            </c:numRef>
          </c:val>
          <c:extLst>
            <c:ext xmlns:c16="http://schemas.microsoft.com/office/drawing/2014/chart" uri="{C3380CC4-5D6E-409C-BE32-E72D297353CC}">
              <c16:uniqueId val="{00000004-4C50-49FE-8C00-515E26F51C81}"/>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Series 1</c:v>
                </c:pt>
              </c:strCache>
            </c:strRef>
          </c:tx>
          <c:spPr>
            <a:ln w="25400" cap="rnd">
              <a:solidFill>
                <a:schemeClr val="accent2"/>
              </a:solidFill>
              <a:round/>
            </a:ln>
            <a:effectLst/>
          </c:spPr>
          <c:marker>
            <c:symbol val="square"/>
            <c:size val="7"/>
            <c:spPr>
              <a:solidFill>
                <a:schemeClr val="accent2"/>
              </a:solidFill>
              <a:ln w="25400">
                <a:noFill/>
              </a:ln>
              <a:effectLst/>
            </c:spPr>
          </c:marker>
          <c:cat>
            <c:strRef>
              <c:f>Sheet1!$A$2:$A$7</c:f>
              <c:strCache>
                <c:ptCount val="6"/>
                <c:pt idx="0">
                  <c:v>Jan</c:v>
                </c:pt>
                <c:pt idx="1">
                  <c:v>Feb</c:v>
                </c:pt>
                <c:pt idx="2">
                  <c:v>Mar</c:v>
                </c:pt>
                <c:pt idx="3">
                  <c:v>Apr</c:v>
                </c:pt>
                <c:pt idx="4">
                  <c:v>May</c:v>
                </c:pt>
                <c:pt idx="5">
                  <c:v>Jun</c:v>
                </c:pt>
              </c:strCache>
            </c:strRef>
          </c:cat>
          <c:val>
            <c:numRef>
              <c:f>Sheet1!$B$2:$B$7</c:f>
              <c:numCache>
                <c:formatCode>General</c:formatCode>
                <c:ptCount val="6"/>
                <c:pt idx="0">
                  <c:v>5</c:v>
                </c:pt>
                <c:pt idx="1">
                  <c:v>12</c:v>
                </c:pt>
                <c:pt idx="2">
                  <c:v>40</c:v>
                </c:pt>
                <c:pt idx="3">
                  <c:v>50</c:v>
                </c:pt>
                <c:pt idx="4">
                  <c:v>50</c:v>
                </c:pt>
                <c:pt idx="5">
                  <c:v>50</c:v>
                </c:pt>
              </c:numCache>
            </c:numRef>
          </c:val>
          <c:smooth val="0"/>
          <c:extLst>
            <c:ext xmlns:c16="http://schemas.microsoft.com/office/drawing/2014/chart" uri="{C3380CC4-5D6E-409C-BE32-E72D297353CC}">
              <c16:uniqueId val="{00000000-DF74-4F78-9D71-1CD0CCEB7417}"/>
            </c:ext>
          </c:extLst>
        </c:ser>
        <c:ser>
          <c:idx val="1"/>
          <c:order val="1"/>
          <c:tx>
            <c:strRef>
              <c:f>Sheet1!$C$1</c:f>
              <c:strCache>
                <c:ptCount val="1"/>
                <c:pt idx="0">
                  <c:v>Series 2</c:v>
                </c:pt>
              </c:strCache>
            </c:strRef>
          </c:tx>
          <c:spPr>
            <a:ln w="25400" cap="rnd">
              <a:solidFill>
                <a:schemeClr val="accent3"/>
              </a:solidFill>
              <a:round/>
            </a:ln>
            <a:effectLst/>
          </c:spPr>
          <c:marker>
            <c:symbol val="square"/>
            <c:size val="7"/>
            <c:spPr>
              <a:solidFill>
                <a:schemeClr val="accent3"/>
              </a:solidFill>
              <a:ln w="25400">
                <a:noFill/>
              </a:ln>
              <a:effectLst/>
            </c:spPr>
          </c:marker>
          <c:cat>
            <c:strRef>
              <c:f>Sheet1!$A$2:$A$7</c:f>
              <c:strCache>
                <c:ptCount val="6"/>
                <c:pt idx="0">
                  <c:v>Jan</c:v>
                </c:pt>
                <c:pt idx="1">
                  <c:v>Feb</c:v>
                </c:pt>
                <c:pt idx="2">
                  <c:v>Mar</c:v>
                </c:pt>
                <c:pt idx="3">
                  <c:v>Apr</c:v>
                </c:pt>
                <c:pt idx="4">
                  <c:v>May</c:v>
                </c:pt>
                <c:pt idx="5">
                  <c:v>Jun</c:v>
                </c:pt>
              </c:strCache>
            </c:strRef>
          </c:cat>
          <c:val>
            <c:numRef>
              <c:f>Sheet1!$C$2:$C$7</c:f>
              <c:numCache>
                <c:formatCode>General</c:formatCode>
                <c:ptCount val="6"/>
                <c:pt idx="0">
                  <c:v>12</c:v>
                </c:pt>
                <c:pt idx="1">
                  <c:v>30</c:v>
                </c:pt>
                <c:pt idx="2">
                  <c:v>30</c:v>
                </c:pt>
                <c:pt idx="3">
                  <c:v>20</c:v>
                </c:pt>
                <c:pt idx="4">
                  <c:v>45</c:v>
                </c:pt>
                <c:pt idx="5">
                  <c:v>45</c:v>
                </c:pt>
              </c:numCache>
            </c:numRef>
          </c:val>
          <c:smooth val="0"/>
          <c:extLst>
            <c:ext xmlns:c16="http://schemas.microsoft.com/office/drawing/2014/chart" uri="{C3380CC4-5D6E-409C-BE32-E72D297353CC}">
              <c16:uniqueId val="{00000001-DF74-4F78-9D71-1CD0CCEB7417}"/>
            </c:ext>
          </c:extLst>
        </c:ser>
        <c:ser>
          <c:idx val="2"/>
          <c:order val="2"/>
          <c:tx>
            <c:strRef>
              <c:f>Sheet1!$D$1</c:f>
              <c:strCache>
                <c:ptCount val="1"/>
                <c:pt idx="0">
                  <c:v>Series 3</c:v>
                </c:pt>
              </c:strCache>
            </c:strRef>
          </c:tx>
          <c:spPr>
            <a:ln w="25400" cap="rnd">
              <a:solidFill>
                <a:schemeClr val="accent1"/>
              </a:solidFill>
              <a:round/>
            </a:ln>
            <a:effectLst/>
          </c:spPr>
          <c:marker>
            <c:symbol val="square"/>
            <c:size val="7"/>
            <c:spPr>
              <a:solidFill>
                <a:schemeClr val="accent1"/>
              </a:solidFill>
              <a:ln w="25400">
                <a:noFill/>
              </a:ln>
              <a:effectLst/>
            </c:spPr>
          </c:marker>
          <c:cat>
            <c:strRef>
              <c:f>Sheet1!$A$2:$A$7</c:f>
              <c:strCache>
                <c:ptCount val="6"/>
                <c:pt idx="0">
                  <c:v>Jan</c:v>
                </c:pt>
                <c:pt idx="1">
                  <c:v>Feb</c:v>
                </c:pt>
                <c:pt idx="2">
                  <c:v>Mar</c:v>
                </c:pt>
                <c:pt idx="3">
                  <c:v>Apr</c:v>
                </c:pt>
                <c:pt idx="4">
                  <c:v>May</c:v>
                </c:pt>
                <c:pt idx="5">
                  <c:v>Jun</c:v>
                </c:pt>
              </c:strCache>
            </c:strRef>
          </c:cat>
          <c:val>
            <c:numRef>
              <c:f>Sheet1!$D$2:$D$7</c:f>
              <c:numCache>
                <c:formatCode>General</c:formatCode>
                <c:ptCount val="6"/>
                <c:pt idx="0">
                  <c:v>40</c:v>
                </c:pt>
                <c:pt idx="1">
                  <c:v>60</c:v>
                </c:pt>
                <c:pt idx="2">
                  <c:v>70</c:v>
                </c:pt>
                <c:pt idx="3">
                  <c:v>70</c:v>
                </c:pt>
                <c:pt idx="4">
                  <c:v>45</c:v>
                </c:pt>
                <c:pt idx="5">
                  <c:v>75</c:v>
                </c:pt>
              </c:numCache>
            </c:numRef>
          </c:val>
          <c:smooth val="0"/>
          <c:extLst>
            <c:ext xmlns:c16="http://schemas.microsoft.com/office/drawing/2014/chart" uri="{C3380CC4-5D6E-409C-BE32-E72D297353CC}">
              <c16:uniqueId val="{00000002-DF74-4F78-9D71-1CD0CCEB7417}"/>
            </c:ext>
          </c:extLst>
        </c:ser>
        <c:dLbls>
          <c:showLegendKey val="0"/>
          <c:showVal val="0"/>
          <c:showCatName val="0"/>
          <c:showSerName val="0"/>
          <c:showPercent val="0"/>
          <c:showBubbleSize val="0"/>
        </c:dLbls>
        <c:marker val="1"/>
        <c:smooth val="0"/>
        <c:axId val="-422432720"/>
        <c:axId val="-422429456"/>
      </c:lineChart>
      <c:catAx>
        <c:axId val="-422432720"/>
        <c:scaling>
          <c:orientation val="minMax"/>
        </c:scaling>
        <c:delete val="0"/>
        <c:axPos val="b"/>
        <c:numFmt formatCode="General" sourceLinked="1"/>
        <c:majorTickMark val="none"/>
        <c:minorTickMark val="none"/>
        <c:tickLblPos val="nextTo"/>
        <c:spPr>
          <a:noFill/>
          <a:ln w="12700" cap="flat" cmpd="sng" algn="ctr">
            <a:solidFill>
              <a:schemeClr val="tx1">
                <a:lumMod val="50000"/>
              </a:schemeClr>
            </a:solidFill>
            <a:round/>
          </a:ln>
          <a:effectLst/>
        </c:spPr>
        <c:txPr>
          <a:bodyPr rot="-60000000" spcFirstLastPara="1" vertOverflow="ellipsis" vert="horz" wrap="square" anchor="ctr" anchorCtr="1"/>
          <a:lstStyle/>
          <a:p>
            <a:pPr>
              <a:defRPr sz="1500" b="0" i="0" u="none" strike="noStrike" kern="1200" baseline="0">
                <a:solidFill>
                  <a:schemeClr val="tx1"/>
                </a:solidFill>
                <a:latin typeface="+mn-lt"/>
                <a:ea typeface="Work Sans Medium" panose="020B0706030804020204" pitchFamily="34" charset="0"/>
                <a:cs typeface="Work Sans Medium" panose="020B0706030804020204" pitchFamily="34" charset="0"/>
              </a:defRPr>
            </a:pPr>
            <a:endParaRPr lang="en-US"/>
          </a:p>
        </c:txPr>
        <c:crossAx val="-422429456"/>
        <c:crosses val="autoZero"/>
        <c:auto val="1"/>
        <c:lblAlgn val="ctr"/>
        <c:lblOffset val="50"/>
        <c:noMultiLvlLbl val="0"/>
      </c:catAx>
      <c:valAx>
        <c:axId val="-422429456"/>
        <c:scaling>
          <c:orientation val="minMax"/>
          <c:max val="75"/>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500" b="0" i="0" u="none" strike="noStrike" kern="1200" baseline="0">
                <a:solidFill>
                  <a:schemeClr val="tx1"/>
                </a:solidFill>
                <a:latin typeface="+mn-lt"/>
                <a:ea typeface="+mn-ea"/>
                <a:cs typeface="+mn-cs"/>
              </a:defRPr>
            </a:pPr>
            <a:endParaRPr lang="en-US"/>
          </a:p>
        </c:txPr>
        <c:crossAx val="-422432720"/>
        <c:crosses val="autoZero"/>
        <c:crossBetween val="between"/>
        <c:majorUnit val="15"/>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
          <c:w val="1"/>
          <c:h val="1"/>
        </c:manualLayout>
      </c:layout>
      <c:barChart>
        <c:barDir val="bar"/>
        <c:grouping val="percentStacked"/>
        <c:varyColors val="0"/>
        <c:ser>
          <c:idx val="0"/>
          <c:order val="0"/>
          <c:tx>
            <c:strRef>
              <c:f>Sheet1!$B$1</c:f>
              <c:strCache>
                <c:ptCount val="1"/>
                <c:pt idx="0">
                  <c:v>Series 1</c:v>
                </c:pt>
              </c:strCache>
            </c:strRef>
          </c:tx>
          <c:spPr>
            <a:solidFill>
              <a:schemeClr val="accent1"/>
            </a:solidFill>
            <a:ln>
              <a:noFill/>
            </a:ln>
            <a:effectLst/>
          </c:spPr>
          <c:invertIfNegative val="0"/>
          <c:cat>
            <c:strRef>
              <c:f>Sheet1!$A$2</c:f>
              <c:strCache>
                <c:ptCount val="1"/>
                <c:pt idx="0">
                  <c:v>Category 1</c:v>
                </c:pt>
              </c:strCache>
            </c:strRef>
          </c:cat>
          <c:val>
            <c:numRef>
              <c:f>Sheet1!$B$2</c:f>
              <c:numCache>
                <c:formatCode>General</c:formatCode>
                <c:ptCount val="1"/>
                <c:pt idx="0">
                  <c:v>30</c:v>
                </c:pt>
              </c:numCache>
            </c:numRef>
          </c:val>
          <c:extLst>
            <c:ext xmlns:c16="http://schemas.microsoft.com/office/drawing/2014/chart" uri="{C3380CC4-5D6E-409C-BE32-E72D297353CC}">
              <c16:uniqueId val="{00000000-7DB0-4A16-A27B-5E4814B6255F}"/>
            </c:ext>
          </c:extLst>
        </c:ser>
        <c:ser>
          <c:idx val="1"/>
          <c:order val="1"/>
          <c:tx>
            <c:strRef>
              <c:f>Sheet1!$C$1</c:f>
              <c:strCache>
                <c:ptCount val="1"/>
                <c:pt idx="0">
                  <c:v>Series 2</c:v>
                </c:pt>
              </c:strCache>
            </c:strRef>
          </c:tx>
          <c:spPr>
            <a:solidFill>
              <a:schemeClr val="accent2"/>
            </a:solidFill>
            <a:ln>
              <a:noFill/>
            </a:ln>
            <a:effectLst/>
          </c:spPr>
          <c:invertIfNegative val="0"/>
          <c:dPt>
            <c:idx val="0"/>
            <c:invertIfNegative val="0"/>
            <c:bubble3D val="0"/>
            <c:spPr>
              <a:solidFill>
                <a:schemeClr val="accent2"/>
              </a:solidFill>
              <a:ln>
                <a:noFill/>
              </a:ln>
              <a:effectLst/>
            </c:spPr>
            <c:extLst>
              <c:ext xmlns:c16="http://schemas.microsoft.com/office/drawing/2014/chart" uri="{C3380CC4-5D6E-409C-BE32-E72D297353CC}">
                <c16:uniqueId val="{00000002-7DB0-4A16-A27B-5E4814B6255F}"/>
              </c:ext>
            </c:extLst>
          </c:dPt>
          <c:cat>
            <c:strRef>
              <c:f>Sheet1!$A$2</c:f>
              <c:strCache>
                <c:ptCount val="1"/>
                <c:pt idx="0">
                  <c:v>Category 1</c:v>
                </c:pt>
              </c:strCache>
            </c:strRef>
          </c:cat>
          <c:val>
            <c:numRef>
              <c:f>Sheet1!$C$2</c:f>
              <c:numCache>
                <c:formatCode>General</c:formatCode>
                <c:ptCount val="1"/>
                <c:pt idx="0">
                  <c:v>15</c:v>
                </c:pt>
              </c:numCache>
            </c:numRef>
          </c:val>
          <c:extLst>
            <c:ext xmlns:c16="http://schemas.microsoft.com/office/drawing/2014/chart" uri="{C3380CC4-5D6E-409C-BE32-E72D297353CC}">
              <c16:uniqueId val="{00000003-7DB0-4A16-A27B-5E4814B6255F}"/>
            </c:ext>
          </c:extLst>
        </c:ser>
        <c:ser>
          <c:idx val="2"/>
          <c:order val="2"/>
          <c:tx>
            <c:strRef>
              <c:f>Sheet1!$D$1</c:f>
              <c:strCache>
                <c:ptCount val="1"/>
                <c:pt idx="0">
                  <c:v>Series 3</c:v>
                </c:pt>
              </c:strCache>
            </c:strRef>
          </c:tx>
          <c:spPr>
            <a:solidFill>
              <a:schemeClr val="accent3"/>
            </a:solidFill>
            <a:ln>
              <a:noFill/>
            </a:ln>
            <a:effectLst/>
          </c:spPr>
          <c:invertIfNegative val="0"/>
          <c:cat>
            <c:strRef>
              <c:f>Sheet1!$A$2</c:f>
              <c:strCache>
                <c:ptCount val="1"/>
                <c:pt idx="0">
                  <c:v>Category 1</c:v>
                </c:pt>
              </c:strCache>
            </c:strRef>
          </c:cat>
          <c:val>
            <c:numRef>
              <c:f>Sheet1!$D$2</c:f>
              <c:numCache>
                <c:formatCode>General</c:formatCode>
                <c:ptCount val="1"/>
                <c:pt idx="0">
                  <c:v>30</c:v>
                </c:pt>
              </c:numCache>
            </c:numRef>
          </c:val>
          <c:extLst>
            <c:ext xmlns:c16="http://schemas.microsoft.com/office/drawing/2014/chart" uri="{C3380CC4-5D6E-409C-BE32-E72D297353CC}">
              <c16:uniqueId val="{00000004-7DB0-4A16-A27B-5E4814B6255F}"/>
            </c:ext>
          </c:extLst>
        </c:ser>
        <c:ser>
          <c:idx val="3"/>
          <c:order val="3"/>
          <c:tx>
            <c:strRef>
              <c:f>Sheet1!$E$1</c:f>
              <c:strCache>
                <c:ptCount val="1"/>
                <c:pt idx="0">
                  <c:v>Series 4</c:v>
                </c:pt>
              </c:strCache>
            </c:strRef>
          </c:tx>
          <c:spPr>
            <a:solidFill>
              <a:schemeClr val="accent4"/>
            </a:solidFill>
            <a:ln>
              <a:noFill/>
            </a:ln>
            <a:effectLst/>
          </c:spPr>
          <c:invertIfNegative val="0"/>
          <c:cat>
            <c:strRef>
              <c:f>Sheet1!$A$2</c:f>
              <c:strCache>
                <c:ptCount val="1"/>
                <c:pt idx="0">
                  <c:v>Category 1</c:v>
                </c:pt>
              </c:strCache>
            </c:strRef>
          </c:cat>
          <c:val>
            <c:numRef>
              <c:f>Sheet1!$E$2</c:f>
              <c:numCache>
                <c:formatCode>General</c:formatCode>
                <c:ptCount val="1"/>
                <c:pt idx="0">
                  <c:v>5</c:v>
                </c:pt>
              </c:numCache>
            </c:numRef>
          </c:val>
          <c:extLst>
            <c:ext xmlns:c16="http://schemas.microsoft.com/office/drawing/2014/chart" uri="{C3380CC4-5D6E-409C-BE32-E72D297353CC}">
              <c16:uniqueId val="{00000005-7DB0-4A16-A27B-5E4814B6255F}"/>
            </c:ext>
          </c:extLst>
        </c:ser>
        <c:ser>
          <c:idx val="4"/>
          <c:order val="4"/>
          <c:tx>
            <c:strRef>
              <c:f>Sheet1!$F$1</c:f>
              <c:strCache>
                <c:ptCount val="1"/>
                <c:pt idx="0">
                  <c:v>Series 5</c:v>
                </c:pt>
              </c:strCache>
            </c:strRef>
          </c:tx>
          <c:spPr>
            <a:solidFill>
              <a:schemeClr val="accent6"/>
            </a:solidFill>
            <a:ln>
              <a:noFill/>
            </a:ln>
            <a:effectLst/>
          </c:spPr>
          <c:invertIfNegative val="0"/>
          <c:dPt>
            <c:idx val="0"/>
            <c:invertIfNegative val="0"/>
            <c:bubble3D val="0"/>
            <c:spPr>
              <a:solidFill>
                <a:schemeClr val="accent6"/>
              </a:solidFill>
              <a:ln>
                <a:noFill/>
              </a:ln>
              <a:effectLst/>
            </c:spPr>
            <c:extLst>
              <c:ext xmlns:c16="http://schemas.microsoft.com/office/drawing/2014/chart" uri="{C3380CC4-5D6E-409C-BE32-E72D297353CC}">
                <c16:uniqueId val="{00000007-7DB0-4A16-A27B-5E4814B6255F}"/>
              </c:ext>
            </c:extLst>
          </c:dPt>
          <c:cat>
            <c:strRef>
              <c:f>Sheet1!$A$2</c:f>
              <c:strCache>
                <c:ptCount val="1"/>
                <c:pt idx="0">
                  <c:v>Category 1</c:v>
                </c:pt>
              </c:strCache>
            </c:strRef>
          </c:cat>
          <c:val>
            <c:numRef>
              <c:f>Sheet1!$F$2</c:f>
              <c:numCache>
                <c:formatCode>General</c:formatCode>
                <c:ptCount val="1"/>
                <c:pt idx="0">
                  <c:v>15</c:v>
                </c:pt>
              </c:numCache>
            </c:numRef>
          </c:val>
          <c:extLst>
            <c:ext xmlns:c16="http://schemas.microsoft.com/office/drawing/2014/chart" uri="{C3380CC4-5D6E-409C-BE32-E72D297353CC}">
              <c16:uniqueId val="{00000008-7DB0-4A16-A27B-5E4814B6255F}"/>
            </c:ext>
          </c:extLst>
        </c:ser>
        <c:dLbls>
          <c:showLegendKey val="0"/>
          <c:showVal val="0"/>
          <c:showCatName val="0"/>
          <c:showSerName val="0"/>
          <c:showPercent val="0"/>
          <c:showBubbleSize val="0"/>
        </c:dLbls>
        <c:gapWidth val="0"/>
        <c:overlap val="100"/>
        <c:axId val="-422440880"/>
        <c:axId val="-422433808"/>
      </c:barChart>
      <c:catAx>
        <c:axId val="-422440880"/>
        <c:scaling>
          <c:orientation val="minMax"/>
        </c:scaling>
        <c:delete val="1"/>
        <c:axPos val="l"/>
        <c:numFmt formatCode="General" sourceLinked="1"/>
        <c:majorTickMark val="none"/>
        <c:minorTickMark val="none"/>
        <c:tickLblPos val="nextTo"/>
        <c:crossAx val="-422433808"/>
        <c:crosses val="autoZero"/>
        <c:auto val="1"/>
        <c:lblAlgn val="ctr"/>
        <c:lblOffset val="100"/>
        <c:noMultiLvlLbl val="0"/>
      </c:catAx>
      <c:valAx>
        <c:axId val="-422433808"/>
        <c:scaling>
          <c:orientation val="minMax"/>
        </c:scaling>
        <c:delete val="1"/>
        <c:axPos val="b"/>
        <c:numFmt formatCode="0%" sourceLinked="1"/>
        <c:majorTickMark val="none"/>
        <c:minorTickMark val="none"/>
        <c:tickLblPos val="nextTo"/>
        <c:crossAx val="-42244088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
          <c:w val="1"/>
          <c:h val="1"/>
        </c:manualLayout>
      </c:layout>
      <c:barChart>
        <c:barDir val="bar"/>
        <c:grouping val="percentStacked"/>
        <c:varyColors val="0"/>
        <c:ser>
          <c:idx val="0"/>
          <c:order val="0"/>
          <c:tx>
            <c:strRef>
              <c:f>Sheet1!$B$1</c:f>
              <c:strCache>
                <c:ptCount val="1"/>
                <c:pt idx="0">
                  <c:v>Series 1</c:v>
                </c:pt>
              </c:strCache>
            </c:strRef>
          </c:tx>
          <c:spPr>
            <a:solidFill>
              <a:schemeClr val="accent1"/>
            </a:solidFill>
            <a:ln>
              <a:noFill/>
            </a:ln>
            <a:effectLst/>
          </c:spPr>
          <c:invertIfNegative val="0"/>
          <c:cat>
            <c:strRef>
              <c:f>Sheet1!$A$2</c:f>
              <c:strCache>
                <c:ptCount val="1"/>
                <c:pt idx="0">
                  <c:v>Category 1</c:v>
                </c:pt>
              </c:strCache>
            </c:strRef>
          </c:cat>
          <c:val>
            <c:numRef>
              <c:f>Sheet1!$B$2</c:f>
              <c:numCache>
                <c:formatCode>General</c:formatCode>
                <c:ptCount val="1"/>
                <c:pt idx="0">
                  <c:v>40</c:v>
                </c:pt>
              </c:numCache>
            </c:numRef>
          </c:val>
          <c:extLst>
            <c:ext xmlns:c16="http://schemas.microsoft.com/office/drawing/2014/chart" uri="{C3380CC4-5D6E-409C-BE32-E72D297353CC}">
              <c16:uniqueId val="{00000000-2D89-4B92-B4CB-48A4E599F09B}"/>
            </c:ext>
          </c:extLst>
        </c:ser>
        <c:ser>
          <c:idx val="1"/>
          <c:order val="1"/>
          <c:tx>
            <c:strRef>
              <c:f>Sheet1!$C$1</c:f>
              <c:strCache>
                <c:ptCount val="1"/>
                <c:pt idx="0">
                  <c:v>Series 2</c:v>
                </c:pt>
              </c:strCache>
            </c:strRef>
          </c:tx>
          <c:spPr>
            <a:solidFill>
              <a:schemeClr val="accent2"/>
            </a:solidFill>
            <a:ln>
              <a:noFill/>
            </a:ln>
            <a:effectLst/>
          </c:spPr>
          <c:invertIfNegative val="0"/>
          <c:dPt>
            <c:idx val="0"/>
            <c:invertIfNegative val="0"/>
            <c:bubble3D val="0"/>
            <c:spPr>
              <a:solidFill>
                <a:schemeClr val="accent2"/>
              </a:solidFill>
              <a:ln>
                <a:noFill/>
              </a:ln>
              <a:effectLst/>
            </c:spPr>
            <c:extLst>
              <c:ext xmlns:c16="http://schemas.microsoft.com/office/drawing/2014/chart" uri="{C3380CC4-5D6E-409C-BE32-E72D297353CC}">
                <c16:uniqueId val="{00000002-2D89-4B92-B4CB-48A4E599F09B}"/>
              </c:ext>
            </c:extLst>
          </c:dPt>
          <c:cat>
            <c:strRef>
              <c:f>Sheet1!$A$2</c:f>
              <c:strCache>
                <c:ptCount val="1"/>
                <c:pt idx="0">
                  <c:v>Category 1</c:v>
                </c:pt>
              </c:strCache>
            </c:strRef>
          </c:cat>
          <c:val>
            <c:numRef>
              <c:f>Sheet1!$C$2</c:f>
              <c:numCache>
                <c:formatCode>General</c:formatCode>
                <c:ptCount val="1"/>
                <c:pt idx="0">
                  <c:v>5</c:v>
                </c:pt>
              </c:numCache>
            </c:numRef>
          </c:val>
          <c:extLst>
            <c:ext xmlns:c16="http://schemas.microsoft.com/office/drawing/2014/chart" uri="{C3380CC4-5D6E-409C-BE32-E72D297353CC}">
              <c16:uniqueId val="{00000003-2D89-4B92-B4CB-48A4E599F09B}"/>
            </c:ext>
          </c:extLst>
        </c:ser>
        <c:ser>
          <c:idx val="2"/>
          <c:order val="2"/>
          <c:tx>
            <c:strRef>
              <c:f>Sheet1!$D$1</c:f>
              <c:strCache>
                <c:ptCount val="1"/>
                <c:pt idx="0">
                  <c:v>Series 3</c:v>
                </c:pt>
              </c:strCache>
            </c:strRef>
          </c:tx>
          <c:spPr>
            <a:solidFill>
              <a:schemeClr val="accent3"/>
            </a:solidFill>
            <a:ln>
              <a:noFill/>
            </a:ln>
            <a:effectLst/>
          </c:spPr>
          <c:invertIfNegative val="0"/>
          <c:cat>
            <c:strRef>
              <c:f>Sheet1!$A$2</c:f>
              <c:strCache>
                <c:ptCount val="1"/>
                <c:pt idx="0">
                  <c:v>Category 1</c:v>
                </c:pt>
              </c:strCache>
            </c:strRef>
          </c:cat>
          <c:val>
            <c:numRef>
              <c:f>Sheet1!$D$2</c:f>
              <c:numCache>
                <c:formatCode>General</c:formatCode>
                <c:ptCount val="1"/>
                <c:pt idx="0">
                  <c:v>20</c:v>
                </c:pt>
              </c:numCache>
            </c:numRef>
          </c:val>
          <c:extLst>
            <c:ext xmlns:c16="http://schemas.microsoft.com/office/drawing/2014/chart" uri="{C3380CC4-5D6E-409C-BE32-E72D297353CC}">
              <c16:uniqueId val="{00000004-2D89-4B92-B4CB-48A4E599F09B}"/>
            </c:ext>
          </c:extLst>
        </c:ser>
        <c:ser>
          <c:idx val="3"/>
          <c:order val="3"/>
          <c:tx>
            <c:strRef>
              <c:f>Sheet1!$E$1</c:f>
              <c:strCache>
                <c:ptCount val="1"/>
                <c:pt idx="0">
                  <c:v>Series 4</c:v>
                </c:pt>
              </c:strCache>
            </c:strRef>
          </c:tx>
          <c:spPr>
            <a:solidFill>
              <a:schemeClr val="accent4"/>
            </a:solidFill>
            <a:ln>
              <a:noFill/>
            </a:ln>
            <a:effectLst/>
          </c:spPr>
          <c:invertIfNegative val="0"/>
          <c:cat>
            <c:strRef>
              <c:f>Sheet1!$A$2</c:f>
              <c:strCache>
                <c:ptCount val="1"/>
                <c:pt idx="0">
                  <c:v>Category 1</c:v>
                </c:pt>
              </c:strCache>
            </c:strRef>
          </c:cat>
          <c:val>
            <c:numRef>
              <c:f>Sheet1!$E$2</c:f>
              <c:numCache>
                <c:formatCode>General</c:formatCode>
                <c:ptCount val="1"/>
                <c:pt idx="0">
                  <c:v>15</c:v>
                </c:pt>
              </c:numCache>
            </c:numRef>
          </c:val>
          <c:extLst>
            <c:ext xmlns:c16="http://schemas.microsoft.com/office/drawing/2014/chart" uri="{C3380CC4-5D6E-409C-BE32-E72D297353CC}">
              <c16:uniqueId val="{00000005-2D89-4B92-B4CB-48A4E599F09B}"/>
            </c:ext>
          </c:extLst>
        </c:ser>
        <c:ser>
          <c:idx val="4"/>
          <c:order val="4"/>
          <c:tx>
            <c:strRef>
              <c:f>Sheet1!$F$1</c:f>
              <c:strCache>
                <c:ptCount val="1"/>
                <c:pt idx="0">
                  <c:v>Series 5</c:v>
                </c:pt>
              </c:strCache>
            </c:strRef>
          </c:tx>
          <c:spPr>
            <a:solidFill>
              <a:schemeClr val="accent6"/>
            </a:solidFill>
            <a:ln>
              <a:noFill/>
            </a:ln>
            <a:effectLst/>
          </c:spPr>
          <c:invertIfNegative val="0"/>
          <c:dPt>
            <c:idx val="0"/>
            <c:invertIfNegative val="0"/>
            <c:bubble3D val="0"/>
            <c:spPr>
              <a:solidFill>
                <a:schemeClr val="accent6"/>
              </a:solidFill>
              <a:ln>
                <a:noFill/>
              </a:ln>
              <a:effectLst/>
            </c:spPr>
            <c:extLst>
              <c:ext xmlns:c16="http://schemas.microsoft.com/office/drawing/2014/chart" uri="{C3380CC4-5D6E-409C-BE32-E72D297353CC}">
                <c16:uniqueId val="{00000007-2D89-4B92-B4CB-48A4E599F09B}"/>
              </c:ext>
            </c:extLst>
          </c:dPt>
          <c:cat>
            <c:strRef>
              <c:f>Sheet1!$A$2</c:f>
              <c:strCache>
                <c:ptCount val="1"/>
                <c:pt idx="0">
                  <c:v>Category 1</c:v>
                </c:pt>
              </c:strCache>
            </c:strRef>
          </c:cat>
          <c:val>
            <c:numRef>
              <c:f>Sheet1!$F$2</c:f>
              <c:numCache>
                <c:formatCode>General</c:formatCode>
                <c:ptCount val="1"/>
                <c:pt idx="0">
                  <c:v>15</c:v>
                </c:pt>
              </c:numCache>
            </c:numRef>
          </c:val>
          <c:extLst>
            <c:ext xmlns:c16="http://schemas.microsoft.com/office/drawing/2014/chart" uri="{C3380CC4-5D6E-409C-BE32-E72D297353CC}">
              <c16:uniqueId val="{00000008-2D89-4B92-B4CB-48A4E599F09B}"/>
            </c:ext>
          </c:extLst>
        </c:ser>
        <c:dLbls>
          <c:showLegendKey val="0"/>
          <c:showVal val="0"/>
          <c:showCatName val="0"/>
          <c:showSerName val="0"/>
          <c:showPercent val="0"/>
          <c:showBubbleSize val="0"/>
        </c:dLbls>
        <c:gapWidth val="0"/>
        <c:overlap val="100"/>
        <c:axId val="-422428912"/>
        <c:axId val="-421180112"/>
      </c:barChart>
      <c:catAx>
        <c:axId val="-422428912"/>
        <c:scaling>
          <c:orientation val="minMax"/>
        </c:scaling>
        <c:delete val="1"/>
        <c:axPos val="l"/>
        <c:numFmt formatCode="General" sourceLinked="1"/>
        <c:majorTickMark val="none"/>
        <c:minorTickMark val="none"/>
        <c:tickLblPos val="nextTo"/>
        <c:crossAx val="-421180112"/>
        <c:crosses val="autoZero"/>
        <c:auto val="1"/>
        <c:lblAlgn val="ctr"/>
        <c:lblOffset val="100"/>
        <c:noMultiLvlLbl val="0"/>
      </c:catAx>
      <c:valAx>
        <c:axId val="-421180112"/>
        <c:scaling>
          <c:orientation val="minMax"/>
        </c:scaling>
        <c:delete val="1"/>
        <c:axPos val="b"/>
        <c:numFmt formatCode="0%" sourceLinked="1"/>
        <c:majorTickMark val="none"/>
        <c:minorTickMark val="none"/>
        <c:tickLblPos val="nextTo"/>
        <c:crossAx val="-42242891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
          <c:w val="1"/>
          <c:h val="1"/>
        </c:manualLayout>
      </c:layout>
      <c:barChart>
        <c:barDir val="bar"/>
        <c:grouping val="percentStacked"/>
        <c:varyColors val="0"/>
        <c:ser>
          <c:idx val="0"/>
          <c:order val="0"/>
          <c:tx>
            <c:strRef>
              <c:f>Sheet1!$B$1</c:f>
              <c:strCache>
                <c:ptCount val="1"/>
                <c:pt idx="0">
                  <c:v>Series 1</c:v>
                </c:pt>
              </c:strCache>
            </c:strRef>
          </c:tx>
          <c:spPr>
            <a:solidFill>
              <a:schemeClr val="accent1"/>
            </a:solidFill>
            <a:ln>
              <a:noFill/>
            </a:ln>
            <a:effectLst/>
          </c:spPr>
          <c:invertIfNegative val="0"/>
          <c:cat>
            <c:strRef>
              <c:f>Sheet1!$A$2</c:f>
              <c:strCache>
                <c:ptCount val="1"/>
                <c:pt idx="0">
                  <c:v>Category 1</c:v>
                </c:pt>
              </c:strCache>
            </c:strRef>
          </c:cat>
          <c:val>
            <c:numRef>
              <c:f>Sheet1!$B$2</c:f>
              <c:numCache>
                <c:formatCode>General</c:formatCode>
                <c:ptCount val="1"/>
                <c:pt idx="0">
                  <c:v>15</c:v>
                </c:pt>
              </c:numCache>
            </c:numRef>
          </c:val>
          <c:extLst>
            <c:ext xmlns:c16="http://schemas.microsoft.com/office/drawing/2014/chart" uri="{C3380CC4-5D6E-409C-BE32-E72D297353CC}">
              <c16:uniqueId val="{00000000-B8FE-4D89-B2B6-815FB1FF2D2B}"/>
            </c:ext>
          </c:extLst>
        </c:ser>
        <c:ser>
          <c:idx val="1"/>
          <c:order val="1"/>
          <c:tx>
            <c:strRef>
              <c:f>Sheet1!$C$1</c:f>
              <c:strCache>
                <c:ptCount val="1"/>
                <c:pt idx="0">
                  <c:v>Series 2</c:v>
                </c:pt>
              </c:strCache>
            </c:strRef>
          </c:tx>
          <c:spPr>
            <a:solidFill>
              <a:schemeClr val="accent2"/>
            </a:solidFill>
            <a:ln>
              <a:noFill/>
            </a:ln>
            <a:effectLst/>
          </c:spPr>
          <c:invertIfNegative val="0"/>
          <c:dPt>
            <c:idx val="0"/>
            <c:invertIfNegative val="0"/>
            <c:bubble3D val="0"/>
            <c:spPr>
              <a:solidFill>
                <a:schemeClr val="accent2"/>
              </a:solidFill>
              <a:ln>
                <a:noFill/>
              </a:ln>
              <a:effectLst/>
            </c:spPr>
            <c:extLst>
              <c:ext xmlns:c16="http://schemas.microsoft.com/office/drawing/2014/chart" uri="{C3380CC4-5D6E-409C-BE32-E72D297353CC}">
                <c16:uniqueId val="{00000002-B8FE-4D89-B2B6-815FB1FF2D2B}"/>
              </c:ext>
            </c:extLst>
          </c:dPt>
          <c:cat>
            <c:strRef>
              <c:f>Sheet1!$A$2</c:f>
              <c:strCache>
                <c:ptCount val="1"/>
                <c:pt idx="0">
                  <c:v>Category 1</c:v>
                </c:pt>
              </c:strCache>
            </c:strRef>
          </c:cat>
          <c:val>
            <c:numRef>
              <c:f>Sheet1!$C$2</c:f>
              <c:numCache>
                <c:formatCode>General</c:formatCode>
                <c:ptCount val="1"/>
                <c:pt idx="0">
                  <c:v>30</c:v>
                </c:pt>
              </c:numCache>
            </c:numRef>
          </c:val>
          <c:extLst>
            <c:ext xmlns:c16="http://schemas.microsoft.com/office/drawing/2014/chart" uri="{C3380CC4-5D6E-409C-BE32-E72D297353CC}">
              <c16:uniqueId val="{00000003-B8FE-4D89-B2B6-815FB1FF2D2B}"/>
            </c:ext>
          </c:extLst>
        </c:ser>
        <c:ser>
          <c:idx val="2"/>
          <c:order val="2"/>
          <c:tx>
            <c:strRef>
              <c:f>Sheet1!$D$1</c:f>
              <c:strCache>
                <c:ptCount val="1"/>
                <c:pt idx="0">
                  <c:v>Series 3</c:v>
                </c:pt>
              </c:strCache>
            </c:strRef>
          </c:tx>
          <c:spPr>
            <a:solidFill>
              <a:schemeClr val="accent3"/>
            </a:solidFill>
            <a:ln>
              <a:noFill/>
            </a:ln>
            <a:effectLst/>
          </c:spPr>
          <c:invertIfNegative val="0"/>
          <c:cat>
            <c:strRef>
              <c:f>Sheet1!$A$2</c:f>
              <c:strCache>
                <c:ptCount val="1"/>
                <c:pt idx="0">
                  <c:v>Category 1</c:v>
                </c:pt>
              </c:strCache>
            </c:strRef>
          </c:cat>
          <c:val>
            <c:numRef>
              <c:f>Sheet1!$D$2</c:f>
              <c:numCache>
                <c:formatCode>General</c:formatCode>
                <c:ptCount val="1"/>
                <c:pt idx="0">
                  <c:v>30</c:v>
                </c:pt>
              </c:numCache>
            </c:numRef>
          </c:val>
          <c:extLst>
            <c:ext xmlns:c16="http://schemas.microsoft.com/office/drawing/2014/chart" uri="{C3380CC4-5D6E-409C-BE32-E72D297353CC}">
              <c16:uniqueId val="{00000004-B8FE-4D89-B2B6-815FB1FF2D2B}"/>
            </c:ext>
          </c:extLst>
        </c:ser>
        <c:ser>
          <c:idx val="3"/>
          <c:order val="3"/>
          <c:tx>
            <c:strRef>
              <c:f>Sheet1!$E$1</c:f>
              <c:strCache>
                <c:ptCount val="1"/>
                <c:pt idx="0">
                  <c:v>Series 4</c:v>
                </c:pt>
              </c:strCache>
            </c:strRef>
          </c:tx>
          <c:spPr>
            <a:solidFill>
              <a:schemeClr val="accent4"/>
            </a:solidFill>
            <a:ln>
              <a:noFill/>
            </a:ln>
            <a:effectLst/>
          </c:spPr>
          <c:invertIfNegative val="0"/>
          <c:cat>
            <c:strRef>
              <c:f>Sheet1!$A$2</c:f>
              <c:strCache>
                <c:ptCount val="1"/>
                <c:pt idx="0">
                  <c:v>Category 1</c:v>
                </c:pt>
              </c:strCache>
            </c:strRef>
          </c:cat>
          <c:val>
            <c:numRef>
              <c:f>Sheet1!$E$2</c:f>
              <c:numCache>
                <c:formatCode>General</c:formatCode>
                <c:ptCount val="1"/>
                <c:pt idx="0">
                  <c:v>5</c:v>
                </c:pt>
              </c:numCache>
            </c:numRef>
          </c:val>
          <c:extLst>
            <c:ext xmlns:c16="http://schemas.microsoft.com/office/drawing/2014/chart" uri="{C3380CC4-5D6E-409C-BE32-E72D297353CC}">
              <c16:uniqueId val="{00000005-B8FE-4D89-B2B6-815FB1FF2D2B}"/>
            </c:ext>
          </c:extLst>
        </c:ser>
        <c:ser>
          <c:idx val="4"/>
          <c:order val="4"/>
          <c:tx>
            <c:strRef>
              <c:f>Sheet1!$F$1</c:f>
              <c:strCache>
                <c:ptCount val="1"/>
                <c:pt idx="0">
                  <c:v>Series 5</c:v>
                </c:pt>
              </c:strCache>
            </c:strRef>
          </c:tx>
          <c:spPr>
            <a:solidFill>
              <a:schemeClr val="accent6"/>
            </a:solidFill>
            <a:ln>
              <a:noFill/>
            </a:ln>
            <a:effectLst/>
          </c:spPr>
          <c:invertIfNegative val="0"/>
          <c:dPt>
            <c:idx val="0"/>
            <c:invertIfNegative val="0"/>
            <c:bubble3D val="0"/>
            <c:spPr>
              <a:solidFill>
                <a:schemeClr val="accent6"/>
              </a:solidFill>
              <a:ln>
                <a:noFill/>
              </a:ln>
              <a:effectLst/>
            </c:spPr>
            <c:extLst>
              <c:ext xmlns:c16="http://schemas.microsoft.com/office/drawing/2014/chart" uri="{C3380CC4-5D6E-409C-BE32-E72D297353CC}">
                <c16:uniqueId val="{00000007-B8FE-4D89-B2B6-815FB1FF2D2B}"/>
              </c:ext>
            </c:extLst>
          </c:dPt>
          <c:cat>
            <c:strRef>
              <c:f>Sheet1!$A$2</c:f>
              <c:strCache>
                <c:ptCount val="1"/>
                <c:pt idx="0">
                  <c:v>Category 1</c:v>
                </c:pt>
              </c:strCache>
            </c:strRef>
          </c:cat>
          <c:val>
            <c:numRef>
              <c:f>Sheet1!$F$2</c:f>
              <c:numCache>
                <c:formatCode>General</c:formatCode>
                <c:ptCount val="1"/>
                <c:pt idx="0">
                  <c:v>15</c:v>
                </c:pt>
              </c:numCache>
            </c:numRef>
          </c:val>
          <c:extLst>
            <c:ext xmlns:c16="http://schemas.microsoft.com/office/drawing/2014/chart" uri="{C3380CC4-5D6E-409C-BE32-E72D297353CC}">
              <c16:uniqueId val="{00000008-B8FE-4D89-B2B6-815FB1FF2D2B}"/>
            </c:ext>
          </c:extLst>
        </c:ser>
        <c:dLbls>
          <c:showLegendKey val="0"/>
          <c:showVal val="0"/>
          <c:showCatName val="0"/>
          <c:showSerName val="0"/>
          <c:showPercent val="0"/>
          <c:showBubbleSize val="0"/>
        </c:dLbls>
        <c:gapWidth val="0"/>
        <c:overlap val="100"/>
        <c:axId val="-421186640"/>
        <c:axId val="-421188272"/>
      </c:barChart>
      <c:catAx>
        <c:axId val="-421186640"/>
        <c:scaling>
          <c:orientation val="minMax"/>
        </c:scaling>
        <c:delete val="1"/>
        <c:axPos val="l"/>
        <c:numFmt formatCode="General" sourceLinked="1"/>
        <c:majorTickMark val="none"/>
        <c:minorTickMark val="none"/>
        <c:tickLblPos val="nextTo"/>
        <c:crossAx val="-421188272"/>
        <c:crosses val="autoZero"/>
        <c:auto val="1"/>
        <c:lblAlgn val="ctr"/>
        <c:lblOffset val="100"/>
        <c:noMultiLvlLbl val="0"/>
      </c:catAx>
      <c:valAx>
        <c:axId val="-421188272"/>
        <c:scaling>
          <c:orientation val="minMax"/>
        </c:scaling>
        <c:delete val="1"/>
        <c:axPos val="b"/>
        <c:numFmt formatCode="0%" sourceLinked="1"/>
        <c:majorTickMark val="none"/>
        <c:minorTickMark val="none"/>
        <c:tickLblPos val="nextTo"/>
        <c:crossAx val="-42118664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
          <c:w val="1"/>
          <c:h val="1"/>
        </c:manualLayout>
      </c:layout>
      <c:barChart>
        <c:barDir val="bar"/>
        <c:grouping val="percentStacked"/>
        <c:varyColors val="0"/>
        <c:ser>
          <c:idx val="0"/>
          <c:order val="0"/>
          <c:tx>
            <c:strRef>
              <c:f>Sheet1!$B$1</c:f>
              <c:strCache>
                <c:ptCount val="1"/>
                <c:pt idx="0">
                  <c:v>Series 1</c:v>
                </c:pt>
              </c:strCache>
            </c:strRef>
          </c:tx>
          <c:spPr>
            <a:solidFill>
              <a:schemeClr val="accent1"/>
            </a:solidFill>
            <a:ln>
              <a:noFill/>
            </a:ln>
            <a:effectLst/>
          </c:spPr>
          <c:invertIfNegative val="0"/>
          <c:cat>
            <c:strRef>
              <c:f>Sheet1!$A$2</c:f>
              <c:strCache>
                <c:ptCount val="1"/>
                <c:pt idx="0">
                  <c:v>Category 1</c:v>
                </c:pt>
              </c:strCache>
            </c:strRef>
          </c:cat>
          <c:val>
            <c:numRef>
              <c:f>Sheet1!$B$2</c:f>
              <c:numCache>
                <c:formatCode>General</c:formatCode>
                <c:ptCount val="1"/>
                <c:pt idx="0">
                  <c:v>25</c:v>
                </c:pt>
              </c:numCache>
            </c:numRef>
          </c:val>
          <c:extLst>
            <c:ext xmlns:c16="http://schemas.microsoft.com/office/drawing/2014/chart" uri="{C3380CC4-5D6E-409C-BE32-E72D297353CC}">
              <c16:uniqueId val="{00000000-D337-4108-A0D6-869F654786C2}"/>
            </c:ext>
          </c:extLst>
        </c:ser>
        <c:ser>
          <c:idx val="1"/>
          <c:order val="1"/>
          <c:tx>
            <c:strRef>
              <c:f>Sheet1!$C$1</c:f>
              <c:strCache>
                <c:ptCount val="1"/>
                <c:pt idx="0">
                  <c:v>Series 2</c:v>
                </c:pt>
              </c:strCache>
            </c:strRef>
          </c:tx>
          <c:spPr>
            <a:solidFill>
              <a:schemeClr val="accent2"/>
            </a:solidFill>
            <a:ln>
              <a:noFill/>
            </a:ln>
            <a:effectLst/>
          </c:spPr>
          <c:invertIfNegative val="0"/>
          <c:dPt>
            <c:idx val="0"/>
            <c:invertIfNegative val="0"/>
            <c:bubble3D val="0"/>
            <c:spPr>
              <a:solidFill>
                <a:schemeClr val="accent2"/>
              </a:solidFill>
              <a:ln>
                <a:noFill/>
              </a:ln>
              <a:effectLst/>
            </c:spPr>
            <c:extLst>
              <c:ext xmlns:c16="http://schemas.microsoft.com/office/drawing/2014/chart" uri="{C3380CC4-5D6E-409C-BE32-E72D297353CC}">
                <c16:uniqueId val="{00000002-D337-4108-A0D6-869F654786C2}"/>
              </c:ext>
            </c:extLst>
          </c:dPt>
          <c:cat>
            <c:strRef>
              <c:f>Sheet1!$A$2</c:f>
              <c:strCache>
                <c:ptCount val="1"/>
                <c:pt idx="0">
                  <c:v>Category 1</c:v>
                </c:pt>
              </c:strCache>
            </c:strRef>
          </c:cat>
          <c:val>
            <c:numRef>
              <c:f>Sheet1!$C$2</c:f>
              <c:numCache>
                <c:formatCode>General</c:formatCode>
                <c:ptCount val="1"/>
                <c:pt idx="0">
                  <c:v>25</c:v>
                </c:pt>
              </c:numCache>
            </c:numRef>
          </c:val>
          <c:extLst>
            <c:ext xmlns:c16="http://schemas.microsoft.com/office/drawing/2014/chart" uri="{C3380CC4-5D6E-409C-BE32-E72D297353CC}">
              <c16:uniqueId val="{00000003-D337-4108-A0D6-869F654786C2}"/>
            </c:ext>
          </c:extLst>
        </c:ser>
        <c:ser>
          <c:idx val="2"/>
          <c:order val="2"/>
          <c:tx>
            <c:strRef>
              <c:f>Sheet1!$D$1</c:f>
              <c:strCache>
                <c:ptCount val="1"/>
                <c:pt idx="0">
                  <c:v>Series 3</c:v>
                </c:pt>
              </c:strCache>
            </c:strRef>
          </c:tx>
          <c:spPr>
            <a:solidFill>
              <a:schemeClr val="accent3"/>
            </a:solidFill>
            <a:ln>
              <a:noFill/>
            </a:ln>
            <a:effectLst/>
          </c:spPr>
          <c:invertIfNegative val="0"/>
          <c:cat>
            <c:strRef>
              <c:f>Sheet1!$A$2</c:f>
              <c:strCache>
                <c:ptCount val="1"/>
                <c:pt idx="0">
                  <c:v>Category 1</c:v>
                </c:pt>
              </c:strCache>
            </c:strRef>
          </c:cat>
          <c:val>
            <c:numRef>
              <c:f>Sheet1!$D$2</c:f>
              <c:numCache>
                <c:formatCode>General</c:formatCode>
                <c:ptCount val="1"/>
                <c:pt idx="0">
                  <c:v>15</c:v>
                </c:pt>
              </c:numCache>
            </c:numRef>
          </c:val>
          <c:extLst>
            <c:ext xmlns:c16="http://schemas.microsoft.com/office/drawing/2014/chart" uri="{C3380CC4-5D6E-409C-BE32-E72D297353CC}">
              <c16:uniqueId val="{00000004-D337-4108-A0D6-869F654786C2}"/>
            </c:ext>
          </c:extLst>
        </c:ser>
        <c:ser>
          <c:idx val="3"/>
          <c:order val="3"/>
          <c:tx>
            <c:strRef>
              <c:f>Sheet1!$E$1</c:f>
              <c:strCache>
                <c:ptCount val="1"/>
                <c:pt idx="0">
                  <c:v>Series 4</c:v>
                </c:pt>
              </c:strCache>
            </c:strRef>
          </c:tx>
          <c:spPr>
            <a:solidFill>
              <a:schemeClr val="accent4"/>
            </a:solidFill>
            <a:ln>
              <a:noFill/>
            </a:ln>
            <a:effectLst/>
          </c:spPr>
          <c:invertIfNegative val="0"/>
          <c:cat>
            <c:strRef>
              <c:f>Sheet1!$A$2</c:f>
              <c:strCache>
                <c:ptCount val="1"/>
                <c:pt idx="0">
                  <c:v>Category 1</c:v>
                </c:pt>
              </c:strCache>
            </c:strRef>
          </c:cat>
          <c:val>
            <c:numRef>
              <c:f>Sheet1!$E$2</c:f>
              <c:numCache>
                <c:formatCode>General</c:formatCode>
                <c:ptCount val="1"/>
                <c:pt idx="0">
                  <c:v>5</c:v>
                </c:pt>
              </c:numCache>
            </c:numRef>
          </c:val>
          <c:extLst>
            <c:ext xmlns:c16="http://schemas.microsoft.com/office/drawing/2014/chart" uri="{C3380CC4-5D6E-409C-BE32-E72D297353CC}">
              <c16:uniqueId val="{00000005-D337-4108-A0D6-869F654786C2}"/>
            </c:ext>
          </c:extLst>
        </c:ser>
        <c:ser>
          <c:idx val="4"/>
          <c:order val="4"/>
          <c:tx>
            <c:strRef>
              <c:f>Sheet1!$F$1</c:f>
              <c:strCache>
                <c:ptCount val="1"/>
                <c:pt idx="0">
                  <c:v>Series 5</c:v>
                </c:pt>
              </c:strCache>
            </c:strRef>
          </c:tx>
          <c:spPr>
            <a:solidFill>
              <a:schemeClr val="accent6"/>
            </a:solidFill>
            <a:ln>
              <a:noFill/>
            </a:ln>
            <a:effectLst/>
          </c:spPr>
          <c:invertIfNegative val="0"/>
          <c:dPt>
            <c:idx val="0"/>
            <c:invertIfNegative val="0"/>
            <c:bubble3D val="0"/>
            <c:spPr>
              <a:solidFill>
                <a:schemeClr val="accent6"/>
              </a:solidFill>
              <a:ln>
                <a:noFill/>
              </a:ln>
              <a:effectLst/>
            </c:spPr>
            <c:extLst>
              <c:ext xmlns:c16="http://schemas.microsoft.com/office/drawing/2014/chart" uri="{C3380CC4-5D6E-409C-BE32-E72D297353CC}">
                <c16:uniqueId val="{00000007-D337-4108-A0D6-869F654786C2}"/>
              </c:ext>
            </c:extLst>
          </c:dPt>
          <c:cat>
            <c:strRef>
              <c:f>Sheet1!$A$2</c:f>
              <c:strCache>
                <c:ptCount val="1"/>
                <c:pt idx="0">
                  <c:v>Category 1</c:v>
                </c:pt>
              </c:strCache>
            </c:strRef>
          </c:cat>
          <c:val>
            <c:numRef>
              <c:f>Sheet1!$F$2</c:f>
              <c:numCache>
                <c:formatCode>General</c:formatCode>
                <c:ptCount val="1"/>
                <c:pt idx="0">
                  <c:v>30</c:v>
                </c:pt>
              </c:numCache>
            </c:numRef>
          </c:val>
          <c:extLst>
            <c:ext xmlns:c16="http://schemas.microsoft.com/office/drawing/2014/chart" uri="{C3380CC4-5D6E-409C-BE32-E72D297353CC}">
              <c16:uniqueId val="{00000008-D337-4108-A0D6-869F654786C2}"/>
            </c:ext>
          </c:extLst>
        </c:ser>
        <c:dLbls>
          <c:showLegendKey val="0"/>
          <c:showVal val="0"/>
          <c:showCatName val="0"/>
          <c:showSerName val="0"/>
          <c:showPercent val="0"/>
          <c:showBubbleSize val="0"/>
        </c:dLbls>
        <c:gapWidth val="0"/>
        <c:overlap val="100"/>
        <c:axId val="-421187728"/>
        <c:axId val="-421183376"/>
      </c:barChart>
      <c:catAx>
        <c:axId val="-421187728"/>
        <c:scaling>
          <c:orientation val="minMax"/>
        </c:scaling>
        <c:delete val="1"/>
        <c:axPos val="l"/>
        <c:numFmt formatCode="General" sourceLinked="1"/>
        <c:majorTickMark val="none"/>
        <c:minorTickMark val="none"/>
        <c:tickLblPos val="nextTo"/>
        <c:crossAx val="-421183376"/>
        <c:crosses val="autoZero"/>
        <c:auto val="1"/>
        <c:lblAlgn val="ctr"/>
        <c:lblOffset val="100"/>
        <c:noMultiLvlLbl val="0"/>
      </c:catAx>
      <c:valAx>
        <c:axId val="-421183376"/>
        <c:scaling>
          <c:orientation val="minMax"/>
        </c:scaling>
        <c:delete val="1"/>
        <c:axPos val="b"/>
        <c:numFmt formatCode="0%" sourceLinked="1"/>
        <c:majorTickMark val="none"/>
        <c:minorTickMark val="none"/>
        <c:tickLblPos val="nextTo"/>
        <c:crossAx val="-42118772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a:noFill/>
            </a:ln>
          </c:spPr>
          <c:dPt>
            <c:idx val="0"/>
            <c:bubble3D val="0"/>
            <c:spPr>
              <a:solidFill>
                <a:schemeClr val="accent4"/>
              </a:solidFill>
              <a:ln w="19050">
                <a:noFill/>
              </a:ln>
              <a:effectLst/>
            </c:spPr>
            <c:extLst>
              <c:ext xmlns:c16="http://schemas.microsoft.com/office/drawing/2014/chart" uri="{C3380CC4-5D6E-409C-BE32-E72D297353CC}">
                <c16:uniqueId val="{00000001-587B-440D-A605-EEFD7BCD019B}"/>
              </c:ext>
            </c:extLst>
          </c:dPt>
          <c:dPt>
            <c:idx val="1"/>
            <c:bubble3D val="0"/>
            <c:spPr>
              <a:solidFill>
                <a:schemeClr val="bg1">
                  <a:lumMod val="85000"/>
                </a:schemeClr>
              </a:solidFill>
              <a:ln w="19050">
                <a:noFill/>
              </a:ln>
              <a:effectLst/>
            </c:spPr>
            <c:extLst>
              <c:ext xmlns:c16="http://schemas.microsoft.com/office/drawing/2014/chart" uri="{C3380CC4-5D6E-409C-BE32-E72D297353CC}">
                <c16:uniqueId val="{00000003-587B-440D-A605-EEFD7BCD019B}"/>
              </c:ext>
            </c:extLst>
          </c:dPt>
          <c:cat>
            <c:strRef>
              <c:f>Sheet1!$A$2:$A$3</c:f>
              <c:strCache>
                <c:ptCount val="2"/>
                <c:pt idx="0">
                  <c:v>1st Qtr</c:v>
                </c:pt>
                <c:pt idx="1">
                  <c:v>2nd Qtr</c:v>
                </c:pt>
              </c:strCache>
            </c:strRef>
          </c:cat>
          <c:val>
            <c:numRef>
              <c:f>Sheet1!$B$2:$B$3</c:f>
              <c:numCache>
                <c:formatCode>General</c:formatCode>
                <c:ptCount val="2"/>
                <c:pt idx="0">
                  <c:v>50</c:v>
                </c:pt>
                <c:pt idx="1">
                  <c:v>50</c:v>
                </c:pt>
              </c:numCache>
            </c:numRef>
          </c:val>
          <c:extLst>
            <c:ext xmlns:c16="http://schemas.microsoft.com/office/drawing/2014/chart" uri="{C3380CC4-5D6E-409C-BE32-E72D297353CC}">
              <c16:uniqueId val="{00000004-587B-440D-A605-EEFD7BCD019B}"/>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a:noFill/>
            </a:ln>
          </c:spPr>
          <c:dPt>
            <c:idx val="0"/>
            <c:bubble3D val="0"/>
            <c:spPr>
              <a:solidFill>
                <a:schemeClr val="accent2"/>
              </a:solidFill>
              <a:ln w="19050">
                <a:noFill/>
              </a:ln>
              <a:effectLst/>
            </c:spPr>
            <c:extLst>
              <c:ext xmlns:c16="http://schemas.microsoft.com/office/drawing/2014/chart" uri="{C3380CC4-5D6E-409C-BE32-E72D297353CC}">
                <c16:uniqueId val="{00000001-97B4-4267-83A8-D196F4D09F93}"/>
              </c:ext>
            </c:extLst>
          </c:dPt>
          <c:dPt>
            <c:idx val="1"/>
            <c:bubble3D val="0"/>
            <c:spPr>
              <a:solidFill>
                <a:schemeClr val="bg1">
                  <a:lumMod val="85000"/>
                </a:schemeClr>
              </a:solidFill>
              <a:ln w="19050">
                <a:noFill/>
              </a:ln>
              <a:effectLst/>
            </c:spPr>
            <c:extLst>
              <c:ext xmlns:c16="http://schemas.microsoft.com/office/drawing/2014/chart" uri="{C3380CC4-5D6E-409C-BE32-E72D297353CC}">
                <c16:uniqueId val="{00000003-97B4-4267-83A8-D196F4D09F93}"/>
              </c:ext>
            </c:extLst>
          </c:dPt>
          <c:cat>
            <c:strRef>
              <c:f>Sheet1!$A$2:$A$3</c:f>
              <c:strCache>
                <c:ptCount val="2"/>
                <c:pt idx="0">
                  <c:v>1st Qtr</c:v>
                </c:pt>
                <c:pt idx="1">
                  <c:v>2nd Qtr</c:v>
                </c:pt>
              </c:strCache>
            </c:strRef>
          </c:cat>
          <c:val>
            <c:numRef>
              <c:f>Sheet1!$B$2:$B$3</c:f>
              <c:numCache>
                <c:formatCode>General</c:formatCode>
                <c:ptCount val="2"/>
                <c:pt idx="0">
                  <c:v>25</c:v>
                </c:pt>
                <c:pt idx="1">
                  <c:v>75</c:v>
                </c:pt>
              </c:numCache>
            </c:numRef>
          </c:val>
          <c:extLst>
            <c:ext xmlns:c16="http://schemas.microsoft.com/office/drawing/2014/chart" uri="{C3380CC4-5D6E-409C-BE32-E72D297353CC}">
              <c16:uniqueId val="{00000004-97B4-4267-83A8-D196F4D09F93}"/>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a:noFill/>
            </a:ln>
          </c:spPr>
          <c:dPt>
            <c:idx val="0"/>
            <c:bubble3D val="0"/>
            <c:spPr>
              <a:solidFill>
                <a:schemeClr val="accent1"/>
              </a:solidFill>
              <a:ln w="19050">
                <a:noFill/>
              </a:ln>
              <a:effectLst/>
            </c:spPr>
            <c:extLst>
              <c:ext xmlns:c16="http://schemas.microsoft.com/office/drawing/2014/chart" uri="{C3380CC4-5D6E-409C-BE32-E72D297353CC}">
                <c16:uniqueId val="{00000001-12F4-453B-B6A1-2049384086F0}"/>
              </c:ext>
            </c:extLst>
          </c:dPt>
          <c:dPt>
            <c:idx val="1"/>
            <c:bubble3D val="0"/>
            <c:spPr>
              <a:solidFill>
                <a:schemeClr val="bg1">
                  <a:lumMod val="85000"/>
                </a:schemeClr>
              </a:solidFill>
              <a:ln w="19050">
                <a:noFill/>
              </a:ln>
              <a:effectLst/>
            </c:spPr>
            <c:extLst>
              <c:ext xmlns:c16="http://schemas.microsoft.com/office/drawing/2014/chart" uri="{C3380CC4-5D6E-409C-BE32-E72D297353CC}">
                <c16:uniqueId val="{00000003-12F4-453B-B6A1-2049384086F0}"/>
              </c:ext>
            </c:extLst>
          </c:dPt>
          <c:cat>
            <c:strRef>
              <c:f>Sheet1!$A$2:$A$3</c:f>
              <c:strCache>
                <c:ptCount val="2"/>
                <c:pt idx="0">
                  <c:v>1st Qtr</c:v>
                </c:pt>
                <c:pt idx="1">
                  <c:v>2nd Qtr</c:v>
                </c:pt>
              </c:strCache>
            </c:strRef>
          </c:cat>
          <c:val>
            <c:numRef>
              <c:f>Sheet1!$B$2:$B$3</c:f>
              <c:numCache>
                <c:formatCode>General</c:formatCode>
                <c:ptCount val="2"/>
                <c:pt idx="0">
                  <c:v>75</c:v>
                </c:pt>
                <c:pt idx="1">
                  <c:v>25</c:v>
                </c:pt>
              </c:numCache>
            </c:numRef>
          </c:val>
          <c:extLst>
            <c:ext xmlns:c16="http://schemas.microsoft.com/office/drawing/2014/chart" uri="{C3380CC4-5D6E-409C-BE32-E72D297353CC}">
              <c16:uniqueId val="{00000004-12F4-453B-B6A1-2049384086F0}"/>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a:noFill/>
            </a:ln>
          </c:spPr>
          <c:dPt>
            <c:idx val="0"/>
            <c:bubble3D val="0"/>
            <c:spPr>
              <a:solidFill>
                <a:schemeClr val="accent3"/>
              </a:solidFill>
              <a:ln w="19050">
                <a:noFill/>
              </a:ln>
              <a:effectLst/>
            </c:spPr>
            <c:extLst>
              <c:ext xmlns:c16="http://schemas.microsoft.com/office/drawing/2014/chart" uri="{C3380CC4-5D6E-409C-BE32-E72D297353CC}">
                <c16:uniqueId val="{00000001-32F7-48D6-9EF1-8A0F81EE7329}"/>
              </c:ext>
            </c:extLst>
          </c:dPt>
          <c:dPt>
            <c:idx val="1"/>
            <c:bubble3D val="0"/>
            <c:spPr>
              <a:solidFill>
                <a:schemeClr val="bg1">
                  <a:lumMod val="85000"/>
                </a:schemeClr>
              </a:solidFill>
              <a:ln w="19050">
                <a:noFill/>
              </a:ln>
              <a:effectLst/>
            </c:spPr>
            <c:extLst>
              <c:ext xmlns:c16="http://schemas.microsoft.com/office/drawing/2014/chart" uri="{C3380CC4-5D6E-409C-BE32-E72D297353CC}">
                <c16:uniqueId val="{00000003-32F7-48D6-9EF1-8A0F81EE7329}"/>
              </c:ext>
            </c:extLst>
          </c:dPt>
          <c:cat>
            <c:strRef>
              <c:f>Sheet1!$A$2:$A$3</c:f>
              <c:strCache>
                <c:ptCount val="2"/>
                <c:pt idx="0">
                  <c:v>1st Qtr</c:v>
                </c:pt>
                <c:pt idx="1">
                  <c:v>2nd Qtr</c:v>
                </c:pt>
              </c:strCache>
            </c:strRef>
          </c:cat>
          <c:val>
            <c:numRef>
              <c:f>Sheet1!$B$2:$B$3</c:f>
              <c:numCache>
                <c:formatCode>General</c:formatCode>
                <c:ptCount val="2"/>
                <c:pt idx="0">
                  <c:v>20</c:v>
                </c:pt>
                <c:pt idx="1">
                  <c:v>80</c:v>
                </c:pt>
              </c:numCache>
            </c:numRef>
          </c:val>
          <c:extLst>
            <c:ext xmlns:c16="http://schemas.microsoft.com/office/drawing/2014/chart" uri="{C3380CC4-5D6E-409C-BE32-E72D297353CC}">
              <c16:uniqueId val="{00000004-32F7-48D6-9EF1-8A0F81EE7329}"/>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
          <c:w val="1"/>
          <c:h val="1"/>
        </c:manualLayout>
      </c:layout>
      <c:barChart>
        <c:barDir val="bar"/>
        <c:grouping val="percentStacked"/>
        <c:varyColors val="0"/>
        <c:ser>
          <c:idx val="0"/>
          <c:order val="0"/>
          <c:tx>
            <c:strRef>
              <c:f>Sheet1!$B$1</c:f>
              <c:strCache>
                <c:ptCount val="1"/>
                <c:pt idx="0">
                  <c:v>Series 1</c:v>
                </c:pt>
              </c:strCache>
            </c:strRef>
          </c:tx>
          <c:spPr>
            <a:solidFill>
              <a:schemeClr val="accent1"/>
            </a:solidFill>
            <a:ln>
              <a:noFill/>
            </a:ln>
            <a:effectLst/>
          </c:spPr>
          <c:invertIfNegative val="0"/>
          <c:cat>
            <c:strRef>
              <c:f>Sheet1!$A$2</c:f>
              <c:strCache>
                <c:ptCount val="1"/>
                <c:pt idx="0">
                  <c:v>Category 1</c:v>
                </c:pt>
              </c:strCache>
            </c:strRef>
          </c:cat>
          <c:val>
            <c:numRef>
              <c:f>Sheet1!$B$2</c:f>
              <c:numCache>
                <c:formatCode>General</c:formatCode>
                <c:ptCount val="1"/>
                <c:pt idx="0">
                  <c:v>60</c:v>
                </c:pt>
              </c:numCache>
            </c:numRef>
          </c:val>
          <c:extLst>
            <c:ext xmlns:c16="http://schemas.microsoft.com/office/drawing/2014/chart" uri="{C3380CC4-5D6E-409C-BE32-E72D297353CC}">
              <c16:uniqueId val="{00000000-6D4A-4C32-8521-B030B30AC89F}"/>
            </c:ext>
          </c:extLst>
        </c:ser>
        <c:ser>
          <c:idx val="1"/>
          <c:order val="1"/>
          <c:tx>
            <c:strRef>
              <c:f>Sheet1!$C$1</c:f>
              <c:strCache>
                <c:ptCount val="1"/>
                <c:pt idx="0">
                  <c:v>Series 2</c:v>
                </c:pt>
              </c:strCache>
            </c:strRef>
          </c:tx>
          <c:spPr>
            <a:solidFill>
              <a:schemeClr val="accent2"/>
            </a:solidFill>
            <a:ln>
              <a:noFill/>
            </a:ln>
            <a:effectLst/>
          </c:spPr>
          <c:invertIfNegative val="0"/>
          <c:dPt>
            <c:idx val="0"/>
            <c:invertIfNegative val="0"/>
            <c:bubble3D val="0"/>
            <c:spPr>
              <a:solidFill>
                <a:schemeClr val="accent2"/>
              </a:solidFill>
              <a:ln>
                <a:noFill/>
              </a:ln>
              <a:effectLst/>
            </c:spPr>
            <c:extLst>
              <c:ext xmlns:c16="http://schemas.microsoft.com/office/drawing/2014/chart" uri="{C3380CC4-5D6E-409C-BE32-E72D297353CC}">
                <c16:uniqueId val="{00000002-6D4A-4C32-8521-B030B30AC89F}"/>
              </c:ext>
            </c:extLst>
          </c:dPt>
          <c:cat>
            <c:strRef>
              <c:f>Sheet1!$A$2</c:f>
              <c:strCache>
                <c:ptCount val="1"/>
                <c:pt idx="0">
                  <c:v>Category 1</c:v>
                </c:pt>
              </c:strCache>
            </c:strRef>
          </c:cat>
          <c:val>
            <c:numRef>
              <c:f>Sheet1!$C$2</c:f>
              <c:numCache>
                <c:formatCode>General</c:formatCode>
                <c:ptCount val="1"/>
                <c:pt idx="0">
                  <c:v>18</c:v>
                </c:pt>
              </c:numCache>
            </c:numRef>
          </c:val>
          <c:extLst>
            <c:ext xmlns:c16="http://schemas.microsoft.com/office/drawing/2014/chart" uri="{C3380CC4-5D6E-409C-BE32-E72D297353CC}">
              <c16:uniqueId val="{00000003-6D4A-4C32-8521-B030B30AC89F}"/>
            </c:ext>
          </c:extLst>
        </c:ser>
        <c:ser>
          <c:idx val="2"/>
          <c:order val="2"/>
          <c:tx>
            <c:strRef>
              <c:f>Sheet1!$D$1</c:f>
              <c:strCache>
                <c:ptCount val="1"/>
                <c:pt idx="0">
                  <c:v>Series 3</c:v>
                </c:pt>
              </c:strCache>
            </c:strRef>
          </c:tx>
          <c:spPr>
            <a:solidFill>
              <a:schemeClr val="accent3"/>
            </a:solidFill>
            <a:ln>
              <a:noFill/>
            </a:ln>
            <a:effectLst/>
          </c:spPr>
          <c:invertIfNegative val="0"/>
          <c:cat>
            <c:strRef>
              <c:f>Sheet1!$A$2</c:f>
              <c:strCache>
                <c:ptCount val="1"/>
                <c:pt idx="0">
                  <c:v>Category 1</c:v>
                </c:pt>
              </c:strCache>
            </c:strRef>
          </c:cat>
          <c:val>
            <c:numRef>
              <c:f>Sheet1!$D$2</c:f>
              <c:numCache>
                <c:formatCode>General</c:formatCode>
                <c:ptCount val="1"/>
                <c:pt idx="0">
                  <c:v>22</c:v>
                </c:pt>
              </c:numCache>
            </c:numRef>
          </c:val>
          <c:extLst>
            <c:ext xmlns:c16="http://schemas.microsoft.com/office/drawing/2014/chart" uri="{C3380CC4-5D6E-409C-BE32-E72D297353CC}">
              <c16:uniqueId val="{00000004-6D4A-4C32-8521-B030B30AC89F}"/>
            </c:ext>
          </c:extLst>
        </c:ser>
        <c:dLbls>
          <c:showLegendKey val="0"/>
          <c:showVal val="0"/>
          <c:showCatName val="0"/>
          <c:showSerName val="0"/>
          <c:showPercent val="0"/>
          <c:showBubbleSize val="0"/>
        </c:dLbls>
        <c:gapWidth val="0"/>
        <c:overlap val="100"/>
        <c:axId val="-571419440"/>
        <c:axId val="-571418352"/>
      </c:barChart>
      <c:catAx>
        <c:axId val="-571419440"/>
        <c:scaling>
          <c:orientation val="minMax"/>
        </c:scaling>
        <c:delete val="1"/>
        <c:axPos val="l"/>
        <c:numFmt formatCode="General" sourceLinked="1"/>
        <c:majorTickMark val="none"/>
        <c:minorTickMark val="none"/>
        <c:tickLblPos val="nextTo"/>
        <c:crossAx val="-571418352"/>
        <c:crosses val="autoZero"/>
        <c:auto val="1"/>
        <c:lblAlgn val="ctr"/>
        <c:lblOffset val="100"/>
        <c:noMultiLvlLbl val="0"/>
      </c:catAx>
      <c:valAx>
        <c:axId val="-571418352"/>
        <c:scaling>
          <c:orientation val="minMax"/>
        </c:scaling>
        <c:delete val="1"/>
        <c:axPos val="b"/>
        <c:numFmt formatCode="0%" sourceLinked="1"/>
        <c:majorTickMark val="none"/>
        <c:minorTickMark val="none"/>
        <c:tickLblPos val="nextTo"/>
        <c:crossAx val="-57141944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
          <c:w val="1"/>
          <c:h val="1"/>
        </c:manualLayout>
      </c:layout>
      <c:barChart>
        <c:barDir val="bar"/>
        <c:grouping val="percentStacked"/>
        <c:varyColors val="0"/>
        <c:ser>
          <c:idx val="0"/>
          <c:order val="0"/>
          <c:tx>
            <c:strRef>
              <c:f>Sheet1!$B$1</c:f>
              <c:strCache>
                <c:ptCount val="1"/>
                <c:pt idx="0">
                  <c:v>Series 1</c:v>
                </c:pt>
              </c:strCache>
            </c:strRef>
          </c:tx>
          <c:spPr>
            <a:solidFill>
              <a:schemeClr val="accent2"/>
            </a:solidFill>
            <a:ln>
              <a:noFill/>
            </a:ln>
            <a:effectLst/>
          </c:spPr>
          <c:invertIfNegative val="0"/>
          <c:cat>
            <c:strRef>
              <c:f>Sheet1!$A$2</c:f>
              <c:strCache>
                <c:ptCount val="1"/>
                <c:pt idx="0">
                  <c:v>Category 1</c:v>
                </c:pt>
              </c:strCache>
            </c:strRef>
          </c:cat>
          <c:val>
            <c:numRef>
              <c:f>Sheet1!$B$2</c:f>
              <c:numCache>
                <c:formatCode>General</c:formatCode>
                <c:ptCount val="1"/>
                <c:pt idx="0">
                  <c:v>80</c:v>
                </c:pt>
              </c:numCache>
            </c:numRef>
          </c:val>
          <c:extLst>
            <c:ext xmlns:c16="http://schemas.microsoft.com/office/drawing/2014/chart" uri="{C3380CC4-5D6E-409C-BE32-E72D297353CC}">
              <c16:uniqueId val="{00000000-A705-4CE2-A994-B9A1299B8E81}"/>
            </c:ext>
          </c:extLst>
        </c:ser>
        <c:ser>
          <c:idx val="1"/>
          <c:order val="1"/>
          <c:tx>
            <c:strRef>
              <c:f>Sheet1!$C$1</c:f>
              <c:strCache>
                <c:ptCount val="1"/>
                <c:pt idx="0">
                  <c:v>Series 2</c:v>
                </c:pt>
              </c:strCache>
            </c:strRef>
          </c:tx>
          <c:spPr>
            <a:solidFill>
              <a:schemeClr val="bg1">
                <a:lumMod val="85000"/>
              </a:schemeClr>
            </a:solidFill>
            <a:ln>
              <a:noFill/>
            </a:ln>
            <a:effectLst/>
          </c:spPr>
          <c:invertIfNegative val="0"/>
          <c:dPt>
            <c:idx val="0"/>
            <c:invertIfNegative val="0"/>
            <c:bubble3D val="0"/>
            <c:spPr>
              <a:solidFill>
                <a:schemeClr val="bg1">
                  <a:lumMod val="85000"/>
                </a:schemeClr>
              </a:solidFill>
              <a:ln>
                <a:noFill/>
              </a:ln>
              <a:effectLst/>
            </c:spPr>
            <c:extLst>
              <c:ext xmlns:c16="http://schemas.microsoft.com/office/drawing/2014/chart" uri="{C3380CC4-5D6E-409C-BE32-E72D297353CC}">
                <c16:uniqueId val="{00000002-A705-4CE2-A994-B9A1299B8E81}"/>
              </c:ext>
            </c:extLst>
          </c:dPt>
          <c:cat>
            <c:strRef>
              <c:f>Sheet1!$A$2</c:f>
              <c:strCache>
                <c:ptCount val="1"/>
                <c:pt idx="0">
                  <c:v>Category 1</c:v>
                </c:pt>
              </c:strCache>
            </c:strRef>
          </c:cat>
          <c:val>
            <c:numRef>
              <c:f>Sheet1!$C$2</c:f>
              <c:numCache>
                <c:formatCode>General</c:formatCode>
                <c:ptCount val="1"/>
                <c:pt idx="0">
                  <c:v>20</c:v>
                </c:pt>
              </c:numCache>
            </c:numRef>
          </c:val>
          <c:extLst>
            <c:ext xmlns:c16="http://schemas.microsoft.com/office/drawing/2014/chart" uri="{C3380CC4-5D6E-409C-BE32-E72D297353CC}">
              <c16:uniqueId val="{00000003-A705-4CE2-A994-B9A1299B8E81}"/>
            </c:ext>
          </c:extLst>
        </c:ser>
        <c:dLbls>
          <c:showLegendKey val="0"/>
          <c:showVal val="0"/>
          <c:showCatName val="0"/>
          <c:showSerName val="0"/>
          <c:showPercent val="0"/>
          <c:showBubbleSize val="0"/>
        </c:dLbls>
        <c:gapWidth val="0"/>
        <c:overlap val="100"/>
        <c:axId val="-421182288"/>
        <c:axId val="-421179024"/>
      </c:barChart>
      <c:catAx>
        <c:axId val="-421182288"/>
        <c:scaling>
          <c:orientation val="minMax"/>
        </c:scaling>
        <c:delete val="1"/>
        <c:axPos val="l"/>
        <c:numFmt formatCode="General" sourceLinked="1"/>
        <c:majorTickMark val="none"/>
        <c:minorTickMark val="none"/>
        <c:tickLblPos val="nextTo"/>
        <c:crossAx val="-421179024"/>
        <c:crosses val="autoZero"/>
        <c:auto val="1"/>
        <c:lblAlgn val="ctr"/>
        <c:lblOffset val="100"/>
        <c:noMultiLvlLbl val="0"/>
      </c:catAx>
      <c:valAx>
        <c:axId val="-421179024"/>
        <c:scaling>
          <c:orientation val="minMax"/>
        </c:scaling>
        <c:delete val="1"/>
        <c:axPos val="b"/>
        <c:numFmt formatCode="0%" sourceLinked="1"/>
        <c:majorTickMark val="none"/>
        <c:minorTickMark val="none"/>
        <c:tickLblPos val="nextTo"/>
        <c:crossAx val="-42118228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
          <c:w val="1"/>
          <c:h val="1"/>
        </c:manualLayout>
      </c:layout>
      <c:barChart>
        <c:barDir val="bar"/>
        <c:grouping val="percentStacked"/>
        <c:varyColors val="0"/>
        <c:ser>
          <c:idx val="0"/>
          <c:order val="0"/>
          <c:tx>
            <c:strRef>
              <c:f>Sheet1!$B$1</c:f>
              <c:strCache>
                <c:ptCount val="1"/>
                <c:pt idx="0">
                  <c:v>Series 1</c:v>
                </c:pt>
              </c:strCache>
            </c:strRef>
          </c:tx>
          <c:spPr>
            <a:solidFill>
              <a:schemeClr val="accent2"/>
            </a:solidFill>
            <a:ln>
              <a:noFill/>
            </a:ln>
            <a:effectLst/>
          </c:spPr>
          <c:invertIfNegative val="0"/>
          <c:cat>
            <c:strRef>
              <c:f>Sheet1!$A$2</c:f>
              <c:strCache>
                <c:ptCount val="1"/>
                <c:pt idx="0">
                  <c:v>Category 1</c:v>
                </c:pt>
              </c:strCache>
            </c:strRef>
          </c:cat>
          <c:val>
            <c:numRef>
              <c:f>Sheet1!$B$2</c:f>
              <c:numCache>
                <c:formatCode>General</c:formatCode>
                <c:ptCount val="1"/>
                <c:pt idx="0">
                  <c:v>60</c:v>
                </c:pt>
              </c:numCache>
            </c:numRef>
          </c:val>
          <c:extLst>
            <c:ext xmlns:c16="http://schemas.microsoft.com/office/drawing/2014/chart" uri="{C3380CC4-5D6E-409C-BE32-E72D297353CC}">
              <c16:uniqueId val="{00000000-B6C2-46CE-9877-240AD8C8A3CD}"/>
            </c:ext>
          </c:extLst>
        </c:ser>
        <c:ser>
          <c:idx val="1"/>
          <c:order val="1"/>
          <c:tx>
            <c:strRef>
              <c:f>Sheet1!$C$1</c:f>
              <c:strCache>
                <c:ptCount val="1"/>
                <c:pt idx="0">
                  <c:v>Series 2</c:v>
                </c:pt>
              </c:strCache>
            </c:strRef>
          </c:tx>
          <c:spPr>
            <a:solidFill>
              <a:schemeClr val="bg1">
                <a:lumMod val="85000"/>
              </a:schemeClr>
            </a:solidFill>
            <a:ln>
              <a:noFill/>
            </a:ln>
            <a:effectLst/>
          </c:spPr>
          <c:invertIfNegative val="0"/>
          <c:dPt>
            <c:idx val="0"/>
            <c:invertIfNegative val="0"/>
            <c:bubble3D val="0"/>
            <c:spPr>
              <a:solidFill>
                <a:schemeClr val="bg1">
                  <a:lumMod val="85000"/>
                </a:schemeClr>
              </a:solidFill>
              <a:ln>
                <a:noFill/>
              </a:ln>
              <a:effectLst/>
            </c:spPr>
            <c:extLst>
              <c:ext xmlns:c16="http://schemas.microsoft.com/office/drawing/2014/chart" uri="{C3380CC4-5D6E-409C-BE32-E72D297353CC}">
                <c16:uniqueId val="{00000002-B6C2-46CE-9877-240AD8C8A3CD}"/>
              </c:ext>
            </c:extLst>
          </c:dPt>
          <c:cat>
            <c:strRef>
              <c:f>Sheet1!$A$2</c:f>
              <c:strCache>
                <c:ptCount val="1"/>
                <c:pt idx="0">
                  <c:v>Category 1</c:v>
                </c:pt>
              </c:strCache>
            </c:strRef>
          </c:cat>
          <c:val>
            <c:numRef>
              <c:f>Sheet1!$C$2</c:f>
              <c:numCache>
                <c:formatCode>General</c:formatCode>
                <c:ptCount val="1"/>
                <c:pt idx="0">
                  <c:v>40</c:v>
                </c:pt>
              </c:numCache>
            </c:numRef>
          </c:val>
          <c:extLst>
            <c:ext xmlns:c16="http://schemas.microsoft.com/office/drawing/2014/chart" uri="{C3380CC4-5D6E-409C-BE32-E72D297353CC}">
              <c16:uniqueId val="{00000003-B6C2-46CE-9877-240AD8C8A3CD}"/>
            </c:ext>
          </c:extLst>
        </c:ser>
        <c:dLbls>
          <c:showLegendKey val="0"/>
          <c:showVal val="0"/>
          <c:showCatName val="0"/>
          <c:showSerName val="0"/>
          <c:showPercent val="0"/>
          <c:showBubbleSize val="0"/>
        </c:dLbls>
        <c:gapWidth val="0"/>
        <c:overlap val="100"/>
        <c:axId val="-421177936"/>
        <c:axId val="-421178480"/>
      </c:barChart>
      <c:catAx>
        <c:axId val="-421177936"/>
        <c:scaling>
          <c:orientation val="minMax"/>
        </c:scaling>
        <c:delete val="1"/>
        <c:axPos val="l"/>
        <c:numFmt formatCode="General" sourceLinked="1"/>
        <c:majorTickMark val="none"/>
        <c:minorTickMark val="none"/>
        <c:tickLblPos val="nextTo"/>
        <c:crossAx val="-421178480"/>
        <c:crosses val="autoZero"/>
        <c:auto val="1"/>
        <c:lblAlgn val="ctr"/>
        <c:lblOffset val="100"/>
        <c:noMultiLvlLbl val="0"/>
      </c:catAx>
      <c:valAx>
        <c:axId val="-421178480"/>
        <c:scaling>
          <c:orientation val="minMax"/>
        </c:scaling>
        <c:delete val="1"/>
        <c:axPos val="b"/>
        <c:numFmt formatCode="0%" sourceLinked="1"/>
        <c:majorTickMark val="none"/>
        <c:minorTickMark val="none"/>
        <c:tickLblPos val="nextTo"/>
        <c:crossAx val="-42117793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
          <c:w val="1"/>
          <c:h val="1"/>
        </c:manualLayout>
      </c:layout>
      <c:barChart>
        <c:barDir val="bar"/>
        <c:grouping val="percentStacked"/>
        <c:varyColors val="0"/>
        <c:ser>
          <c:idx val="0"/>
          <c:order val="0"/>
          <c:tx>
            <c:strRef>
              <c:f>Sheet1!$B$1</c:f>
              <c:strCache>
                <c:ptCount val="1"/>
                <c:pt idx="0">
                  <c:v>Series 1</c:v>
                </c:pt>
              </c:strCache>
            </c:strRef>
          </c:tx>
          <c:spPr>
            <a:solidFill>
              <a:schemeClr val="accent3"/>
            </a:solidFill>
            <a:ln>
              <a:noFill/>
            </a:ln>
            <a:effectLst/>
          </c:spPr>
          <c:invertIfNegative val="0"/>
          <c:dPt>
            <c:idx val="0"/>
            <c:invertIfNegative val="0"/>
            <c:bubble3D val="0"/>
            <c:spPr>
              <a:solidFill>
                <a:schemeClr val="accent2"/>
              </a:solidFill>
              <a:ln>
                <a:noFill/>
              </a:ln>
              <a:effectLst/>
            </c:spPr>
            <c:extLst>
              <c:ext xmlns:c16="http://schemas.microsoft.com/office/drawing/2014/chart" uri="{C3380CC4-5D6E-409C-BE32-E72D297353CC}">
                <c16:uniqueId val="{00000001-DFEE-4CEC-AC34-A7072E9002E7}"/>
              </c:ext>
            </c:extLst>
          </c:dPt>
          <c:cat>
            <c:strRef>
              <c:f>Sheet1!$A$2</c:f>
              <c:strCache>
                <c:ptCount val="1"/>
                <c:pt idx="0">
                  <c:v>Category 1</c:v>
                </c:pt>
              </c:strCache>
            </c:strRef>
          </c:cat>
          <c:val>
            <c:numRef>
              <c:f>Sheet1!$B$2</c:f>
              <c:numCache>
                <c:formatCode>General</c:formatCode>
                <c:ptCount val="1"/>
                <c:pt idx="0">
                  <c:v>75</c:v>
                </c:pt>
              </c:numCache>
            </c:numRef>
          </c:val>
          <c:extLst>
            <c:ext xmlns:c16="http://schemas.microsoft.com/office/drawing/2014/chart" uri="{C3380CC4-5D6E-409C-BE32-E72D297353CC}">
              <c16:uniqueId val="{00000002-DFEE-4CEC-AC34-A7072E9002E7}"/>
            </c:ext>
          </c:extLst>
        </c:ser>
        <c:ser>
          <c:idx val="1"/>
          <c:order val="1"/>
          <c:tx>
            <c:strRef>
              <c:f>Sheet1!$C$1</c:f>
              <c:strCache>
                <c:ptCount val="1"/>
                <c:pt idx="0">
                  <c:v>Series 2</c:v>
                </c:pt>
              </c:strCache>
            </c:strRef>
          </c:tx>
          <c:spPr>
            <a:solidFill>
              <a:schemeClr val="tx1">
                <a:lumMod val="20000"/>
                <a:lumOff val="80000"/>
              </a:schemeClr>
            </a:solidFill>
            <a:ln>
              <a:noFill/>
            </a:ln>
            <a:effectLst/>
          </c:spPr>
          <c:invertIfNegative val="0"/>
          <c:dPt>
            <c:idx val="0"/>
            <c:invertIfNegative val="0"/>
            <c:bubble3D val="0"/>
            <c:spPr>
              <a:solidFill>
                <a:schemeClr val="bg1">
                  <a:lumMod val="85000"/>
                </a:schemeClr>
              </a:solidFill>
              <a:ln>
                <a:noFill/>
              </a:ln>
              <a:effectLst/>
            </c:spPr>
            <c:extLst>
              <c:ext xmlns:c16="http://schemas.microsoft.com/office/drawing/2014/chart" uri="{C3380CC4-5D6E-409C-BE32-E72D297353CC}">
                <c16:uniqueId val="{00000004-DFEE-4CEC-AC34-A7072E9002E7}"/>
              </c:ext>
            </c:extLst>
          </c:dPt>
          <c:cat>
            <c:strRef>
              <c:f>Sheet1!$A$2</c:f>
              <c:strCache>
                <c:ptCount val="1"/>
                <c:pt idx="0">
                  <c:v>Category 1</c:v>
                </c:pt>
              </c:strCache>
            </c:strRef>
          </c:cat>
          <c:val>
            <c:numRef>
              <c:f>Sheet1!$C$2</c:f>
              <c:numCache>
                <c:formatCode>General</c:formatCode>
                <c:ptCount val="1"/>
                <c:pt idx="0">
                  <c:v>25</c:v>
                </c:pt>
              </c:numCache>
            </c:numRef>
          </c:val>
          <c:extLst>
            <c:ext xmlns:c16="http://schemas.microsoft.com/office/drawing/2014/chart" uri="{C3380CC4-5D6E-409C-BE32-E72D297353CC}">
              <c16:uniqueId val="{00000005-DFEE-4CEC-AC34-A7072E9002E7}"/>
            </c:ext>
          </c:extLst>
        </c:ser>
        <c:dLbls>
          <c:showLegendKey val="0"/>
          <c:showVal val="0"/>
          <c:showCatName val="0"/>
          <c:showSerName val="0"/>
          <c:showPercent val="0"/>
          <c:showBubbleSize val="0"/>
        </c:dLbls>
        <c:gapWidth val="0"/>
        <c:overlap val="100"/>
        <c:axId val="-421180656"/>
        <c:axId val="-421191536"/>
      </c:barChart>
      <c:catAx>
        <c:axId val="-421180656"/>
        <c:scaling>
          <c:orientation val="minMax"/>
        </c:scaling>
        <c:delete val="1"/>
        <c:axPos val="l"/>
        <c:numFmt formatCode="General" sourceLinked="1"/>
        <c:majorTickMark val="none"/>
        <c:minorTickMark val="none"/>
        <c:tickLblPos val="nextTo"/>
        <c:crossAx val="-421191536"/>
        <c:crosses val="autoZero"/>
        <c:auto val="1"/>
        <c:lblAlgn val="ctr"/>
        <c:lblOffset val="100"/>
        <c:noMultiLvlLbl val="0"/>
      </c:catAx>
      <c:valAx>
        <c:axId val="-421191536"/>
        <c:scaling>
          <c:orientation val="minMax"/>
        </c:scaling>
        <c:delete val="1"/>
        <c:axPos val="b"/>
        <c:numFmt formatCode="0%" sourceLinked="1"/>
        <c:majorTickMark val="none"/>
        <c:minorTickMark val="none"/>
        <c:tickLblPos val="nextTo"/>
        <c:crossAx val="-42118065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
          <c:w val="1"/>
          <c:h val="1"/>
        </c:manualLayout>
      </c:layout>
      <c:barChart>
        <c:barDir val="bar"/>
        <c:grouping val="percentStacked"/>
        <c:varyColors val="0"/>
        <c:ser>
          <c:idx val="0"/>
          <c:order val="0"/>
          <c:tx>
            <c:strRef>
              <c:f>Sheet1!$B$1</c:f>
              <c:strCache>
                <c:ptCount val="1"/>
                <c:pt idx="0">
                  <c:v>Series 1</c:v>
                </c:pt>
              </c:strCache>
            </c:strRef>
          </c:tx>
          <c:spPr>
            <a:solidFill>
              <a:schemeClr val="accent4"/>
            </a:solidFill>
            <a:ln>
              <a:noFill/>
            </a:ln>
            <a:effectLst/>
          </c:spPr>
          <c:invertIfNegative val="0"/>
          <c:dPt>
            <c:idx val="0"/>
            <c:invertIfNegative val="0"/>
            <c:bubble3D val="0"/>
            <c:spPr>
              <a:solidFill>
                <a:schemeClr val="accent2"/>
              </a:solidFill>
              <a:ln>
                <a:noFill/>
              </a:ln>
              <a:effectLst/>
            </c:spPr>
            <c:extLst>
              <c:ext xmlns:c16="http://schemas.microsoft.com/office/drawing/2014/chart" uri="{C3380CC4-5D6E-409C-BE32-E72D297353CC}">
                <c16:uniqueId val="{00000001-8360-4D59-8A66-3D42FBD7CB32}"/>
              </c:ext>
            </c:extLst>
          </c:dPt>
          <c:cat>
            <c:strRef>
              <c:f>Sheet1!$A$2</c:f>
              <c:strCache>
                <c:ptCount val="1"/>
                <c:pt idx="0">
                  <c:v>Category 1</c:v>
                </c:pt>
              </c:strCache>
            </c:strRef>
          </c:cat>
          <c:val>
            <c:numRef>
              <c:f>Sheet1!$B$2</c:f>
              <c:numCache>
                <c:formatCode>General</c:formatCode>
                <c:ptCount val="1"/>
                <c:pt idx="0">
                  <c:v>45</c:v>
                </c:pt>
              </c:numCache>
            </c:numRef>
          </c:val>
          <c:extLst>
            <c:ext xmlns:c16="http://schemas.microsoft.com/office/drawing/2014/chart" uri="{C3380CC4-5D6E-409C-BE32-E72D297353CC}">
              <c16:uniqueId val="{00000002-8360-4D59-8A66-3D42FBD7CB32}"/>
            </c:ext>
          </c:extLst>
        </c:ser>
        <c:ser>
          <c:idx val="1"/>
          <c:order val="1"/>
          <c:tx>
            <c:strRef>
              <c:f>Sheet1!$C$1</c:f>
              <c:strCache>
                <c:ptCount val="1"/>
                <c:pt idx="0">
                  <c:v>Series 2</c:v>
                </c:pt>
              </c:strCache>
            </c:strRef>
          </c:tx>
          <c:spPr>
            <a:solidFill>
              <a:schemeClr val="bg2">
                <a:lumMod val="90000"/>
              </a:schemeClr>
            </a:solidFill>
            <a:ln>
              <a:noFill/>
            </a:ln>
            <a:effectLst/>
          </c:spPr>
          <c:invertIfNegative val="0"/>
          <c:dPt>
            <c:idx val="0"/>
            <c:invertIfNegative val="0"/>
            <c:bubble3D val="0"/>
            <c:spPr>
              <a:solidFill>
                <a:schemeClr val="bg1">
                  <a:lumMod val="85000"/>
                </a:schemeClr>
              </a:solidFill>
              <a:ln>
                <a:noFill/>
              </a:ln>
              <a:effectLst/>
            </c:spPr>
            <c:extLst>
              <c:ext xmlns:c16="http://schemas.microsoft.com/office/drawing/2014/chart" uri="{C3380CC4-5D6E-409C-BE32-E72D297353CC}">
                <c16:uniqueId val="{00000004-8360-4D59-8A66-3D42FBD7CB32}"/>
              </c:ext>
            </c:extLst>
          </c:dPt>
          <c:cat>
            <c:strRef>
              <c:f>Sheet1!$A$2</c:f>
              <c:strCache>
                <c:ptCount val="1"/>
                <c:pt idx="0">
                  <c:v>Category 1</c:v>
                </c:pt>
              </c:strCache>
            </c:strRef>
          </c:cat>
          <c:val>
            <c:numRef>
              <c:f>Sheet1!$C$2</c:f>
              <c:numCache>
                <c:formatCode>General</c:formatCode>
                <c:ptCount val="1"/>
                <c:pt idx="0">
                  <c:v>55</c:v>
                </c:pt>
              </c:numCache>
            </c:numRef>
          </c:val>
          <c:extLst>
            <c:ext xmlns:c16="http://schemas.microsoft.com/office/drawing/2014/chart" uri="{C3380CC4-5D6E-409C-BE32-E72D297353CC}">
              <c16:uniqueId val="{00000005-8360-4D59-8A66-3D42FBD7CB32}"/>
            </c:ext>
          </c:extLst>
        </c:ser>
        <c:dLbls>
          <c:showLegendKey val="0"/>
          <c:showVal val="0"/>
          <c:showCatName val="0"/>
          <c:showSerName val="0"/>
          <c:showPercent val="0"/>
          <c:showBubbleSize val="0"/>
        </c:dLbls>
        <c:gapWidth val="0"/>
        <c:overlap val="100"/>
        <c:axId val="-456901296"/>
        <c:axId val="-456899120"/>
      </c:barChart>
      <c:catAx>
        <c:axId val="-456901296"/>
        <c:scaling>
          <c:orientation val="minMax"/>
        </c:scaling>
        <c:delete val="1"/>
        <c:axPos val="l"/>
        <c:numFmt formatCode="General" sourceLinked="1"/>
        <c:majorTickMark val="none"/>
        <c:minorTickMark val="none"/>
        <c:tickLblPos val="nextTo"/>
        <c:crossAx val="-456899120"/>
        <c:crosses val="autoZero"/>
        <c:auto val="1"/>
        <c:lblAlgn val="ctr"/>
        <c:lblOffset val="100"/>
        <c:noMultiLvlLbl val="0"/>
      </c:catAx>
      <c:valAx>
        <c:axId val="-456899120"/>
        <c:scaling>
          <c:orientation val="minMax"/>
        </c:scaling>
        <c:delete val="1"/>
        <c:axPos val="b"/>
        <c:numFmt formatCode="0%" sourceLinked="1"/>
        <c:majorTickMark val="none"/>
        <c:minorTickMark val="none"/>
        <c:tickLblPos val="nextTo"/>
        <c:crossAx val="-45690129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
          <c:w val="1"/>
          <c:h val="1"/>
        </c:manualLayout>
      </c:layout>
      <c:barChart>
        <c:barDir val="bar"/>
        <c:grouping val="percentStacked"/>
        <c:varyColors val="0"/>
        <c:ser>
          <c:idx val="0"/>
          <c:order val="0"/>
          <c:tx>
            <c:strRef>
              <c:f>Sheet1!$B$1</c:f>
              <c:strCache>
                <c:ptCount val="1"/>
                <c:pt idx="0">
                  <c:v>Series 1</c:v>
                </c:pt>
              </c:strCache>
            </c:strRef>
          </c:tx>
          <c:spPr>
            <a:solidFill>
              <a:schemeClr val="accent1"/>
            </a:solidFill>
            <a:ln>
              <a:noFill/>
            </a:ln>
            <a:effectLst/>
          </c:spPr>
          <c:invertIfNegative val="0"/>
          <c:cat>
            <c:strRef>
              <c:f>Sheet1!$A$2</c:f>
              <c:strCache>
                <c:ptCount val="1"/>
                <c:pt idx="0">
                  <c:v>Category 1</c:v>
                </c:pt>
              </c:strCache>
            </c:strRef>
          </c:cat>
          <c:val>
            <c:numRef>
              <c:f>Sheet1!$B$2</c:f>
              <c:numCache>
                <c:formatCode>General</c:formatCode>
                <c:ptCount val="1"/>
                <c:pt idx="0">
                  <c:v>60</c:v>
                </c:pt>
              </c:numCache>
            </c:numRef>
          </c:val>
          <c:extLst>
            <c:ext xmlns:c16="http://schemas.microsoft.com/office/drawing/2014/chart" uri="{C3380CC4-5D6E-409C-BE32-E72D297353CC}">
              <c16:uniqueId val="{00000000-AB73-4339-B49B-4C5CA83FAAC5}"/>
            </c:ext>
          </c:extLst>
        </c:ser>
        <c:ser>
          <c:idx val="1"/>
          <c:order val="1"/>
          <c:tx>
            <c:strRef>
              <c:f>Sheet1!$C$1</c:f>
              <c:strCache>
                <c:ptCount val="1"/>
                <c:pt idx="0">
                  <c:v>Series 2</c:v>
                </c:pt>
              </c:strCache>
            </c:strRef>
          </c:tx>
          <c:spPr>
            <a:solidFill>
              <a:schemeClr val="bg1">
                <a:lumMod val="85000"/>
              </a:schemeClr>
            </a:solidFill>
            <a:ln>
              <a:noFill/>
            </a:ln>
            <a:effectLst/>
          </c:spPr>
          <c:invertIfNegative val="0"/>
          <c:dPt>
            <c:idx val="0"/>
            <c:invertIfNegative val="0"/>
            <c:bubble3D val="0"/>
            <c:spPr>
              <a:solidFill>
                <a:schemeClr val="bg1">
                  <a:lumMod val="85000"/>
                </a:schemeClr>
              </a:solidFill>
              <a:ln>
                <a:noFill/>
              </a:ln>
              <a:effectLst/>
            </c:spPr>
            <c:extLst>
              <c:ext xmlns:c16="http://schemas.microsoft.com/office/drawing/2014/chart" uri="{C3380CC4-5D6E-409C-BE32-E72D297353CC}">
                <c16:uniqueId val="{00000002-AB73-4339-B49B-4C5CA83FAAC5}"/>
              </c:ext>
            </c:extLst>
          </c:dPt>
          <c:cat>
            <c:strRef>
              <c:f>Sheet1!$A$2</c:f>
              <c:strCache>
                <c:ptCount val="1"/>
                <c:pt idx="0">
                  <c:v>Category 1</c:v>
                </c:pt>
              </c:strCache>
            </c:strRef>
          </c:cat>
          <c:val>
            <c:numRef>
              <c:f>Sheet1!$C$2</c:f>
              <c:numCache>
                <c:formatCode>General</c:formatCode>
                <c:ptCount val="1"/>
                <c:pt idx="0">
                  <c:v>40</c:v>
                </c:pt>
              </c:numCache>
            </c:numRef>
          </c:val>
          <c:extLst>
            <c:ext xmlns:c16="http://schemas.microsoft.com/office/drawing/2014/chart" uri="{C3380CC4-5D6E-409C-BE32-E72D297353CC}">
              <c16:uniqueId val="{00000003-AB73-4339-B49B-4C5CA83FAAC5}"/>
            </c:ext>
          </c:extLst>
        </c:ser>
        <c:dLbls>
          <c:showLegendKey val="0"/>
          <c:showVal val="0"/>
          <c:showCatName val="0"/>
          <c:showSerName val="0"/>
          <c:showPercent val="0"/>
          <c:showBubbleSize val="0"/>
        </c:dLbls>
        <c:gapWidth val="0"/>
        <c:overlap val="100"/>
        <c:axId val="-456909456"/>
        <c:axId val="-456900208"/>
      </c:barChart>
      <c:catAx>
        <c:axId val="-456909456"/>
        <c:scaling>
          <c:orientation val="minMax"/>
        </c:scaling>
        <c:delete val="1"/>
        <c:axPos val="l"/>
        <c:numFmt formatCode="General" sourceLinked="1"/>
        <c:majorTickMark val="none"/>
        <c:minorTickMark val="none"/>
        <c:tickLblPos val="nextTo"/>
        <c:crossAx val="-456900208"/>
        <c:crosses val="autoZero"/>
        <c:auto val="1"/>
        <c:lblAlgn val="ctr"/>
        <c:lblOffset val="100"/>
        <c:noMultiLvlLbl val="0"/>
      </c:catAx>
      <c:valAx>
        <c:axId val="-456900208"/>
        <c:scaling>
          <c:orientation val="minMax"/>
        </c:scaling>
        <c:delete val="1"/>
        <c:axPos val="b"/>
        <c:numFmt formatCode="0%" sourceLinked="1"/>
        <c:majorTickMark val="none"/>
        <c:minorTickMark val="none"/>
        <c:tickLblPos val="nextTo"/>
        <c:crossAx val="-45690945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
          <c:w val="1"/>
          <c:h val="1"/>
        </c:manualLayout>
      </c:layout>
      <c:barChart>
        <c:barDir val="bar"/>
        <c:grouping val="percentStacked"/>
        <c:varyColors val="0"/>
        <c:ser>
          <c:idx val="0"/>
          <c:order val="0"/>
          <c:tx>
            <c:strRef>
              <c:f>Sheet1!$B$1</c:f>
              <c:strCache>
                <c:ptCount val="1"/>
                <c:pt idx="0">
                  <c:v>Series 1</c:v>
                </c:pt>
              </c:strCache>
            </c:strRef>
          </c:tx>
          <c:spPr>
            <a:solidFill>
              <a:schemeClr val="accent1"/>
            </a:solidFill>
            <a:ln>
              <a:noFill/>
            </a:ln>
            <a:effectLst/>
          </c:spPr>
          <c:invertIfNegative val="0"/>
          <c:cat>
            <c:strRef>
              <c:f>Sheet1!$A$2</c:f>
              <c:strCache>
                <c:ptCount val="1"/>
                <c:pt idx="0">
                  <c:v>Category 1</c:v>
                </c:pt>
              </c:strCache>
            </c:strRef>
          </c:cat>
          <c:val>
            <c:numRef>
              <c:f>Sheet1!$B$2</c:f>
              <c:numCache>
                <c:formatCode>General</c:formatCode>
                <c:ptCount val="1"/>
                <c:pt idx="0">
                  <c:v>80</c:v>
                </c:pt>
              </c:numCache>
            </c:numRef>
          </c:val>
          <c:extLst>
            <c:ext xmlns:c16="http://schemas.microsoft.com/office/drawing/2014/chart" uri="{C3380CC4-5D6E-409C-BE32-E72D297353CC}">
              <c16:uniqueId val="{00000000-0F4D-433D-833D-54D854364AFB}"/>
            </c:ext>
          </c:extLst>
        </c:ser>
        <c:ser>
          <c:idx val="1"/>
          <c:order val="1"/>
          <c:tx>
            <c:strRef>
              <c:f>Sheet1!$C$1</c:f>
              <c:strCache>
                <c:ptCount val="1"/>
                <c:pt idx="0">
                  <c:v>Series 2</c:v>
                </c:pt>
              </c:strCache>
            </c:strRef>
          </c:tx>
          <c:spPr>
            <a:solidFill>
              <a:schemeClr val="bg1">
                <a:lumMod val="85000"/>
              </a:schemeClr>
            </a:solidFill>
            <a:ln>
              <a:noFill/>
            </a:ln>
            <a:effectLst/>
          </c:spPr>
          <c:invertIfNegative val="0"/>
          <c:dPt>
            <c:idx val="0"/>
            <c:invertIfNegative val="0"/>
            <c:bubble3D val="0"/>
            <c:spPr>
              <a:solidFill>
                <a:schemeClr val="bg1">
                  <a:lumMod val="85000"/>
                </a:schemeClr>
              </a:solidFill>
              <a:ln>
                <a:noFill/>
              </a:ln>
              <a:effectLst/>
            </c:spPr>
            <c:extLst>
              <c:ext xmlns:c16="http://schemas.microsoft.com/office/drawing/2014/chart" uri="{C3380CC4-5D6E-409C-BE32-E72D297353CC}">
                <c16:uniqueId val="{00000002-0F4D-433D-833D-54D854364AFB}"/>
              </c:ext>
            </c:extLst>
          </c:dPt>
          <c:cat>
            <c:strRef>
              <c:f>Sheet1!$A$2</c:f>
              <c:strCache>
                <c:ptCount val="1"/>
                <c:pt idx="0">
                  <c:v>Category 1</c:v>
                </c:pt>
              </c:strCache>
            </c:strRef>
          </c:cat>
          <c:val>
            <c:numRef>
              <c:f>Sheet1!$C$2</c:f>
              <c:numCache>
                <c:formatCode>General</c:formatCode>
                <c:ptCount val="1"/>
                <c:pt idx="0">
                  <c:v>20</c:v>
                </c:pt>
              </c:numCache>
            </c:numRef>
          </c:val>
          <c:extLst>
            <c:ext xmlns:c16="http://schemas.microsoft.com/office/drawing/2014/chart" uri="{C3380CC4-5D6E-409C-BE32-E72D297353CC}">
              <c16:uniqueId val="{00000003-0F4D-433D-833D-54D854364AFB}"/>
            </c:ext>
          </c:extLst>
        </c:ser>
        <c:dLbls>
          <c:showLegendKey val="0"/>
          <c:showVal val="0"/>
          <c:showCatName val="0"/>
          <c:showSerName val="0"/>
          <c:showPercent val="0"/>
          <c:showBubbleSize val="0"/>
        </c:dLbls>
        <c:gapWidth val="0"/>
        <c:overlap val="100"/>
        <c:axId val="-456905648"/>
        <c:axId val="-456896944"/>
      </c:barChart>
      <c:catAx>
        <c:axId val="-456905648"/>
        <c:scaling>
          <c:orientation val="minMax"/>
        </c:scaling>
        <c:delete val="1"/>
        <c:axPos val="l"/>
        <c:numFmt formatCode="General" sourceLinked="1"/>
        <c:majorTickMark val="none"/>
        <c:minorTickMark val="none"/>
        <c:tickLblPos val="nextTo"/>
        <c:crossAx val="-456896944"/>
        <c:crosses val="autoZero"/>
        <c:auto val="1"/>
        <c:lblAlgn val="ctr"/>
        <c:lblOffset val="100"/>
        <c:noMultiLvlLbl val="0"/>
      </c:catAx>
      <c:valAx>
        <c:axId val="-456896944"/>
        <c:scaling>
          <c:orientation val="minMax"/>
        </c:scaling>
        <c:delete val="1"/>
        <c:axPos val="b"/>
        <c:numFmt formatCode="0%" sourceLinked="1"/>
        <c:majorTickMark val="none"/>
        <c:minorTickMark val="none"/>
        <c:tickLblPos val="nextTo"/>
        <c:crossAx val="-45690564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
          <c:w val="1"/>
          <c:h val="1"/>
        </c:manualLayout>
      </c:layout>
      <c:barChart>
        <c:barDir val="bar"/>
        <c:grouping val="percentStacked"/>
        <c:varyColors val="0"/>
        <c:ser>
          <c:idx val="0"/>
          <c:order val="0"/>
          <c:tx>
            <c:strRef>
              <c:f>Sheet1!$B$1</c:f>
              <c:strCache>
                <c:ptCount val="1"/>
                <c:pt idx="0">
                  <c:v>Series 1</c:v>
                </c:pt>
              </c:strCache>
            </c:strRef>
          </c:tx>
          <c:spPr>
            <a:solidFill>
              <a:schemeClr val="accent1"/>
            </a:solidFill>
            <a:ln>
              <a:noFill/>
            </a:ln>
            <a:effectLst/>
          </c:spPr>
          <c:invertIfNegative val="0"/>
          <c:cat>
            <c:strRef>
              <c:f>Sheet1!$A$2</c:f>
              <c:strCache>
                <c:ptCount val="1"/>
                <c:pt idx="0">
                  <c:v>Category 1</c:v>
                </c:pt>
              </c:strCache>
            </c:strRef>
          </c:cat>
          <c:val>
            <c:numRef>
              <c:f>Sheet1!$B$2</c:f>
              <c:numCache>
                <c:formatCode>General</c:formatCode>
                <c:ptCount val="1"/>
                <c:pt idx="0">
                  <c:v>45</c:v>
                </c:pt>
              </c:numCache>
            </c:numRef>
          </c:val>
          <c:extLst>
            <c:ext xmlns:c16="http://schemas.microsoft.com/office/drawing/2014/chart" uri="{C3380CC4-5D6E-409C-BE32-E72D297353CC}">
              <c16:uniqueId val="{00000000-6F64-4798-A4DF-A70DD68AC08D}"/>
            </c:ext>
          </c:extLst>
        </c:ser>
        <c:ser>
          <c:idx val="1"/>
          <c:order val="1"/>
          <c:tx>
            <c:strRef>
              <c:f>Sheet1!$C$1</c:f>
              <c:strCache>
                <c:ptCount val="1"/>
                <c:pt idx="0">
                  <c:v>Series 2</c:v>
                </c:pt>
              </c:strCache>
            </c:strRef>
          </c:tx>
          <c:spPr>
            <a:solidFill>
              <a:schemeClr val="tx1">
                <a:lumMod val="20000"/>
                <a:lumOff val="80000"/>
              </a:schemeClr>
            </a:solidFill>
            <a:ln>
              <a:noFill/>
            </a:ln>
            <a:effectLst/>
          </c:spPr>
          <c:invertIfNegative val="0"/>
          <c:dPt>
            <c:idx val="0"/>
            <c:invertIfNegative val="0"/>
            <c:bubble3D val="0"/>
            <c:spPr>
              <a:solidFill>
                <a:schemeClr val="bg1">
                  <a:lumMod val="85000"/>
                </a:schemeClr>
              </a:solidFill>
              <a:ln>
                <a:noFill/>
              </a:ln>
              <a:effectLst/>
            </c:spPr>
            <c:extLst>
              <c:ext xmlns:c16="http://schemas.microsoft.com/office/drawing/2014/chart" uri="{C3380CC4-5D6E-409C-BE32-E72D297353CC}">
                <c16:uniqueId val="{00000002-6F64-4798-A4DF-A70DD68AC08D}"/>
              </c:ext>
            </c:extLst>
          </c:dPt>
          <c:cat>
            <c:strRef>
              <c:f>Sheet1!$A$2</c:f>
              <c:strCache>
                <c:ptCount val="1"/>
                <c:pt idx="0">
                  <c:v>Category 1</c:v>
                </c:pt>
              </c:strCache>
            </c:strRef>
          </c:cat>
          <c:val>
            <c:numRef>
              <c:f>Sheet1!$C$2</c:f>
              <c:numCache>
                <c:formatCode>General</c:formatCode>
                <c:ptCount val="1"/>
                <c:pt idx="0">
                  <c:v>55</c:v>
                </c:pt>
              </c:numCache>
            </c:numRef>
          </c:val>
          <c:extLst>
            <c:ext xmlns:c16="http://schemas.microsoft.com/office/drawing/2014/chart" uri="{C3380CC4-5D6E-409C-BE32-E72D297353CC}">
              <c16:uniqueId val="{00000003-6F64-4798-A4DF-A70DD68AC08D}"/>
            </c:ext>
          </c:extLst>
        </c:ser>
        <c:dLbls>
          <c:showLegendKey val="0"/>
          <c:showVal val="0"/>
          <c:showCatName val="0"/>
          <c:showSerName val="0"/>
          <c:showPercent val="0"/>
          <c:showBubbleSize val="0"/>
        </c:dLbls>
        <c:gapWidth val="0"/>
        <c:overlap val="100"/>
        <c:axId val="-456906192"/>
        <c:axId val="-456895856"/>
      </c:barChart>
      <c:catAx>
        <c:axId val="-456906192"/>
        <c:scaling>
          <c:orientation val="minMax"/>
        </c:scaling>
        <c:delete val="1"/>
        <c:axPos val="l"/>
        <c:numFmt formatCode="General" sourceLinked="1"/>
        <c:majorTickMark val="none"/>
        <c:minorTickMark val="none"/>
        <c:tickLblPos val="nextTo"/>
        <c:crossAx val="-456895856"/>
        <c:crosses val="autoZero"/>
        <c:auto val="1"/>
        <c:lblAlgn val="ctr"/>
        <c:lblOffset val="100"/>
        <c:noMultiLvlLbl val="0"/>
      </c:catAx>
      <c:valAx>
        <c:axId val="-456895856"/>
        <c:scaling>
          <c:orientation val="minMax"/>
        </c:scaling>
        <c:delete val="1"/>
        <c:axPos val="b"/>
        <c:numFmt formatCode="0%" sourceLinked="1"/>
        <c:majorTickMark val="none"/>
        <c:minorTickMark val="none"/>
        <c:tickLblPos val="nextTo"/>
        <c:crossAx val="-45690619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
          <c:w val="1"/>
          <c:h val="1"/>
        </c:manualLayout>
      </c:layout>
      <c:barChart>
        <c:barDir val="bar"/>
        <c:grouping val="percentStacked"/>
        <c:varyColors val="0"/>
        <c:ser>
          <c:idx val="0"/>
          <c:order val="0"/>
          <c:tx>
            <c:strRef>
              <c:f>Sheet1!$B$1</c:f>
              <c:strCache>
                <c:ptCount val="1"/>
                <c:pt idx="0">
                  <c:v>Series 1</c:v>
                </c:pt>
              </c:strCache>
            </c:strRef>
          </c:tx>
          <c:spPr>
            <a:solidFill>
              <a:schemeClr val="accent4"/>
            </a:solidFill>
            <a:ln>
              <a:noFill/>
            </a:ln>
            <a:effectLst/>
          </c:spPr>
          <c:invertIfNegative val="0"/>
          <c:dPt>
            <c:idx val="0"/>
            <c:invertIfNegative val="0"/>
            <c:bubble3D val="0"/>
            <c:spPr>
              <a:solidFill>
                <a:schemeClr val="accent1"/>
              </a:solidFill>
              <a:ln>
                <a:noFill/>
              </a:ln>
              <a:effectLst/>
            </c:spPr>
            <c:extLst>
              <c:ext xmlns:c16="http://schemas.microsoft.com/office/drawing/2014/chart" uri="{C3380CC4-5D6E-409C-BE32-E72D297353CC}">
                <c16:uniqueId val="{00000001-3710-48DD-B245-3EDEF9962F22}"/>
              </c:ext>
            </c:extLst>
          </c:dPt>
          <c:cat>
            <c:strRef>
              <c:f>Sheet1!$A$2</c:f>
              <c:strCache>
                <c:ptCount val="1"/>
                <c:pt idx="0">
                  <c:v>Category 1</c:v>
                </c:pt>
              </c:strCache>
            </c:strRef>
          </c:cat>
          <c:val>
            <c:numRef>
              <c:f>Sheet1!$B$2</c:f>
              <c:numCache>
                <c:formatCode>General</c:formatCode>
                <c:ptCount val="1"/>
                <c:pt idx="0">
                  <c:v>45</c:v>
                </c:pt>
              </c:numCache>
            </c:numRef>
          </c:val>
          <c:extLst>
            <c:ext xmlns:c16="http://schemas.microsoft.com/office/drawing/2014/chart" uri="{C3380CC4-5D6E-409C-BE32-E72D297353CC}">
              <c16:uniqueId val="{00000002-3710-48DD-B245-3EDEF9962F22}"/>
            </c:ext>
          </c:extLst>
        </c:ser>
        <c:ser>
          <c:idx val="1"/>
          <c:order val="1"/>
          <c:tx>
            <c:strRef>
              <c:f>Sheet1!$C$1</c:f>
              <c:strCache>
                <c:ptCount val="1"/>
                <c:pt idx="0">
                  <c:v>Series 2</c:v>
                </c:pt>
              </c:strCache>
            </c:strRef>
          </c:tx>
          <c:spPr>
            <a:solidFill>
              <a:schemeClr val="bg2">
                <a:lumMod val="90000"/>
              </a:schemeClr>
            </a:solidFill>
            <a:ln>
              <a:noFill/>
            </a:ln>
            <a:effectLst/>
          </c:spPr>
          <c:invertIfNegative val="0"/>
          <c:dPt>
            <c:idx val="0"/>
            <c:invertIfNegative val="0"/>
            <c:bubble3D val="0"/>
            <c:spPr>
              <a:solidFill>
                <a:schemeClr val="bg1">
                  <a:lumMod val="85000"/>
                </a:schemeClr>
              </a:solidFill>
              <a:ln>
                <a:noFill/>
              </a:ln>
              <a:effectLst/>
            </c:spPr>
            <c:extLst>
              <c:ext xmlns:c16="http://schemas.microsoft.com/office/drawing/2014/chart" uri="{C3380CC4-5D6E-409C-BE32-E72D297353CC}">
                <c16:uniqueId val="{00000004-3710-48DD-B245-3EDEF9962F22}"/>
              </c:ext>
            </c:extLst>
          </c:dPt>
          <c:cat>
            <c:strRef>
              <c:f>Sheet1!$A$2</c:f>
              <c:strCache>
                <c:ptCount val="1"/>
                <c:pt idx="0">
                  <c:v>Category 1</c:v>
                </c:pt>
              </c:strCache>
            </c:strRef>
          </c:cat>
          <c:val>
            <c:numRef>
              <c:f>Sheet1!$C$2</c:f>
              <c:numCache>
                <c:formatCode>General</c:formatCode>
                <c:ptCount val="1"/>
                <c:pt idx="0">
                  <c:v>55</c:v>
                </c:pt>
              </c:numCache>
            </c:numRef>
          </c:val>
          <c:extLst>
            <c:ext xmlns:c16="http://schemas.microsoft.com/office/drawing/2014/chart" uri="{C3380CC4-5D6E-409C-BE32-E72D297353CC}">
              <c16:uniqueId val="{00000005-3710-48DD-B245-3EDEF9962F22}"/>
            </c:ext>
          </c:extLst>
        </c:ser>
        <c:dLbls>
          <c:showLegendKey val="0"/>
          <c:showVal val="0"/>
          <c:showCatName val="0"/>
          <c:showSerName val="0"/>
          <c:showPercent val="0"/>
          <c:showBubbleSize val="0"/>
        </c:dLbls>
        <c:gapWidth val="0"/>
        <c:overlap val="100"/>
        <c:axId val="-456895312"/>
        <c:axId val="-456898032"/>
      </c:barChart>
      <c:catAx>
        <c:axId val="-456895312"/>
        <c:scaling>
          <c:orientation val="minMax"/>
        </c:scaling>
        <c:delete val="1"/>
        <c:axPos val="l"/>
        <c:numFmt formatCode="General" sourceLinked="1"/>
        <c:majorTickMark val="none"/>
        <c:minorTickMark val="none"/>
        <c:tickLblPos val="nextTo"/>
        <c:crossAx val="-456898032"/>
        <c:crosses val="autoZero"/>
        <c:auto val="1"/>
        <c:lblAlgn val="ctr"/>
        <c:lblOffset val="100"/>
        <c:noMultiLvlLbl val="0"/>
      </c:catAx>
      <c:valAx>
        <c:axId val="-456898032"/>
        <c:scaling>
          <c:orientation val="minMax"/>
        </c:scaling>
        <c:delete val="1"/>
        <c:axPos val="b"/>
        <c:numFmt formatCode="0%" sourceLinked="1"/>
        <c:majorTickMark val="none"/>
        <c:minorTickMark val="none"/>
        <c:tickLblPos val="nextTo"/>
        <c:crossAx val="-45689531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solidFill>
              <a:schemeClr val="accent1"/>
            </a:solidFill>
            <a:ln w="25400">
              <a:solidFill>
                <a:schemeClr val="bg1"/>
              </a:solidFill>
            </a:ln>
          </c:spPr>
          <c:dPt>
            <c:idx val="0"/>
            <c:bubble3D val="0"/>
            <c:spPr>
              <a:solidFill>
                <a:schemeClr val="accent1"/>
              </a:solidFill>
              <a:ln w="25400">
                <a:solidFill>
                  <a:schemeClr val="bg1"/>
                </a:solidFill>
              </a:ln>
              <a:effectLst/>
            </c:spPr>
            <c:extLst>
              <c:ext xmlns:c16="http://schemas.microsoft.com/office/drawing/2014/chart" uri="{C3380CC4-5D6E-409C-BE32-E72D297353CC}">
                <c16:uniqueId val="{00000001-0A1F-4478-B7C2-A283B7EEFFBE}"/>
              </c:ext>
            </c:extLst>
          </c:dPt>
          <c:dPt>
            <c:idx val="1"/>
            <c:bubble3D val="0"/>
            <c:spPr>
              <a:solidFill>
                <a:schemeClr val="accent1"/>
              </a:solidFill>
              <a:ln w="25400">
                <a:solidFill>
                  <a:schemeClr val="bg1"/>
                </a:solidFill>
              </a:ln>
              <a:effectLst/>
            </c:spPr>
            <c:extLst>
              <c:ext xmlns:c16="http://schemas.microsoft.com/office/drawing/2014/chart" uri="{C3380CC4-5D6E-409C-BE32-E72D297353CC}">
                <c16:uniqueId val="{00000003-0A1F-4478-B7C2-A283B7EEFFBE}"/>
              </c:ext>
            </c:extLst>
          </c:dPt>
          <c:dPt>
            <c:idx val="2"/>
            <c:bubble3D val="0"/>
            <c:spPr>
              <a:solidFill>
                <a:schemeClr val="accent1"/>
              </a:solidFill>
              <a:ln w="25400">
                <a:solidFill>
                  <a:schemeClr val="bg1"/>
                </a:solidFill>
              </a:ln>
              <a:effectLst/>
            </c:spPr>
            <c:extLst>
              <c:ext xmlns:c16="http://schemas.microsoft.com/office/drawing/2014/chart" uri="{C3380CC4-5D6E-409C-BE32-E72D297353CC}">
                <c16:uniqueId val="{00000005-0A1F-4478-B7C2-A283B7EEFFBE}"/>
              </c:ext>
            </c:extLst>
          </c:dPt>
          <c:dPt>
            <c:idx val="3"/>
            <c:bubble3D val="0"/>
            <c:spPr>
              <a:solidFill>
                <a:schemeClr val="accent1"/>
              </a:solidFill>
              <a:ln w="25400">
                <a:solidFill>
                  <a:schemeClr val="bg1"/>
                </a:solidFill>
              </a:ln>
              <a:effectLst/>
            </c:spPr>
            <c:extLst>
              <c:ext xmlns:c16="http://schemas.microsoft.com/office/drawing/2014/chart" uri="{C3380CC4-5D6E-409C-BE32-E72D297353CC}">
                <c16:uniqueId val="{00000007-0A1F-4478-B7C2-A283B7EEFFBE}"/>
              </c:ext>
            </c:extLst>
          </c:dPt>
          <c:dPt>
            <c:idx val="4"/>
            <c:bubble3D val="0"/>
            <c:spPr>
              <a:solidFill>
                <a:schemeClr val="accent1"/>
              </a:solidFill>
              <a:ln w="25400">
                <a:solidFill>
                  <a:schemeClr val="bg1"/>
                </a:solidFill>
              </a:ln>
              <a:effectLst/>
            </c:spPr>
            <c:extLst>
              <c:ext xmlns:c16="http://schemas.microsoft.com/office/drawing/2014/chart" uri="{C3380CC4-5D6E-409C-BE32-E72D297353CC}">
                <c16:uniqueId val="{00000009-0A1F-4478-B7C2-A283B7EEFFBE}"/>
              </c:ext>
            </c:extLst>
          </c:dPt>
          <c:dPt>
            <c:idx val="5"/>
            <c:bubble3D val="0"/>
            <c:spPr>
              <a:solidFill>
                <a:schemeClr val="accent1"/>
              </a:solidFill>
              <a:ln w="25400">
                <a:solidFill>
                  <a:schemeClr val="bg1"/>
                </a:solidFill>
              </a:ln>
              <a:effectLst/>
            </c:spPr>
            <c:extLst>
              <c:ext xmlns:c16="http://schemas.microsoft.com/office/drawing/2014/chart" uri="{C3380CC4-5D6E-409C-BE32-E72D297353CC}">
                <c16:uniqueId val="{0000000B-0A1F-4478-B7C2-A283B7EEFFBE}"/>
              </c:ext>
            </c:extLst>
          </c:dPt>
          <c:dPt>
            <c:idx val="6"/>
            <c:bubble3D val="0"/>
            <c:spPr>
              <a:solidFill>
                <a:schemeClr val="accent1"/>
              </a:solidFill>
              <a:ln w="25400">
                <a:solidFill>
                  <a:schemeClr val="bg1"/>
                </a:solidFill>
              </a:ln>
              <a:effectLst/>
            </c:spPr>
            <c:extLst>
              <c:ext xmlns:c16="http://schemas.microsoft.com/office/drawing/2014/chart" uri="{C3380CC4-5D6E-409C-BE32-E72D297353CC}">
                <c16:uniqueId val="{0000000D-0A1F-4478-B7C2-A283B7EEFFBE}"/>
              </c:ext>
            </c:extLst>
          </c:dPt>
          <c:dPt>
            <c:idx val="7"/>
            <c:bubble3D val="0"/>
            <c:spPr>
              <a:solidFill>
                <a:schemeClr val="accent1"/>
              </a:solidFill>
              <a:ln w="25400">
                <a:solidFill>
                  <a:schemeClr val="bg1"/>
                </a:solidFill>
              </a:ln>
              <a:effectLst/>
            </c:spPr>
            <c:extLst>
              <c:ext xmlns:c16="http://schemas.microsoft.com/office/drawing/2014/chart" uri="{C3380CC4-5D6E-409C-BE32-E72D297353CC}">
                <c16:uniqueId val="{0000000F-0A1F-4478-B7C2-A283B7EEFFBE}"/>
              </c:ext>
            </c:extLst>
          </c:dPt>
          <c:cat>
            <c:strRef>
              <c:f>Sheet1!$A$2:$A$9</c:f>
              <c:strCache>
                <c:ptCount val="4"/>
                <c:pt idx="0">
                  <c:v>1st Qtr</c:v>
                </c:pt>
                <c:pt idx="1">
                  <c:v>2nd Qtr</c:v>
                </c:pt>
                <c:pt idx="2">
                  <c:v>3rd Qtr</c:v>
                </c:pt>
                <c:pt idx="3">
                  <c:v>4th Qtr</c:v>
                </c:pt>
              </c:strCache>
            </c:strRef>
          </c:cat>
          <c:val>
            <c:numRef>
              <c:f>Sheet1!$B$2:$B$9</c:f>
              <c:numCache>
                <c:formatCode>General</c:formatCode>
                <c:ptCount val="8"/>
                <c:pt idx="0">
                  <c:v>12.5</c:v>
                </c:pt>
                <c:pt idx="1">
                  <c:v>12.5</c:v>
                </c:pt>
                <c:pt idx="2">
                  <c:v>12.5</c:v>
                </c:pt>
                <c:pt idx="3">
                  <c:v>12.5</c:v>
                </c:pt>
                <c:pt idx="4">
                  <c:v>12.5</c:v>
                </c:pt>
                <c:pt idx="5">
                  <c:v>12.5</c:v>
                </c:pt>
                <c:pt idx="6">
                  <c:v>12.5</c:v>
                </c:pt>
                <c:pt idx="7">
                  <c:v>12.5</c:v>
                </c:pt>
              </c:numCache>
            </c:numRef>
          </c:val>
          <c:extLst>
            <c:ext xmlns:c16="http://schemas.microsoft.com/office/drawing/2014/chart" uri="{C3380CC4-5D6E-409C-BE32-E72D297353CC}">
              <c16:uniqueId val="{00000010-0A1F-4478-B7C2-A283B7EEFFBE}"/>
            </c:ext>
          </c:extLst>
        </c:ser>
        <c:dLbls>
          <c:showLegendKey val="0"/>
          <c:showVal val="0"/>
          <c:showCatName val="0"/>
          <c:showSerName val="0"/>
          <c:showPercent val="0"/>
          <c:showBubbleSize val="0"/>
          <c:showLeaderLines val="1"/>
        </c:dLbls>
        <c:firstSliceAng val="0"/>
        <c:holeSize val="77"/>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
          <c:w val="1"/>
          <c:h val="1"/>
        </c:manualLayout>
      </c:layout>
      <c:barChart>
        <c:barDir val="bar"/>
        <c:grouping val="percentStacked"/>
        <c:varyColors val="0"/>
        <c:ser>
          <c:idx val="0"/>
          <c:order val="0"/>
          <c:tx>
            <c:strRef>
              <c:f>Sheet1!$B$1</c:f>
              <c:strCache>
                <c:ptCount val="1"/>
                <c:pt idx="0">
                  <c:v>Series 1</c:v>
                </c:pt>
              </c:strCache>
            </c:strRef>
          </c:tx>
          <c:spPr>
            <a:solidFill>
              <a:schemeClr val="accent1"/>
            </a:solidFill>
            <a:ln>
              <a:noFill/>
            </a:ln>
            <a:effectLst/>
          </c:spPr>
          <c:invertIfNegative val="0"/>
          <c:cat>
            <c:strRef>
              <c:f>Sheet1!$A$2</c:f>
              <c:strCache>
                <c:ptCount val="1"/>
                <c:pt idx="0">
                  <c:v>Category 1</c:v>
                </c:pt>
              </c:strCache>
            </c:strRef>
          </c:cat>
          <c:val>
            <c:numRef>
              <c:f>Sheet1!$B$2</c:f>
              <c:numCache>
                <c:formatCode>General</c:formatCode>
                <c:ptCount val="1"/>
                <c:pt idx="0">
                  <c:v>40</c:v>
                </c:pt>
              </c:numCache>
            </c:numRef>
          </c:val>
          <c:extLst>
            <c:ext xmlns:c16="http://schemas.microsoft.com/office/drawing/2014/chart" uri="{C3380CC4-5D6E-409C-BE32-E72D297353CC}">
              <c16:uniqueId val="{00000000-5C5A-4A0B-B318-D8B62BD68C90}"/>
            </c:ext>
          </c:extLst>
        </c:ser>
        <c:ser>
          <c:idx val="1"/>
          <c:order val="1"/>
          <c:tx>
            <c:strRef>
              <c:f>Sheet1!$C$1</c:f>
              <c:strCache>
                <c:ptCount val="1"/>
                <c:pt idx="0">
                  <c:v>Series 2</c:v>
                </c:pt>
              </c:strCache>
            </c:strRef>
          </c:tx>
          <c:spPr>
            <a:solidFill>
              <a:schemeClr val="accent2"/>
            </a:solidFill>
            <a:ln>
              <a:noFill/>
            </a:ln>
            <a:effectLst/>
          </c:spPr>
          <c:invertIfNegative val="0"/>
          <c:dPt>
            <c:idx val="0"/>
            <c:invertIfNegative val="0"/>
            <c:bubble3D val="0"/>
            <c:spPr>
              <a:solidFill>
                <a:schemeClr val="accent2"/>
              </a:solidFill>
              <a:ln>
                <a:noFill/>
              </a:ln>
              <a:effectLst/>
            </c:spPr>
            <c:extLst>
              <c:ext xmlns:c16="http://schemas.microsoft.com/office/drawing/2014/chart" uri="{C3380CC4-5D6E-409C-BE32-E72D297353CC}">
                <c16:uniqueId val="{00000002-5C5A-4A0B-B318-D8B62BD68C90}"/>
              </c:ext>
            </c:extLst>
          </c:dPt>
          <c:cat>
            <c:strRef>
              <c:f>Sheet1!$A$2</c:f>
              <c:strCache>
                <c:ptCount val="1"/>
                <c:pt idx="0">
                  <c:v>Category 1</c:v>
                </c:pt>
              </c:strCache>
            </c:strRef>
          </c:cat>
          <c:val>
            <c:numRef>
              <c:f>Sheet1!$C$2</c:f>
              <c:numCache>
                <c:formatCode>General</c:formatCode>
                <c:ptCount val="1"/>
                <c:pt idx="0">
                  <c:v>38</c:v>
                </c:pt>
              </c:numCache>
            </c:numRef>
          </c:val>
          <c:extLst>
            <c:ext xmlns:c16="http://schemas.microsoft.com/office/drawing/2014/chart" uri="{C3380CC4-5D6E-409C-BE32-E72D297353CC}">
              <c16:uniqueId val="{00000003-5C5A-4A0B-B318-D8B62BD68C90}"/>
            </c:ext>
          </c:extLst>
        </c:ser>
        <c:ser>
          <c:idx val="2"/>
          <c:order val="2"/>
          <c:tx>
            <c:strRef>
              <c:f>Sheet1!$D$1</c:f>
              <c:strCache>
                <c:ptCount val="1"/>
                <c:pt idx="0">
                  <c:v>Series 3</c:v>
                </c:pt>
              </c:strCache>
            </c:strRef>
          </c:tx>
          <c:spPr>
            <a:solidFill>
              <a:schemeClr val="accent3"/>
            </a:solidFill>
            <a:ln>
              <a:noFill/>
            </a:ln>
            <a:effectLst/>
          </c:spPr>
          <c:invertIfNegative val="0"/>
          <c:cat>
            <c:strRef>
              <c:f>Sheet1!$A$2</c:f>
              <c:strCache>
                <c:ptCount val="1"/>
                <c:pt idx="0">
                  <c:v>Category 1</c:v>
                </c:pt>
              </c:strCache>
            </c:strRef>
          </c:cat>
          <c:val>
            <c:numRef>
              <c:f>Sheet1!$D$2</c:f>
              <c:numCache>
                <c:formatCode>General</c:formatCode>
                <c:ptCount val="1"/>
                <c:pt idx="0">
                  <c:v>22</c:v>
                </c:pt>
              </c:numCache>
            </c:numRef>
          </c:val>
          <c:extLst>
            <c:ext xmlns:c16="http://schemas.microsoft.com/office/drawing/2014/chart" uri="{C3380CC4-5D6E-409C-BE32-E72D297353CC}">
              <c16:uniqueId val="{00000004-5C5A-4A0B-B318-D8B62BD68C90}"/>
            </c:ext>
          </c:extLst>
        </c:ser>
        <c:dLbls>
          <c:showLegendKey val="0"/>
          <c:showVal val="0"/>
          <c:showCatName val="0"/>
          <c:showSerName val="0"/>
          <c:showPercent val="0"/>
          <c:showBubbleSize val="0"/>
        </c:dLbls>
        <c:gapWidth val="0"/>
        <c:overlap val="100"/>
        <c:axId val="-571417264"/>
        <c:axId val="-571416720"/>
      </c:barChart>
      <c:catAx>
        <c:axId val="-571417264"/>
        <c:scaling>
          <c:orientation val="minMax"/>
        </c:scaling>
        <c:delete val="1"/>
        <c:axPos val="l"/>
        <c:numFmt formatCode="General" sourceLinked="1"/>
        <c:majorTickMark val="none"/>
        <c:minorTickMark val="none"/>
        <c:tickLblPos val="nextTo"/>
        <c:crossAx val="-571416720"/>
        <c:crosses val="autoZero"/>
        <c:auto val="1"/>
        <c:lblAlgn val="ctr"/>
        <c:lblOffset val="100"/>
        <c:noMultiLvlLbl val="0"/>
      </c:catAx>
      <c:valAx>
        <c:axId val="-571416720"/>
        <c:scaling>
          <c:orientation val="minMax"/>
        </c:scaling>
        <c:delete val="1"/>
        <c:axPos val="b"/>
        <c:numFmt formatCode="0%" sourceLinked="1"/>
        <c:majorTickMark val="none"/>
        <c:minorTickMark val="none"/>
        <c:tickLblPos val="nextTo"/>
        <c:crossAx val="-57141726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
          <c:w val="1"/>
          <c:h val="1"/>
        </c:manualLayout>
      </c:layout>
      <c:barChart>
        <c:barDir val="bar"/>
        <c:grouping val="percentStacked"/>
        <c:varyColors val="0"/>
        <c:ser>
          <c:idx val="0"/>
          <c:order val="0"/>
          <c:tx>
            <c:strRef>
              <c:f>Sheet1!$B$1</c:f>
              <c:strCache>
                <c:ptCount val="1"/>
                <c:pt idx="0">
                  <c:v>Series 1</c:v>
                </c:pt>
              </c:strCache>
            </c:strRef>
          </c:tx>
          <c:spPr>
            <a:solidFill>
              <a:schemeClr val="accent1"/>
            </a:solidFill>
            <a:ln>
              <a:noFill/>
            </a:ln>
            <a:effectLst/>
          </c:spPr>
          <c:invertIfNegative val="0"/>
          <c:cat>
            <c:strRef>
              <c:f>Sheet1!$A$2</c:f>
              <c:strCache>
                <c:ptCount val="1"/>
                <c:pt idx="0">
                  <c:v>Category 1</c:v>
                </c:pt>
              </c:strCache>
            </c:strRef>
          </c:cat>
          <c:val>
            <c:numRef>
              <c:f>Sheet1!$B$2</c:f>
              <c:numCache>
                <c:formatCode>General</c:formatCode>
                <c:ptCount val="1"/>
                <c:pt idx="0">
                  <c:v>60</c:v>
                </c:pt>
              </c:numCache>
            </c:numRef>
          </c:val>
          <c:extLst>
            <c:ext xmlns:c16="http://schemas.microsoft.com/office/drawing/2014/chart" uri="{C3380CC4-5D6E-409C-BE32-E72D297353CC}">
              <c16:uniqueId val="{00000000-6B77-4B48-B315-92D99BCB90B8}"/>
            </c:ext>
          </c:extLst>
        </c:ser>
        <c:ser>
          <c:idx val="1"/>
          <c:order val="1"/>
          <c:tx>
            <c:strRef>
              <c:f>Sheet1!$C$1</c:f>
              <c:strCache>
                <c:ptCount val="1"/>
                <c:pt idx="0">
                  <c:v>Series 2</c:v>
                </c:pt>
              </c:strCache>
            </c:strRef>
          </c:tx>
          <c:spPr>
            <a:solidFill>
              <a:schemeClr val="accent2"/>
            </a:solidFill>
            <a:ln>
              <a:noFill/>
            </a:ln>
            <a:effectLst/>
          </c:spPr>
          <c:invertIfNegative val="0"/>
          <c:dPt>
            <c:idx val="0"/>
            <c:invertIfNegative val="0"/>
            <c:bubble3D val="0"/>
            <c:spPr>
              <a:solidFill>
                <a:schemeClr val="accent2"/>
              </a:solidFill>
              <a:ln>
                <a:noFill/>
              </a:ln>
              <a:effectLst/>
            </c:spPr>
            <c:extLst>
              <c:ext xmlns:c16="http://schemas.microsoft.com/office/drawing/2014/chart" uri="{C3380CC4-5D6E-409C-BE32-E72D297353CC}">
                <c16:uniqueId val="{00000002-6B77-4B48-B315-92D99BCB90B8}"/>
              </c:ext>
            </c:extLst>
          </c:dPt>
          <c:cat>
            <c:strRef>
              <c:f>Sheet1!$A$2</c:f>
              <c:strCache>
                <c:ptCount val="1"/>
                <c:pt idx="0">
                  <c:v>Category 1</c:v>
                </c:pt>
              </c:strCache>
            </c:strRef>
          </c:cat>
          <c:val>
            <c:numRef>
              <c:f>Sheet1!$C$2</c:f>
              <c:numCache>
                <c:formatCode>General</c:formatCode>
                <c:ptCount val="1"/>
                <c:pt idx="0">
                  <c:v>18</c:v>
                </c:pt>
              </c:numCache>
            </c:numRef>
          </c:val>
          <c:extLst>
            <c:ext xmlns:c16="http://schemas.microsoft.com/office/drawing/2014/chart" uri="{C3380CC4-5D6E-409C-BE32-E72D297353CC}">
              <c16:uniqueId val="{00000003-6B77-4B48-B315-92D99BCB90B8}"/>
            </c:ext>
          </c:extLst>
        </c:ser>
        <c:ser>
          <c:idx val="2"/>
          <c:order val="2"/>
          <c:tx>
            <c:strRef>
              <c:f>Sheet1!$D$1</c:f>
              <c:strCache>
                <c:ptCount val="1"/>
                <c:pt idx="0">
                  <c:v>Series 3</c:v>
                </c:pt>
              </c:strCache>
            </c:strRef>
          </c:tx>
          <c:spPr>
            <a:solidFill>
              <a:schemeClr val="accent3"/>
            </a:solidFill>
            <a:ln>
              <a:noFill/>
            </a:ln>
            <a:effectLst/>
          </c:spPr>
          <c:invertIfNegative val="0"/>
          <c:cat>
            <c:strRef>
              <c:f>Sheet1!$A$2</c:f>
              <c:strCache>
                <c:ptCount val="1"/>
                <c:pt idx="0">
                  <c:v>Category 1</c:v>
                </c:pt>
              </c:strCache>
            </c:strRef>
          </c:cat>
          <c:val>
            <c:numRef>
              <c:f>Sheet1!$D$2</c:f>
              <c:numCache>
                <c:formatCode>General</c:formatCode>
                <c:ptCount val="1"/>
                <c:pt idx="0">
                  <c:v>22</c:v>
                </c:pt>
              </c:numCache>
            </c:numRef>
          </c:val>
          <c:extLst>
            <c:ext xmlns:c16="http://schemas.microsoft.com/office/drawing/2014/chart" uri="{C3380CC4-5D6E-409C-BE32-E72D297353CC}">
              <c16:uniqueId val="{00000004-6B77-4B48-B315-92D99BCB90B8}"/>
            </c:ext>
          </c:extLst>
        </c:ser>
        <c:dLbls>
          <c:showLegendKey val="0"/>
          <c:showVal val="0"/>
          <c:showCatName val="0"/>
          <c:showSerName val="0"/>
          <c:showPercent val="0"/>
          <c:showBubbleSize val="0"/>
        </c:dLbls>
        <c:gapWidth val="0"/>
        <c:overlap val="100"/>
        <c:axId val="-450391952"/>
        <c:axId val="-450381616"/>
      </c:barChart>
      <c:catAx>
        <c:axId val="-450391952"/>
        <c:scaling>
          <c:orientation val="minMax"/>
        </c:scaling>
        <c:delete val="1"/>
        <c:axPos val="l"/>
        <c:numFmt formatCode="General" sourceLinked="1"/>
        <c:majorTickMark val="none"/>
        <c:minorTickMark val="none"/>
        <c:tickLblPos val="nextTo"/>
        <c:crossAx val="-450381616"/>
        <c:crosses val="autoZero"/>
        <c:auto val="1"/>
        <c:lblAlgn val="ctr"/>
        <c:lblOffset val="100"/>
        <c:noMultiLvlLbl val="0"/>
      </c:catAx>
      <c:valAx>
        <c:axId val="-450381616"/>
        <c:scaling>
          <c:orientation val="minMax"/>
        </c:scaling>
        <c:delete val="1"/>
        <c:axPos val="b"/>
        <c:numFmt formatCode="0%" sourceLinked="1"/>
        <c:majorTickMark val="none"/>
        <c:minorTickMark val="none"/>
        <c:tickLblPos val="nextTo"/>
        <c:crossAx val="-45039195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gradFill flip="none" rotWithShape="1">
              <a:gsLst>
                <a:gs pos="0">
                  <a:schemeClr val="accent1"/>
                </a:gs>
                <a:gs pos="75000">
                  <a:schemeClr val="accent1">
                    <a:lumMod val="60000"/>
                    <a:lumOff val="40000"/>
                  </a:schemeClr>
                </a:gs>
                <a:gs pos="51000">
                  <a:schemeClr val="accent1">
                    <a:alpha val="75000"/>
                  </a:schemeClr>
                </a:gs>
                <a:gs pos="100000">
                  <a:schemeClr val="accent1">
                    <a:lumMod val="20000"/>
                    <a:lumOff val="80000"/>
                    <a:alpha val="15000"/>
                  </a:schemeClr>
                </a:gs>
              </a:gsLst>
              <a:lin ang="5400000" scaled="0"/>
            </a:gradFill>
            <a:ln>
              <a:noFill/>
            </a:ln>
            <a:effectLst/>
          </c:spPr>
          <c:invertIfNegative val="0"/>
          <c:dPt>
            <c:idx val="3"/>
            <c:invertIfNegative val="0"/>
            <c:bubble3D val="0"/>
            <c:extLst>
              <c:ext xmlns:c16="http://schemas.microsoft.com/office/drawing/2014/chart" uri="{C3380CC4-5D6E-409C-BE32-E72D297353CC}">
                <c16:uniqueId val="{00000001-AE1D-4A04-884F-F406533DC5E4}"/>
              </c:ext>
            </c:extLst>
          </c:dPt>
          <c:dPt>
            <c:idx val="4"/>
            <c:invertIfNegative val="0"/>
            <c:bubble3D val="0"/>
            <c:extLst>
              <c:ext xmlns:c16="http://schemas.microsoft.com/office/drawing/2014/chart" uri="{C3380CC4-5D6E-409C-BE32-E72D297353CC}">
                <c16:uniqueId val="{00000003-AE1D-4A04-884F-F406533DC5E4}"/>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numRef>
              <c:f>Sheet1!$A$2:$A$13</c:f>
              <c:numCache>
                <c:formatCode>General</c:formatCode>
                <c:ptCount val="12"/>
                <c:pt idx="0">
                  <c:v>2005</c:v>
                </c:pt>
                <c:pt idx="1">
                  <c:v>2006</c:v>
                </c:pt>
                <c:pt idx="2">
                  <c:v>2007</c:v>
                </c:pt>
                <c:pt idx="3">
                  <c:v>2008</c:v>
                </c:pt>
                <c:pt idx="4">
                  <c:v>2009</c:v>
                </c:pt>
                <c:pt idx="5">
                  <c:v>2010</c:v>
                </c:pt>
                <c:pt idx="6">
                  <c:v>2011</c:v>
                </c:pt>
                <c:pt idx="7">
                  <c:v>2012</c:v>
                </c:pt>
                <c:pt idx="8">
                  <c:v>2013</c:v>
                </c:pt>
                <c:pt idx="9">
                  <c:v>2014</c:v>
                </c:pt>
                <c:pt idx="10">
                  <c:v>2015</c:v>
                </c:pt>
                <c:pt idx="11">
                  <c:v>2016</c:v>
                </c:pt>
              </c:numCache>
            </c:numRef>
          </c:cat>
          <c:val>
            <c:numRef>
              <c:f>Sheet1!$B$2:$B$13</c:f>
              <c:numCache>
                <c:formatCode>General</c:formatCode>
                <c:ptCount val="12"/>
                <c:pt idx="0">
                  <c:v>1400</c:v>
                </c:pt>
                <c:pt idx="1">
                  <c:v>1850</c:v>
                </c:pt>
                <c:pt idx="2">
                  <c:v>1350</c:v>
                </c:pt>
                <c:pt idx="3">
                  <c:v>2250</c:v>
                </c:pt>
                <c:pt idx="4">
                  <c:v>2650</c:v>
                </c:pt>
                <c:pt idx="5">
                  <c:v>1850</c:v>
                </c:pt>
                <c:pt idx="6">
                  <c:v>1850</c:v>
                </c:pt>
                <c:pt idx="7">
                  <c:v>2250</c:v>
                </c:pt>
                <c:pt idx="8">
                  <c:v>1750</c:v>
                </c:pt>
                <c:pt idx="9">
                  <c:v>1750</c:v>
                </c:pt>
                <c:pt idx="10">
                  <c:v>2250</c:v>
                </c:pt>
                <c:pt idx="11">
                  <c:v>2500</c:v>
                </c:pt>
              </c:numCache>
            </c:numRef>
          </c:val>
          <c:extLst>
            <c:ext xmlns:c16="http://schemas.microsoft.com/office/drawing/2014/chart" uri="{C3380CC4-5D6E-409C-BE32-E72D297353CC}">
              <c16:uniqueId val="{00000004-AE1D-4A04-884F-F406533DC5E4}"/>
            </c:ext>
          </c:extLst>
        </c:ser>
        <c:dLbls>
          <c:dLblPos val="inEnd"/>
          <c:showLegendKey val="0"/>
          <c:showVal val="1"/>
          <c:showCatName val="0"/>
          <c:showSerName val="0"/>
          <c:showPercent val="0"/>
          <c:showBubbleSize val="0"/>
        </c:dLbls>
        <c:gapWidth val="355"/>
        <c:overlap val="-70"/>
        <c:axId val="-450389232"/>
        <c:axId val="-450380528"/>
      </c:barChart>
      <c:catAx>
        <c:axId val="-45038923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450380528"/>
        <c:crosses val="autoZero"/>
        <c:auto val="1"/>
        <c:lblAlgn val="ctr"/>
        <c:lblOffset val="100"/>
        <c:noMultiLvlLbl val="0"/>
      </c:catAx>
      <c:valAx>
        <c:axId val="-450380528"/>
        <c:scaling>
          <c:orientation val="minMax"/>
        </c:scaling>
        <c:delete val="0"/>
        <c:axPos val="l"/>
        <c:majorGridlines>
          <c:spPr>
            <a:ln w="9525" cap="flat" cmpd="sng" algn="ctr">
              <a:gradFill>
                <a:gsLst>
                  <a:gs pos="100000">
                    <a:schemeClr val="tx1">
                      <a:lumMod val="5000"/>
                      <a:lumOff val="95000"/>
                    </a:schemeClr>
                  </a:gs>
                  <a:gs pos="0">
                    <a:schemeClr val="tx1">
                      <a:lumMod val="25000"/>
                      <a:lumOff val="75000"/>
                    </a:schemeClr>
                  </a:gs>
                </a:gsLst>
                <a:lin ang="5400000" scaled="0"/>
              </a:gra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45038923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Sheet1!$B$1</c:f>
              <c:strCache>
                <c:ptCount val="1"/>
                <c:pt idx="0">
                  <c:v>Series 1</c:v>
                </c:pt>
              </c:strCache>
            </c:strRef>
          </c:tx>
          <c:spPr>
            <a:solidFill>
              <a:schemeClr val="accent1"/>
            </a:solidFill>
            <a:ln>
              <a:noFill/>
            </a:ln>
            <a:effectLst/>
          </c:spPr>
          <c:invertIfNegative val="0"/>
          <c:dPt>
            <c:idx val="3"/>
            <c:invertIfNegative val="0"/>
            <c:bubble3D val="0"/>
            <c:spPr>
              <a:solidFill>
                <a:schemeClr val="accent2"/>
              </a:solidFill>
              <a:ln>
                <a:noFill/>
              </a:ln>
              <a:effectLst/>
            </c:spPr>
            <c:extLst>
              <c:ext xmlns:c16="http://schemas.microsoft.com/office/drawing/2014/chart" uri="{C3380CC4-5D6E-409C-BE32-E72D297353CC}">
                <c16:uniqueId val="{00000001-3C7E-4649-B657-A6293FA33FE6}"/>
              </c:ext>
            </c:extLst>
          </c:dPt>
          <c:dPt>
            <c:idx val="4"/>
            <c:invertIfNegative val="0"/>
            <c:bubble3D val="0"/>
            <c:spPr>
              <a:solidFill>
                <a:schemeClr val="accent2"/>
              </a:solidFill>
              <a:ln>
                <a:noFill/>
              </a:ln>
              <a:effectLst/>
            </c:spPr>
            <c:extLst>
              <c:ext xmlns:c16="http://schemas.microsoft.com/office/drawing/2014/chart" uri="{C3380CC4-5D6E-409C-BE32-E72D297353CC}">
                <c16:uniqueId val="{00000003-3C7E-4649-B657-A6293FA33FE6}"/>
              </c:ext>
            </c:extLst>
          </c:dPt>
          <c:cat>
            <c:numRef>
              <c:f>Sheet1!$A$2:$A$6</c:f>
              <c:numCache>
                <c:formatCode>General</c:formatCode>
                <c:ptCount val="5"/>
                <c:pt idx="0">
                  <c:v>2012</c:v>
                </c:pt>
                <c:pt idx="1">
                  <c:v>2013</c:v>
                </c:pt>
                <c:pt idx="2">
                  <c:v>2014</c:v>
                </c:pt>
                <c:pt idx="3">
                  <c:v>2015</c:v>
                </c:pt>
                <c:pt idx="4">
                  <c:v>2016</c:v>
                </c:pt>
              </c:numCache>
            </c:numRef>
          </c:cat>
          <c:val>
            <c:numRef>
              <c:f>Sheet1!$B$2:$B$6</c:f>
              <c:numCache>
                <c:formatCode>General</c:formatCode>
                <c:ptCount val="5"/>
                <c:pt idx="0">
                  <c:v>35</c:v>
                </c:pt>
                <c:pt idx="1">
                  <c:v>35</c:v>
                </c:pt>
                <c:pt idx="2">
                  <c:v>50</c:v>
                </c:pt>
                <c:pt idx="3">
                  <c:v>48</c:v>
                </c:pt>
                <c:pt idx="4">
                  <c:v>55</c:v>
                </c:pt>
              </c:numCache>
            </c:numRef>
          </c:val>
          <c:extLst>
            <c:ext xmlns:c16="http://schemas.microsoft.com/office/drawing/2014/chart" uri="{C3380CC4-5D6E-409C-BE32-E72D297353CC}">
              <c16:uniqueId val="{00000004-3C7E-4649-B657-A6293FA33FE6}"/>
            </c:ext>
          </c:extLst>
        </c:ser>
        <c:ser>
          <c:idx val="1"/>
          <c:order val="1"/>
          <c:tx>
            <c:strRef>
              <c:f>Sheet1!$C$1</c:f>
              <c:strCache>
                <c:ptCount val="1"/>
                <c:pt idx="0">
                  <c:v>Series 2</c:v>
                </c:pt>
              </c:strCache>
            </c:strRef>
          </c:tx>
          <c:spPr>
            <a:solidFill>
              <a:schemeClr val="accent1">
                <a:alpha val="80000"/>
              </a:schemeClr>
            </a:solidFill>
            <a:ln>
              <a:noFill/>
            </a:ln>
            <a:effectLst/>
          </c:spPr>
          <c:invertIfNegative val="0"/>
          <c:dPt>
            <c:idx val="1"/>
            <c:invertIfNegative val="0"/>
            <c:bubble3D val="0"/>
            <c:spPr>
              <a:solidFill>
                <a:schemeClr val="accent1">
                  <a:lumMod val="75000"/>
                  <a:alpha val="90000"/>
                </a:schemeClr>
              </a:solidFill>
              <a:ln>
                <a:noFill/>
              </a:ln>
              <a:effectLst/>
            </c:spPr>
            <c:extLst>
              <c:ext xmlns:c16="http://schemas.microsoft.com/office/drawing/2014/chart" uri="{C3380CC4-5D6E-409C-BE32-E72D297353CC}">
                <c16:uniqueId val="{00000006-3C7E-4649-B657-A6293FA33FE6}"/>
              </c:ext>
            </c:extLst>
          </c:dPt>
          <c:dPt>
            <c:idx val="2"/>
            <c:invertIfNegative val="0"/>
            <c:bubble3D val="0"/>
            <c:spPr>
              <a:solidFill>
                <a:schemeClr val="accent1">
                  <a:lumMod val="75000"/>
                  <a:alpha val="90000"/>
                </a:schemeClr>
              </a:solidFill>
              <a:ln>
                <a:noFill/>
              </a:ln>
              <a:effectLst/>
            </c:spPr>
            <c:extLst>
              <c:ext xmlns:c16="http://schemas.microsoft.com/office/drawing/2014/chart" uri="{C3380CC4-5D6E-409C-BE32-E72D297353CC}">
                <c16:uniqueId val="{00000008-3C7E-4649-B657-A6293FA33FE6}"/>
              </c:ext>
            </c:extLst>
          </c:dPt>
          <c:dPt>
            <c:idx val="3"/>
            <c:invertIfNegative val="0"/>
            <c:bubble3D val="0"/>
            <c:spPr>
              <a:solidFill>
                <a:schemeClr val="accent2">
                  <a:lumMod val="75000"/>
                  <a:alpha val="80000"/>
                </a:schemeClr>
              </a:solidFill>
              <a:ln>
                <a:noFill/>
              </a:ln>
              <a:effectLst/>
            </c:spPr>
            <c:extLst>
              <c:ext xmlns:c16="http://schemas.microsoft.com/office/drawing/2014/chart" uri="{C3380CC4-5D6E-409C-BE32-E72D297353CC}">
                <c16:uniqueId val="{0000000A-3C7E-4649-B657-A6293FA33FE6}"/>
              </c:ext>
            </c:extLst>
          </c:dPt>
          <c:dPt>
            <c:idx val="4"/>
            <c:invertIfNegative val="0"/>
            <c:bubble3D val="0"/>
            <c:spPr>
              <a:solidFill>
                <a:schemeClr val="accent2">
                  <a:lumMod val="75000"/>
                  <a:alpha val="80000"/>
                </a:schemeClr>
              </a:solidFill>
              <a:ln>
                <a:noFill/>
              </a:ln>
              <a:effectLst/>
            </c:spPr>
            <c:extLst>
              <c:ext xmlns:c16="http://schemas.microsoft.com/office/drawing/2014/chart" uri="{C3380CC4-5D6E-409C-BE32-E72D297353CC}">
                <c16:uniqueId val="{0000000C-3C7E-4649-B657-A6293FA33FE6}"/>
              </c:ext>
            </c:extLst>
          </c:dPt>
          <c:cat>
            <c:numRef>
              <c:f>Sheet1!$A$2:$A$6</c:f>
              <c:numCache>
                <c:formatCode>General</c:formatCode>
                <c:ptCount val="5"/>
                <c:pt idx="0">
                  <c:v>2012</c:v>
                </c:pt>
                <c:pt idx="1">
                  <c:v>2013</c:v>
                </c:pt>
                <c:pt idx="2">
                  <c:v>2014</c:v>
                </c:pt>
                <c:pt idx="3">
                  <c:v>2015</c:v>
                </c:pt>
                <c:pt idx="4">
                  <c:v>2016</c:v>
                </c:pt>
              </c:numCache>
            </c:numRef>
          </c:cat>
          <c:val>
            <c:numRef>
              <c:f>Sheet1!$C$2:$C$6</c:f>
              <c:numCache>
                <c:formatCode>General</c:formatCode>
                <c:ptCount val="5"/>
                <c:pt idx="0">
                  <c:v>0</c:v>
                </c:pt>
                <c:pt idx="1">
                  <c:v>15</c:v>
                </c:pt>
                <c:pt idx="2">
                  <c:v>5</c:v>
                </c:pt>
                <c:pt idx="3">
                  <c:v>10</c:v>
                </c:pt>
                <c:pt idx="4">
                  <c:v>20</c:v>
                </c:pt>
              </c:numCache>
            </c:numRef>
          </c:val>
          <c:extLst>
            <c:ext xmlns:c16="http://schemas.microsoft.com/office/drawing/2014/chart" uri="{C3380CC4-5D6E-409C-BE32-E72D297353CC}">
              <c16:uniqueId val="{0000000D-3C7E-4649-B657-A6293FA33FE6}"/>
            </c:ext>
          </c:extLst>
        </c:ser>
        <c:dLbls>
          <c:showLegendKey val="0"/>
          <c:showVal val="0"/>
          <c:showCatName val="0"/>
          <c:showSerName val="0"/>
          <c:showPercent val="0"/>
          <c:showBubbleSize val="0"/>
        </c:dLbls>
        <c:gapWidth val="138"/>
        <c:overlap val="100"/>
        <c:axId val="-450384336"/>
        <c:axId val="-450391408"/>
      </c:barChart>
      <c:catAx>
        <c:axId val="-450384336"/>
        <c:scaling>
          <c:orientation val="minMax"/>
        </c:scaling>
        <c:delete val="0"/>
        <c:axPos val="b"/>
        <c:numFmt formatCode="General" sourceLinked="1"/>
        <c:majorTickMark val="none"/>
        <c:minorTickMark val="none"/>
        <c:tickLblPos val="nextTo"/>
        <c:spPr>
          <a:noFill/>
          <a:ln w="12700" cap="flat" cmpd="sng" algn="ctr">
            <a:solidFill>
              <a:schemeClr val="tx1">
                <a:lumMod val="50000"/>
              </a:schemeClr>
            </a:solidFill>
            <a:round/>
          </a:ln>
          <a:effectLst/>
        </c:spPr>
        <c:txPr>
          <a:bodyPr rot="-60000000" spcFirstLastPara="1" vertOverflow="ellipsis" vert="horz" wrap="square" anchor="ctr" anchorCtr="1"/>
          <a:lstStyle/>
          <a:p>
            <a:pPr>
              <a:defRPr sz="1500" b="0" i="0" u="none" strike="noStrike" kern="1200" baseline="0">
                <a:solidFill>
                  <a:schemeClr val="tx1"/>
                </a:solidFill>
                <a:latin typeface="+mn-lt"/>
                <a:ea typeface="Work Sans Medium" panose="020B0706030804020204" pitchFamily="34" charset="0"/>
                <a:cs typeface="Work Sans Medium" panose="020B0706030804020204" pitchFamily="34" charset="0"/>
              </a:defRPr>
            </a:pPr>
            <a:endParaRPr lang="en-US"/>
          </a:p>
        </c:txPr>
        <c:crossAx val="-450391408"/>
        <c:crosses val="autoZero"/>
        <c:auto val="1"/>
        <c:lblAlgn val="ctr"/>
        <c:lblOffset val="100"/>
        <c:noMultiLvlLbl val="0"/>
      </c:catAx>
      <c:valAx>
        <c:axId val="-450391408"/>
        <c:scaling>
          <c:orientation val="minMax"/>
          <c:max val="75"/>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500" b="0" i="0" u="none" strike="noStrike" kern="1200" baseline="0">
                <a:solidFill>
                  <a:schemeClr val="tx1"/>
                </a:solidFill>
                <a:latin typeface="+mn-lt"/>
                <a:ea typeface="+mn-ea"/>
                <a:cs typeface="+mn-cs"/>
              </a:defRPr>
            </a:pPr>
            <a:endParaRPr lang="en-US"/>
          </a:p>
        </c:txPr>
        <c:crossAx val="-450384336"/>
        <c:crosses val="autoZero"/>
        <c:crossBetween val="between"/>
        <c:majorUnit val="15"/>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a:noFill/>
            </a:ln>
          </c:spPr>
          <c:dPt>
            <c:idx val="0"/>
            <c:bubble3D val="0"/>
            <c:spPr>
              <a:solidFill>
                <a:schemeClr val="accent1"/>
              </a:solidFill>
              <a:ln w="19050">
                <a:noFill/>
              </a:ln>
              <a:effectLst/>
            </c:spPr>
            <c:extLst>
              <c:ext xmlns:c16="http://schemas.microsoft.com/office/drawing/2014/chart" uri="{C3380CC4-5D6E-409C-BE32-E72D297353CC}">
                <c16:uniqueId val="{00000001-1B7F-41A3-A4BD-6660627751D5}"/>
              </c:ext>
            </c:extLst>
          </c:dPt>
          <c:dPt>
            <c:idx val="1"/>
            <c:bubble3D val="0"/>
            <c:spPr>
              <a:solidFill>
                <a:schemeClr val="accent2"/>
              </a:solidFill>
              <a:ln w="19050">
                <a:noFill/>
              </a:ln>
              <a:effectLst/>
            </c:spPr>
            <c:extLst>
              <c:ext xmlns:c16="http://schemas.microsoft.com/office/drawing/2014/chart" uri="{C3380CC4-5D6E-409C-BE32-E72D297353CC}">
                <c16:uniqueId val="{00000003-1B7F-41A3-A4BD-6660627751D5}"/>
              </c:ext>
            </c:extLst>
          </c:dPt>
          <c:dPt>
            <c:idx val="2"/>
            <c:bubble3D val="0"/>
            <c:spPr>
              <a:solidFill>
                <a:schemeClr val="accent3"/>
              </a:solidFill>
              <a:ln w="19050">
                <a:noFill/>
              </a:ln>
              <a:effectLst/>
            </c:spPr>
            <c:extLst>
              <c:ext xmlns:c16="http://schemas.microsoft.com/office/drawing/2014/chart" uri="{C3380CC4-5D6E-409C-BE32-E72D297353CC}">
                <c16:uniqueId val="{00000005-1B7F-41A3-A4BD-6660627751D5}"/>
              </c:ext>
            </c:extLst>
          </c:dPt>
          <c:dPt>
            <c:idx val="3"/>
            <c:bubble3D val="0"/>
            <c:spPr>
              <a:solidFill>
                <a:schemeClr val="accent4"/>
              </a:solidFill>
              <a:ln w="19050">
                <a:noFill/>
              </a:ln>
              <a:effectLst/>
            </c:spPr>
            <c:extLst>
              <c:ext xmlns:c16="http://schemas.microsoft.com/office/drawing/2014/chart" uri="{C3380CC4-5D6E-409C-BE32-E72D297353CC}">
                <c16:uniqueId val="{00000007-1B7F-41A3-A4BD-6660627751D5}"/>
              </c:ext>
            </c:extLst>
          </c:dPt>
          <c:cat>
            <c:strRef>
              <c:f>Sheet1!$A$2:$A$5</c:f>
              <c:strCache>
                <c:ptCount val="4"/>
                <c:pt idx="0">
                  <c:v>1st Qtr</c:v>
                </c:pt>
                <c:pt idx="1">
                  <c:v>2nd Qtr</c:v>
                </c:pt>
                <c:pt idx="2">
                  <c:v>3rd Qtr</c:v>
                </c:pt>
                <c:pt idx="3">
                  <c:v>4th Qtr</c:v>
                </c:pt>
              </c:strCache>
            </c:strRef>
          </c:cat>
          <c:val>
            <c:numRef>
              <c:f>Sheet1!$B$2:$B$5</c:f>
              <c:numCache>
                <c:formatCode>General</c:formatCode>
                <c:ptCount val="4"/>
                <c:pt idx="0">
                  <c:v>25</c:v>
                </c:pt>
                <c:pt idx="1">
                  <c:v>25</c:v>
                </c:pt>
                <c:pt idx="2">
                  <c:v>25</c:v>
                </c:pt>
                <c:pt idx="3">
                  <c:v>25</c:v>
                </c:pt>
              </c:numCache>
            </c:numRef>
          </c:val>
          <c:extLst>
            <c:ext xmlns:c16="http://schemas.microsoft.com/office/drawing/2014/chart" uri="{C3380CC4-5D6E-409C-BE32-E72D297353CC}">
              <c16:uniqueId val="{00000008-1B7F-41A3-A4BD-6660627751D5}"/>
            </c:ext>
          </c:extLst>
        </c:ser>
        <c:dLbls>
          <c:showLegendKey val="0"/>
          <c:showVal val="0"/>
          <c:showCatName val="0"/>
          <c:showSerName val="0"/>
          <c:showPercent val="0"/>
          <c:showBubbleSize val="0"/>
          <c:showLeaderLines val="1"/>
        </c:dLbls>
        <c:firstSliceAng val="0"/>
        <c:holeSize val="77"/>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dPt>
            <c:idx val="0"/>
            <c:invertIfNegative val="0"/>
            <c:bubble3D val="0"/>
            <c:spPr>
              <a:solidFill>
                <a:schemeClr val="accent1"/>
              </a:solidFill>
              <a:ln>
                <a:noFill/>
              </a:ln>
              <a:effectLst/>
            </c:spPr>
            <c:extLst>
              <c:ext xmlns:c16="http://schemas.microsoft.com/office/drawing/2014/chart" uri="{C3380CC4-5D6E-409C-BE32-E72D297353CC}">
                <c16:uniqueId val="{00000001-6F7F-45A5-BDDE-9F0C2E1C9FB8}"/>
              </c:ext>
            </c:extLst>
          </c:dPt>
          <c:dPt>
            <c:idx val="1"/>
            <c:invertIfNegative val="0"/>
            <c:bubble3D val="0"/>
            <c:spPr>
              <a:solidFill>
                <a:schemeClr val="accent2"/>
              </a:solidFill>
              <a:ln>
                <a:noFill/>
              </a:ln>
              <a:effectLst/>
            </c:spPr>
            <c:extLst>
              <c:ext xmlns:c16="http://schemas.microsoft.com/office/drawing/2014/chart" uri="{C3380CC4-5D6E-409C-BE32-E72D297353CC}">
                <c16:uniqueId val="{00000003-6F7F-45A5-BDDE-9F0C2E1C9FB8}"/>
              </c:ext>
            </c:extLst>
          </c:dPt>
          <c:dPt>
            <c:idx val="2"/>
            <c:invertIfNegative val="0"/>
            <c:bubble3D val="0"/>
            <c:spPr>
              <a:solidFill>
                <a:schemeClr val="accent3"/>
              </a:solidFill>
              <a:ln>
                <a:noFill/>
              </a:ln>
              <a:effectLst/>
            </c:spPr>
            <c:extLst>
              <c:ext xmlns:c16="http://schemas.microsoft.com/office/drawing/2014/chart" uri="{C3380CC4-5D6E-409C-BE32-E72D297353CC}">
                <c16:uniqueId val="{00000005-6F7F-45A5-BDDE-9F0C2E1C9FB8}"/>
              </c:ext>
            </c:extLst>
          </c:dPt>
          <c:dPt>
            <c:idx val="3"/>
            <c:invertIfNegative val="0"/>
            <c:bubble3D val="0"/>
            <c:spPr>
              <a:solidFill>
                <a:schemeClr val="accent3"/>
              </a:solidFill>
              <a:ln>
                <a:noFill/>
              </a:ln>
              <a:effectLst/>
            </c:spPr>
            <c:extLst>
              <c:ext xmlns:c16="http://schemas.microsoft.com/office/drawing/2014/chart" uri="{C3380CC4-5D6E-409C-BE32-E72D297353CC}">
                <c16:uniqueId val="{00000007-6F7F-45A5-BDDE-9F0C2E1C9FB8}"/>
              </c:ext>
            </c:extLst>
          </c:dPt>
          <c:cat>
            <c:strRef>
              <c:f>Sheet1!$A$2:$A$5</c:f>
              <c:strCache>
                <c:ptCount val="4"/>
                <c:pt idx="0">
                  <c:v>18 - 25</c:v>
                </c:pt>
                <c:pt idx="1">
                  <c:v>26 - 35</c:v>
                </c:pt>
                <c:pt idx="2">
                  <c:v>36 - 45</c:v>
                </c:pt>
                <c:pt idx="3">
                  <c:v>50+</c:v>
                </c:pt>
              </c:strCache>
            </c:strRef>
          </c:cat>
          <c:val>
            <c:numRef>
              <c:f>Sheet1!$B$2:$B$5</c:f>
              <c:numCache>
                <c:formatCode>General</c:formatCode>
                <c:ptCount val="4"/>
                <c:pt idx="0">
                  <c:v>0.7</c:v>
                </c:pt>
                <c:pt idx="1">
                  <c:v>0.9</c:v>
                </c:pt>
                <c:pt idx="2">
                  <c:v>0.45</c:v>
                </c:pt>
                <c:pt idx="3">
                  <c:v>0.35</c:v>
                </c:pt>
              </c:numCache>
            </c:numRef>
          </c:val>
          <c:extLst>
            <c:ext xmlns:c16="http://schemas.microsoft.com/office/drawing/2014/chart" uri="{C3380CC4-5D6E-409C-BE32-E72D297353CC}">
              <c16:uniqueId val="{00000008-6F7F-45A5-BDDE-9F0C2E1C9FB8}"/>
            </c:ext>
          </c:extLst>
        </c:ser>
        <c:dLbls>
          <c:showLegendKey val="0"/>
          <c:showVal val="0"/>
          <c:showCatName val="0"/>
          <c:showSerName val="0"/>
          <c:showPercent val="0"/>
          <c:showBubbleSize val="0"/>
        </c:dLbls>
        <c:gapWidth val="192"/>
        <c:overlap val="-27"/>
        <c:axId val="-450390864"/>
        <c:axId val="-450388688"/>
      </c:barChart>
      <c:catAx>
        <c:axId val="-450390864"/>
        <c:scaling>
          <c:orientation val="minMax"/>
        </c:scaling>
        <c:delete val="0"/>
        <c:axPos val="b"/>
        <c:numFmt formatCode="General" sourceLinked="1"/>
        <c:majorTickMark val="none"/>
        <c:minorTickMark val="none"/>
        <c:tickLblPos val="nextTo"/>
        <c:spPr>
          <a:noFill/>
          <a:ln w="12700" cap="flat" cmpd="sng" algn="ctr">
            <a:solidFill>
              <a:schemeClr val="tx1">
                <a:lumMod val="50000"/>
              </a:schemeClr>
            </a:solidFill>
            <a:round/>
          </a:ln>
          <a:effectLst/>
        </c:spPr>
        <c:txPr>
          <a:bodyPr rot="-60000000" spcFirstLastPara="1" vertOverflow="ellipsis" vert="horz" wrap="square" anchor="ctr" anchorCtr="1"/>
          <a:lstStyle/>
          <a:p>
            <a:pPr>
              <a:defRPr sz="1197" b="0" i="0" u="none" strike="noStrike" kern="1200" baseline="0">
                <a:solidFill>
                  <a:schemeClr val="tx1"/>
                </a:solidFill>
                <a:latin typeface="+mn-lt"/>
                <a:ea typeface="Work Sans Medium" panose="020B0706030804020204" pitchFamily="34" charset="0"/>
                <a:cs typeface="Work Sans Medium" panose="020B0706030804020204" pitchFamily="34" charset="0"/>
              </a:defRPr>
            </a:pPr>
            <a:endParaRPr lang="en-US"/>
          </a:p>
        </c:txPr>
        <c:crossAx val="-450388688"/>
        <c:crosses val="autoZero"/>
        <c:auto val="1"/>
        <c:lblAlgn val="ctr"/>
        <c:lblOffset val="150"/>
        <c:noMultiLvlLbl val="0"/>
      </c:catAx>
      <c:valAx>
        <c:axId val="-450388688"/>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450390864"/>
        <c:crosses val="autoZero"/>
        <c:crossBetween val="between"/>
        <c:majorUnit val="0.2"/>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7.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8.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9.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0.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3.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4.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5.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7.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8.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9.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0.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3.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4.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5.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6.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7.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8.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10">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bg1"/>
    </cs:fontRef>
    <cs:spPr>
      <a:solidFill>
        <a:schemeClr val="tx1">
          <a:lumMod val="50000"/>
          <a:lumOff val="50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gradFill flip="none" rotWithShape="1">
        <a:gsLst>
          <a:gs pos="0">
            <a:schemeClr val="phClr"/>
          </a:gs>
          <a:gs pos="75000">
            <a:schemeClr val="phClr">
              <a:lumMod val="60000"/>
              <a:lumOff val="40000"/>
            </a:schemeClr>
          </a:gs>
          <a:gs pos="51000">
            <a:schemeClr val="phClr">
              <a:alpha val="75000"/>
            </a:schemeClr>
          </a:gs>
          <a:gs pos="100000">
            <a:schemeClr val="phClr">
              <a:lumMod val="20000"/>
              <a:lumOff val="80000"/>
              <a:alpha val="15000"/>
            </a:schemeClr>
          </a:gs>
        </a:gsLst>
        <a:lin ang="5400000" scaled="0"/>
      </a:gradFill>
    </cs:spPr>
  </cs:dataPoint>
  <cs:dataPoint3D>
    <cs:lnRef idx="0"/>
    <cs:fillRef idx="0">
      <cs:styleClr val="auto"/>
    </cs:fillRef>
    <cs:effectRef idx="0"/>
    <cs:fontRef idx="minor">
      <a:schemeClr val="dk1"/>
    </cs:fontRef>
    <cs:spPr>
      <a:gradFill flip="none" rotWithShape="1">
        <a:gsLst>
          <a:gs pos="0">
            <a:schemeClr val="phClr"/>
          </a:gs>
          <a:gs pos="75000">
            <a:schemeClr val="phClr">
              <a:lumMod val="60000"/>
              <a:lumOff val="40000"/>
            </a:schemeClr>
          </a:gs>
          <a:gs pos="51000">
            <a:schemeClr val="phClr">
              <a:alpha val="75000"/>
            </a:schemeClr>
          </a:gs>
          <a:gs pos="100000">
            <a:schemeClr val="phClr">
              <a:lumMod val="20000"/>
              <a:lumOff val="80000"/>
              <a:alpha val="15000"/>
            </a:schemeClr>
          </a:gs>
        </a:gsLst>
        <a:lin ang="5400000" scaled="0"/>
      </a:gradFill>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styleClr val="auto"/>
    </cs:lnRef>
    <cs:fillRef idx="0">
      <cs:styleClr val="auto"/>
    </cs:fillRef>
    <cs:effectRef idx="0"/>
    <cs:fontRef idx="minor">
      <a:schemeClr val="dk1"/>
    </cs:fontRef>
    <cs:spPr>
      <a:gradFill flip="none" rotWithShape="1">
        <a:gsLst>
          <a:gs pos="0">
            <a:schemeClr val="phClr"/>
          </a:gs>
          <a:gs pos="75000">
            <a:schemeClr val="phClr">
              <a:lumMod val="60000"/>
              <a:lumOff val="40000"/>
            </a:schemeClr>
          </a:gs>
          <a:gs pos="51000">
            <a:schemeClr val="phClr">
              <a:alpha val="75000"/>
            </a:schemeClr>
          </a:gs>
          <a:gs pos="100000">
            <a:schemeClr val="phClr">
              <a:lumMod val="20000"/>
              <a:lumOff val="80000"/>
              <a:alpha val="15000"/>
            </a:schemeClr>
          </a:gs>
        </a:gsLst>
        <a:lin ang="5400000" scaled="0"/>
      </a:gradFill>
      <a:ln w="9525" cap="flat" cmpd="sng" algn="ctr">
        <a:solidFill>
          <a:schemeClr val="phClr">
            <a:shade val="95000"/>
          </a:scheme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cap="flat" cmpd="sng" algn="ctr">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tx1">
                <a:lumMod val="5000"/>
                <a:lumOff val="95000"/>
              </a:schemeClr>
            </a:gs>
            <a:gs pos="0">
              <a:schemeClr val="tx1">
                <a:lumMod val="25000"/>
                <a:lumOff val="75000"/>
              </a:schemeClr>
            </a:gs>
          </a:gsLst>
          <a:lin ang="5400000" scaled="0"/>
        </a:gradFill>
        <a:round/>
      </a:ln>
    </cs:spPr>
  </cs:gridlineMajor>
  <cs:gridlineMinor>
    <cs:lnRef idx="0"/>
    <cs:fillRef idx="0"/>
    <cs:effectRef idx="0"/>
    <cs:fontRef idx="minor">
      <a:schemeClr val="dk1"/>
    </cs:fontRef>
    <cs:spPr>
      <a:ln w="9525" cap="flat" cmpd="sng" algn="ctr">
        <a:gradFill>
          <a:gsLst>
            <a:gs pos="100000">
              <a:schemeClr val="tx1">
                <a:lumMod val="5000"/>
                <a:lumOff val="95000"/>
              </a:schemeClr>
            </a:gs>
            <a:gs pos="0">
              <a:schemeClr val="tx1">
                <a:lumMod val="25000"/>
                <a:lumOff val="75000"/>
              </a:schemeClr>
            </a:gs>
          </a:gsLst>
          <a:lin ang="5400000" scaled="0"/>
        </a:gradFill>
        <a:round/>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headEnd type="none" w="sm" len="sm"/>
        <a:tailEnd type="none" w="sm" len="sm"/>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200" b="1" kern="1200" cap="all" spc="50" baseline="0"/>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dk1"/>
    </cs:fontRef>
  </cs:wall>
</cs:chartStyle>
</file>

<file path=ppt/charts/style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E000F28-5952-4D7A-8C1F-23ABC5C6EB9C}" type="doc">
      <dgm:prSet loTypeId="urn:microsoft.com/office/officeart/2005/8/layout/venn2" loCatId="relationship" qsTypeId="urn:microsoft.com/office/officeart/2005/8/quickstyle/simple1" qsCatId="simple" csTypeId="urn:microsoft.com/office/officeart/2005/8/colors/accent1_2" csCatId="accent1" phldr="1"/>
      <dgm:spPr/>
      <dgm:t>
        <a:bodyPr/>
        <a:lstStyle/>
        <a:p>
          <a:endParaRPr lang="en-US"/>
        </a:p>
      </dgm:t>
    </dgm:pt>
    <dgm:pt modelId="{AF01173E-EAF2-41C0-B4E4-75D7912C2C8D}">
      <dgm:prSet phldrT="[Text]" custT="1"/>
      <dgm:spPr>
        <a:solidFill>
          <a:schemeClr val="accent1"/>
        </a:solidFill>
        <a:ln>
          <a:noFill/>
        </a:ln>
      </dgm:spPr>
      <dgm:t>
        <a:bodyPr/>
        <a:lstStyle/>
        <a:p>
          <a:r>
            <a:rPr lang="en-US" sz="2000">
              <a:solidFill>
                <a:sysClr val="windowText" lastClr="000000"/>
              </a:solidFill>
              <a:latin typeface="Work Sans Medium" panose="020B0706030804020204" pitchFamily="34" charset="0"/>
              <a:ea typeface="Work Sans Medium" panose="020B0706030804020204" pitchFamily="34" charset="0"/>
              <a:cs typeface="Work Sans Medium" panose="020B0706030804020204" pitchFamily="34" charset="0"/>
            </a:rPr>
            <a:t>100%</a:t>
          </a:r>
        </a:p>
      </dgm:t>
    </dgm:pt>
    <dgm:pt modelId="{EF1272F2-85C9-4CE1-A2C6-CB9E696B69F2}" type="parTrans" cxnId="{528D7736-BC74-49F2-A65B-57E491081D87}">
      <dgm:prSet/>
      <dgm:spPr/>
      <dgm:t>
        <a:bodyPr/>
        <a:lstStyle/>
        <a:p>
          <a:endParaRPr lang="en-US" sz="2000">
            <a:latin typeface="Work Sans Medium" panose="020B0706030804020204" pitchFamily="34" charset="0"/>
            <a:ea typeface="Work Sans Medium" panose="020B0706030804020204" pitchFamily="34" charset="0"/>
            <a:cs typeface="Work Sans Medium" panose="020B0706030804020204" pitchFamily="34" charset="0"/>
          </a:endParaRPr>
        </a:p>
      </dgm:t>
    </dgm:pt>
    <dgm:pt modelId="{6BA59334-A0C0-4625-A665-143C8F687E0E}" type="sibTrans" cxnId="{528D7736-BC74-49F2-A65B-57E491081D87}">
      <dgm:prSet/>
      <dgm:spPr/>
      <dgm:t>
        <a:bodyPr/>
        <a:lstStyle/>
        <a:p>
          <a:endParaRPr lang="en-US" sz="2000">
            <a:latin typeface="Work Sans Medium" panose="020B0706030804020204" pitchFamily="34" charset="0"/>
            <a:ea typeface="Work Sans Medium" panose="020B0706030804020204" pitchFamily="34" charset="0"/>
            <a:cs typeface="Work Sans Medium" panose="020B0706030804020204" pitchFamily="34" charset="0"/>
          </a:endParaRPr>
        </a:p>
      </dgm:t>
    </dgm:pt>
    <dgm:pt modelId="{FBA698B4-FC00-4A4D-BF6C-75388DBD7429}">
      <dgm:prSet phldrT="[Text]" custT="1"/>
      <dgm:spPr>
        <a:solidFill>
          <a:schemeClr val="accent2"/>
        </a:solidFill>
        <a:ln>
          <a:noFill/>
        </a:ln>
      </dgm:spPr>
      <dgm:t>
        <a:bodyPr/>
        <a:lstStyle/>
        <a:p>
          <a:r>
            <a:rPr lang="en-US" sz="2000">
              <a:solidFill>
                <a:srgbClr val="FFFFFF"/>
              </a:solidFill>
              <a:latin typeface="Work Sans Medium" panose="020B0706030804020204" pitchFamily="34" charset="0"/>
              <a:ea typeface="Work Sans Medium" panose="020B0706030804020204" pitchFamily="34" charset="0"/>
              <a:cs typeface="Work Sans Medium" panose="020B0706030804020204" pitchFamily="34" charset="0"/>
            </a:rPr>
            <a:t>75%</a:t>
          </a:r>
        </a:p>
      </dgm:t>
    </dgm:pt>
    <dgm:pt modelId="{10DBB744-14CB-44C3-BBDB-7A7CB396C585}" type="parTrans" cxnId="{81C5A9D2-F3D4-48BC-A5BD-72F3E576659D}">
      <dgm:prSet/>
      <dgm:spPr/>
      <dgm:t>
        <a:bodyPr/>
        <a:lstStyle/>
        <a:p>
          <a:endParaRPr lang="en-US" sz="2000">
            <a:latin typeface="Work Sans Medium" panose="020B0706030804020204" pitchFamily="34" charset="0"/>
            <a:ea typeface="Work Sans Medium" panose="020B0706030804020204" pitchFamily="34" charset="0"/>
            <a:cs typeface="Work Sans Medium" panose="020B0706030804020204" pitchFamily="34" charset="0"/>
          </a:endParaRPr>
        </a:p>
      </dgm:t>
    </dgm:pt>
    <dgm:pt modelId="{4BF01E69-4EE7-4593-B797-F0069DFC51E7}" type="sibTrans" cxnId="{81C5A9D2-F3D4-48BC-A5BD-72F3E576659D}">
      <dgm:prSet/>
      <dgm:spPr/>
      <dgm:t>
        <a:bodyPr/>
        <a:lstStyle/>
        <a:p>
          <a:endParaRPr lang="en-US" sz="2000">
            <a:latin typeface="Work Sans Medium" panose="020B0706030804020204" pitchFamily="34" charset="0"/>
            <a:ea typeface="Work Sans Medium" panose="020B0706030804020204" pitchFamily="34" charset="0"/>
            <a:cs typeface="Work Sans Medium" panose="020B0706030804020204" pitchFamily="34" charset="0"/>
          </a:endParaRPr>
        </a:p>
      </dgm:t>
    </dgm:pt>
    <dgm:pt modelId="{DCFD3A37-19B5-4B21-BDDB-4A7F9E94A5A0}">
      <dgm:prSet phldrT="[Text]" custT="1"/>
      <dgm:spPr>
        <a:solidFill>
          <a:schemeClr val="accent3"/>
        </a:solidFill>
        <a:ln>
          <a:noFill/>
        </a:ln>
      </dgm:spPr>
      <dgm:t>
        <a:bodyPr/>
        <a:lstStyle/>
        <a:p>
          <a:r>
            <a:rPr lang="en-US" sz="2000">
              <a:solidFill>
                <a:srgbClr val="FFFFFF"/>
              </a:solidFill>
              <a:latin typeface="Work Sans Medium" panose="020B0706030804020204" pitchFamily="34" charset="0"/>
              <a:ea typeface="Work Sans Medium" panose="020B0706030804020204" pitchFamily="34" charset="0"/>
              <a:cs typeface="Work Sans Medium" panose="020B0706030804020204" pitchFamily="34" charset="0"/>
            </a:rPr>
            <a:t>50%</a:t>
          </a:r>
        </a:p>
      </dgm:t>
    </dgm:pt>
    <dgm:pt modelId="{00E30484-8022-496C-97B9-5D01B998781E}" type="parTrans" cxnId="{6B2C1D66-4FBC-4298-BD69-57C596570D9A}">
      <dgm:prSet/>
      <dgm:spPr/>
      <dgm:t>
        <a:bodyPr/>
        <a:lstStyle/>
        <a:p>
          <a:endParaRPr lang="en-US" sz="2000">
            <a:latin typeface="Work Sans Medium" panose="020B0706030804020204" pitchFamily="34" charset="0"/>
            <a:ea typeface="Work Sans Medium" panose="020B0706030804020204" pitchFamily="34" charset="0"/>
            <a:cs typeface="Work Sans Medium" panose="020B0706030804020204" pitchFamily="34" charset="0"/>
          </a:endParaRPr>
        </a:p>
      </dgm:t>
    </dgm:pt>
    <dgm:pt modelId="{51E2CF76-81FB-457B-B08F-BC9799821BCE}" type="sibTrans" cxnId="{6B2C1D66-4FBC-4298-BD69-57C596570D9A}">
      <dgm:prSet/>
      <dgm:spPr/>
      <dgm:t>
        <a:bodyPr/>
        <a:lstStyle/>
        <a:p>
          <a:endParaRPr lang="en-US" sz="2000">
            <a:latin typeface="Work Sans Medium" panose="020B0706030804020204" pitchFamily="34" charset="0"/>
            <a:ea typeface="Work Sans Medium" panose="020B0706030804020204" pitchFamily="34" charset="0"/>
            <a:cs typeface="Work Sans Medium" panose="020B0706030804020204" pitchFamily="34" charset="0"/>
          </a:endParaRPr>
        </a:p>
      </dgm:t>
    </dgm:pt>
    <dgm:pt modelId="{CA1D5C21-614A-4B50-9F82-8577A531C06E}">
      <dgm:prSet phldrT="[Text]" custT="1"/>
      <dgm:spPr>
        <a:solidFill>
          <a:schemeClr val="accent4"/>
        </a:solidFill>
        <a:ln>
          <a:noFill/>
        </a:ln>
      </dgm:spPr>
      <dgm:t>
        <a:bodyPr/>
        <a:lstStyle/>
        <a:p>
          <a:r>
            <a:rPr lang="en-US" sz="2000">
              <a:solidFill>
                <a:sysClr val="windowText" lastClr="000000"/>
              </a:solidFill>
              <a:latin typeface="Work Sans Medium" panose="020B0706030804020204" pitchFamily="34" charset="0"/>
              <a:ea typeface="Work Sans Medium" panose="020B0706030804020204" pitchFamily="34" charset="0"/>
              <a:cs typeface="Work Sans Medium" panose="020B0706030804020204" pitchFamily="34" charset="0"/>
            </a:rPr>
            <a:t>25%</a:t>
          </a:r>
        </a:p>
      </dgm:t>
    </dgm:pt>
    <dgm:pt modelId="{E209A46A-3B8D-477E-A939-B07C5F338197}" type="parTrans" cxnId="{F462103D-8622-4AE1-8641-C283464202E3}">
      <dgm:prSet/>
      <dgm:spPr/>
      <dgm:t>
        <a:bodyPr/>
        <a:lstStyle/>
        <a:p>
          <a:endParaRPr lang="en-US" sz="2000">
            <a:latin typeface="Work Sans Medium" panose="020B0706030804020204" pitchFamily="34" charset="0"/>
            <a:ea typeface="Work Sans Medium" panose="020B0706030804020204" pitchFamily="34" charset="0"/>
            <a:cs typeface="Work Sans Medium" panose="020B0706030804020204" pitchFamily="34" charset="0"/>
          </a:endParaRPr>
        </a:p>
      </dgm:t>
    </dgm:pt>
    <dgm:pt modelId="{1E74E05C-492A-44EC-8A6D-C50AFC77E259}" type="sibTrans" cxnId="{F462103D-8622-4AE1-8641-C283464202E3}">
      <dgm:prSet/>
      <dgm:spPr/>
      <dgm:t>
        <a:bodyPr/>
        <a:lstStyle/>
        <a:p>
          <a:endParaRPr lang="en-US" sz="2000">
            <a:latin typeface="Work Sans Medium" panose="020B0706030804020204" pitchFamily="34" charset="0"/>
            <a:ea typeface="Work Sans Medium" panose="020B0706030804020204" pitchFamily="34" charset="0"/>
            <a:cs typeface="Work Sans Medium" panose="020B0706030804020204" pitchFamily="34" charset="0"/>
          </a:endParaRPr>
        </a:p>
      </dgm:t>
    </dgm:pt>
    <dgm:pt modelId="{D2CF4E82-52EC-4150-8DFD-8DA364EDFD7E}" type="pres">
      <dgm:prSet presAssocID="{DE000F28-5952-4D7A-8C1F-23ABC5C6EB9C}" presName="Name0" presStyleCnt="0">
        <dgm:presLayoutVars>
          <dgm:chMax val="7"/>
          <dgm:resizeHandles val="exact"/>
        </dgm:presLayoutVars>
      </dgm:prSet>
      <dgm:spPr/>
    </dgm:pt>
    <dgm:pt modelId="{6D29D8F0-6C28-46AB-8C4B-AAA158E00E2B}" type="pres">
      <dgm:prSet presAssocID="{DE000F28-5952-4D7A-8C1F-23ABC5C6EB9C}" presName="comp1" presStyleCnt="0"/>
      <dgm:spPr/>
    </dgm:pt>
    <dgm:pt modelId="{B38CFE25-0899-4827-9DE4-0D2F74801E71}" type="pres">
      <dgm:prSet presAssocID="{DE000F28-5952-4D7A-8C1F-23ABC5C6EB9C}" presName="circle1" presStyleLbl="node1" presStyleIdx="0" presStyleCnt="4"/>
      <dgm:spPr/>
    </dgm:pt>
    <dgm:pt modelId="{B15DD011-25CF-4670-93C8-4C53694E109D}" type="pres">
      <dgm:prSet presAssocID="{DE000F28-5952-4D7A-8C1F-23ABC5C6EB9C}" presName="c1text" presStyleLbl="node1" presStyleIdx="0" presStyleCnt="4">
        <dgm:presLayoutVars>
          <dgm:bulletEnabled val="1"/>
        </dgm:presLayoutVars>
      </dgm:prSet>
      <dgm:spPr/>
    </dgm:pt>
    <dgm:pt modelId="{F2B10784-3724-48BF-A9E1-A82631767127}" type="pres">
      <dgm:prSet presAssocID="{DE000F28-5952-4D7A-8C1F-23ABC5C6EB9C}" presName="comp2" presStyleCnt="0"/>
      <dgm:spPr/>
    </dgm:pt>
    <dgm:pt modelId="{6A39C6D3-43BD-4745-BA2C-A8A9DE66BC57}" type="pres">
      <dgm:prSet presAssocID="{DE000F28-5952-4D7A-8C1F-23ABC5C6EB9C}" presName="circle2" presStyleLbl="node1" presStyleIdx="1" presStyleCnt="4"/>
      <dgm:spPr/>
    </dgm:pt>
    <dgm:pt modelId="{A51A3C56-9866-4DE3-B6D0-A7DDEBF60D31}" type="pres">
      <dgm:prSet presAssocID="{DE000F28-5952-4D7A-8C1F-23ABC5C6EB9C}" presName="c2text" presStyleLbl="node1" presStyleIdx="1" presStyleCnt="4">
        <dgm:presLayoutVars>
          <dgm:bulletEnabled val="1"/>
        </dgm:presLayoutVars>
      </dgm:prSet>
      <dgm:spPr/>
    </dgm:pt>
    <dgm:pt modelId="{7CD49450-089E-49F8-B643-871BC0B5D8A0}" type="pres">
      <dgm:prSet presAssocID="{DE000F28-5952-4D7A-8C1F-23ABC5C6EB9C}" presName="comp3" presStyleCnt="0"/>
      <dgm:spPr/>
    </dgm:pt>
    <dgm:pt modelId="{F87C0E1E-D713-4B9F-9642-C0315C038475}" type="pres">
      <dgm:prSet presAssocID="{DE000F28-5952-4D7A-8C1F-23ABC5C6EB9C}" presName="circle3" presStyleLbl="node1" presStyleIdx="2" presStyleCnt="4"/>
      <dgm:spPr/>
    </dgm:pt>
    <dgm:pt modelId="{DF8E57E0-5E50-415F-8A1D-EC23EBC2C58A}" type="pres">
      <dgm:prSet presAssocID="{DE000F28-5952-4D7A-8C1F-23ABC5C6EB9C}" presName="c3text" presStyleLbl="node1" presStyleIdx="2" presStyleCnt="4">
        <dgm:presLayoutVars>
          <dgm:bulletEnabled val="1"/>
        </dgm:presLayoutVars>
      </dgm:prSet>
      <dgm:spPr/>
    </dgm:pt>
    <dgm:pt modelId="{EEAEAC09-9ADB-4F63-BC3C-B9B9DE70226B}" type="pres">
      <dgm:prSet presAssocID="{DE000F28-5952-4D7A-8C1F-23ABC5C6EB9C}" presName="comp4" presStyleCnt="0"/>
      <dgm:spPr/>
    </dgm:pt>
    <dgm:pt modelId="{8678DB2E-17E7-4D44-ADE0-DD53572E3A33}" type="pres">
      <dgm:prSet presAssocID="{DE000F28-5952-4D7A-8C1F-23ABC5C6EB9C}" presName="circle4" presStyleLbl="node1" presStyleIdx="3" presStyleCnt="4"/>
      <dgm:spPr/>
    </dgm:pt>
    <dgm:pt modelId="{EB856799-B753-4E02-8BEE-471D99560AB5}" type="pres">
      <dgm:prSet presAssocID="{DE000F28-5952-4D7A-8C1F-23ABC5C6EB9C}" presName="c4text" presStyleLbl="node1" presStyleIdx="3" presStyleCnt="4">
        <dgm:presLayoutVars>
          <dgm:bulletEnabled val="1"/>
        </dgm:presLayoutVars>
      </dgm:prSet>
      <dgm:spPr/>
    </dgm:pt>
  </dgm:ptLst>
  <dgm:cxnLst>
    <dgm:cxn modelId="{528D7736-BC74-49F2-A65B-57E491081D87}" srcId="{DE000F28-5952-4D7A-8C1F-23ABC5C6EB9C}" destId="{AF01173E-EAF2-41C0-B4E4-75D7912C2C8D}" srcOrd="0" destOrd="0" parTransId="{EF1272F2-85C9-4CE1-A2C6-CB9E696B69F2}" sibTransId="{6BA59334-A0C0-4625-A665-143C8F687E0E}"/>
    <dgm:cxn modelId="{EC74BA36-C495-496E-A1B2-53748DCEB612}" type="presOf" srcId="{AF01173E-EAF2-41C0-B4E4-75D7912C2C8D}" destId="{B38CFE25-0899-4827-9DE4-0D2F74801E71}" srcOrd="0" destOrd="0" presId="urn:microsoft.com/office/officeart/2005/8/layout/venn2"/>
    <dgm:cxn modelId="{F462103D-8622-4AE1-8641-C283464202E3}" srcId="{DE000F28-5952-4D7A-8C1F-23ABC5C6EB9C}" destId="{CA1D5C21-614A-4B50-9F82-8577A531C06E}" srcOrd="3" destOrd="0" parTransId="{E209A46A-3B8D-477E-A939-B07C5F338197}" sibTransId="{1E74E05C-492A-44EC-8A6D-C50AFC77E259}"/>
    <dgm:cxn modelId="{6B2C1D66-4FBC-4298-BD69-57C596570D9A}" srcId="{DE000F28-5952-4D7A-8C1F-23ABC5C6EB9C}" destId="{DCFD3A37-19B5-4B21-BDDB-4A7F9E94A5A0}" srcOrd="2" destOrd="0" parTransId="{00E30484-8022-496C-97B9-5D01B998781E}" sibTransId="{51E2CF76-81FB-457B-B08F-BC9799821BCE}"/>
    <dgm:cxn modelId="{3F892A50-FBAD-4814-8FCD-722E69B0D4AA}" type="presOf" srcId="{FBA698B4-FC00-4A4D-BF6C-75388DBD7429}" destId="{6A39C6D3-43BD-4745-BA2C-A8A9DE66BC57}" srcOrd="0" destOrd="0" presId="urn:microsoft.com/office/officeart/2005/8/layout/venn2"/>
    <dgm:cxn modelId="{7F215D75-F718-4800-970C-6D594C0AAA3D}" type="presOf" srcId="{CA1D5C21-614A-4B50-9F82-8577A531C06E}" destId="{8678DB2E-17E7-4D44-ADE0-DD53572E3A33}" srcOrd="0" destOrd="0" presId="urn:microsoft.com/office/officeart/2005/8/layout/venn2"/>
    <dgm:cxn modelId="{5D35FB89-9559-44EF-8B3B-2C4557A99517}" type="presOf" srcId="{CA1D5C21-614A-4B50-9F82-8577A531C06E}" destId="{EB856799-B753-4E02-8BEE-471D99560AB5}" srcOrd="1" destOrd="0" presId="urn:microsoft.com/office/officeart/2005/8/layout/venn2"/>
    <dgm:cxn modelId="{4C417391-4A04-4D39-95A9-A596B7409344}" type="presOf" srcId="{DCFD3A37-19B5-4B21-BDDB-4A7F9E94A5A0}" destId="{DF8E57E0-5E50-415F-8A1D-EC23EBC2C58A}" srcOrd="1" destOrd="0" presId="urn:microsoft.com/office/officeart/2005/8/layout/venn2"/>
    <dgm:cxn modelId="{075DFF9E-E236-4773-B378-B74DF108999E}" type="presOf" srcId="{DE000F28-5952-4D7A-8C1F-23ABC5C6EB9C}" destId="{D2CF4E82-52EC-4150-8DFD-8DA364EDFD7E}" srcOrd="0" destOrd="0" presId="urn:microsoft.com/office/officeart/2005/8/layout/venn2"/>
    <dgm:cxn modelId="{E30D9FC4-B3A6-482C-B640-8B06B4571E78}" type="presOf" srcId="{AF01173E-EAF2-41C0-B4E4-75D7912C2C8D}" destId="{B15DD011-25CF-4670-93C8-4C53694E109D}" srcOrd="1" destOrd="0" presId="urn:microsoft.com/office/officeart/2005/8/layout/venn2"/>
    <dgm:cxn modelId="{81C5A9D2-F3D4-48BC-A5BD-72F3E576659D}" srcId="{DE000F28-5952-4D7A-8C1F-23ABC5C6EB9C}" destId="{FBA698B4-FC00-4A4D-BF6C-75388DBD7429}" srcOrd="1" destOrd="0" parTransId="{10DBB744-14CB-44C3-BBDB-7A7CB396C585}" sibTransId="{4BF01E69-4EE7-4593-B797-F0069DFC51E7}"/>
    <dgm:cxn modelId="{A3DE38D5-B157-4AEB-9F27-42D2C8254296}" type="presOf" srcId="{DCFD3A37-19B5-4B21-BDDB-4A7F9E94A5A0}" destId="{F87C0E1E-D713-4B9F-9642-C0315C038475}" srcOrd="0" destOrd="0" presId="urn:microsoft.com/office/officeart/2005/8/layout/venn2"/>
    <dgm:cxn modelId="{851596EE-CBE8-4A26-BFDE-3E1FDC17264A}" type="presOf" srcId="{FBA698B4-FC00-4A4D-BF6C-75388DBD7429}" destId="{A51A3C56-9866-4DE3-B6D0-A7DDEBF60D31}" srcOrd="1" destOrd="0" presId="urn:microsoft.com/office/officeart/2005/8/layout/venn2"/>
    <dgm:cxn modelId="{5358957A-2C9A-422E-98A6-63035FF2BABF}" type="presParOf" srcId="{D2CF4E82-52EC-4150-8DFD-8DA364EDFD7E}" destId="{6D29D8F0-6C28-46AB-8C4B-AAA158E00E2B}" srcOrd="0" destOrd="0" presId="urn:microsoft.com/office/officeart/2005/8/layout/venn2"/>
    <dgm:cxn modelId="{0E298201-5AEF-457D-8F71-A266DA4D8FFC}" type="presParOf" srcId="{6D29D8F0-6C28-46AB-8C4B-AAA158E00E2B}" destId="{B38CFE25-0899-4827-9DE4-0D2F74801E71}" srcOrd="0" destOrd="0" presId="urn:microsoft.com/office/officeart/2005/8/layout/venn2"/>
    <dgm:cxn modelId="{8C91B0F4-7A18-403A-AA85-7472B24588A9}" type="presParOf" srcId="{6D29D8F0-6C28-46AB-8C4B-AAA158E00E2B}" destId="{B15DD011-25CF-4670-93C8-4C53694E109D}" srcOrd="1" destOrd="0" presId="urn:microsoft.com/office/officeart/2005/8/layout/venn2"/>
    <dgm:cxn modelId="{6D390F48-4082-476A-90C0-CB7CE02550E9}" type="presParOf" srcId="{D2CF4E82-52EC-4150-8DFD-8DA364EDFD7E}" destId="{F2B10784-3724-48BF-A9E1-A82631767127}" srcOrd="1" destOrd="0" presId="urn:microsoft.com/office/officeart/2005/8/layout/venn2"/>
    <dgm:cxn modelId="{14040292-32F5-46EF-AFE2-0093AAE2C25E}" type="presParOf" srcId="{F2B10784-3724-48BF-A9E1-A82631767127}" destId="{6A39C6D3-43BD-4745-BA2C-A8A9DE66BC57}" srcOrd="0" destOrd="0" presId="urn:microsoft.com/office/officeart/2005/8/layout/venn2"/>
    <dgm:cxn modelId="{CD6F588E-EA74-47CC-807C-D7B37A4F75DD}" type="presParOf" srcId="{F2B10784-3724-48BF-A9E1-A82631767127}" destId="{A51A3C56-9866-4DE3-B6D0-A7DDEBF60D31}" srcOrd="1" destOrd="0" presId="urn:microsoft.com/office/officeart/2005/8/layout/venn2"/>
    <dgm:cxn modelId="{6E29FB7D-8507-4F94-86C0-0D053C53725A}" type="presParOf" srcId="{D2CF4E82-52EC-4150-8DFD-8DA364EDFD7E}" destId="{7CD49450-089E-49F8-B643-871BC0B5D8A0}" srcOrd="2" destOrd="0" presId="urn:microsoft.com/office/officeart/2005/8/layout/venn2"/>
    <dgm:cxn modelId="{6E8D490D-20FF-45D9-A878-9B8AD5D929A3}" type="presParOf" srcId="{7CD49450-089E-49F8-B643-871BC0B5D8A0}" destId="{F87C0E1E-D713-4B9F-9642-C0315C038475}" srcOrd="0" destOrd="0" presId="urn:microsoft.com/office/officeart/2005/8/layout/venn2"/>
    <dgm:cxn modelId="{E769CDB5-774E-4D63-BED2-6CF40A7C52C1}" type="presParOf" srcId="{7CD49450-089E-49F8-B643-871BC0B5D8A0}" destId="{DF8E57E0-5E50-415F-8A1D-EC23EBC2C58A}" srcOrd="1" destOrd="0" presId="urn:microsoft.com/office/officeart/2005/8/layout/venn2"/>
    <dgm:cxn modelId="{F65F77E9-6575-4AB6-9413-375B50B2E4D4}" type="presParOf" srcId="{D2CF4E82-52EC-4150-8DFD-8DA364EDFD7E}" destId="{EEAEAC09-9ADB-4F63-BC3C-B9B9DE70226B}" srcOrd="3" destOrd="0" presId="urn:microsoft.com/office/officeart/2005/8/layout/venn2"/>
    <dgm:cxn modelId="{F3578A12-289D-467D-B0A9-324CA99D3034}" type="presParOf" srcId="{EEAEAC09-9ADB-4F63-BC3C-B9B9DE70226B}" destId="{8678DB2E-17E7-4D44-ADE0-DD53572E3A33}" srcOrd="0" destOrd="0" presId="urn:microsoft.com/office/officeart/2005/8/layout/venn2"/>
    <dgm:cxn modelId="{91BA1150-E9BA-4E3B-A703-96A0EAF0A9FD}" type="presParOf" srcId="{EEAEAC09-9ADB-4F63-BC3C-B9B9DE70226B}" destId="{EB856799-B753-4E02-8BEE-471D99560AB5}" srcOrd="1" destOrd="0" presId="urn:microsoft.com/office/officeart/2005/8/layout/venn2"/>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8CFE25-0899-4827-9DE4-0D2F74801E71}">
      <dsp:nvSpPr>
        <dsp:cNvPr id="0" name=""/>
        <dsp:cNvSpPr/>
      </dsp:nvSpPr>
      <dsp:spPr>
        <a:xfrm>
          <a:off x="17259" y="0"/>
          <a:ext cx="4258874" cy="4258874"/>
        </a:xfrm>
        <a:prstGeom prst="ellipse">
          <a:avLst/>
        </a:prstGeom>
        <a:solidFill>
          <a:schemeClr val="accent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kern="1200">
              <a:solidFill>
                <a:sysClr val="windowText" lastClr="000000"/>
              </a:solidFill>
              <a:latin typeface="Work Sans Medium" panose="020B0706030804020204" pitchFamily="34" charset="0"/>
              <a:ea typeface="Work Sans Medium" panose="020B0706030804020204" pitchFamily="34" charset="0"/>
              <a:cs typeface="Work Sans Medium" panose="020B0706030804020204" pitchFamily="34" charset="0"/>
            </a:rPr>
            <a:t>100%</a:t>
          </a:r>
        </a:p>
      </dsp:txBody>
      <dsp:txXfrm>
        <a:off x="1551305" y="212943"/>
        <a:ext cx="1190781" cy="638831"/>
      </dsp:txXfrm>
    </dsp:sp>
    <dsp:sp modelId="{6A39C6D3-43BD-4745-BA2C-A8A9DE66BC57}">
      <dsp:nvSpPr>
        <dsp:cNvPr id="0" name=""/>
        <dsp:cNvSpPr/>
      </dsp:nvSpPr>
      <dsp:spPr>
        <a:xfrm>
          <a:off x="443146" y="851774"/>
          <a:ext cx="3407099" cy="3407099"/>
        </a:xfrm>
        <a:prstGeom prst="ellipse">
          <a:avLst/>
        </a:prstGeom>
        <a:solidFill>
          <a:schemeClr val="accent2"/>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kern="1200">
              <a:solidFill>
                <a:srgbClr val="FFFFFF"/>
              </a:solidFill>
              <a:latin typeface="Work Sans Medium" panose="020B0706030804020204" pitchFamily="34" charset="0"/>
              <a:ea typeface="Work Sans Medium" panose="020B0706030804020204" pitchFamily="34" charset="0"/>
              <a:cs typeface="Work Sans Medium" panose="020B0706030804020204" pitchFamily="34" charset="0"/>
            </a:rPr>
            <a:t>75%</a:t>
          </a:r>
        </a:p>
      </dsp:txBody>
      <dsp:txXfrm>
        <a:off x="1551305" y="1056200"/>
        <a:ext cx="1190781" cy="613277"/>
      </dsp:txXfrm>
    </dsp:sp>
    <dsp:sp modelId="{F87C0E1E-D713-4B9F-9642-C0315C038475}">
      <dsp:nvSpPr>
        <dsp:cNvPr id="0" name=""/>
        <dsp:cNvSpPr/>
      </dsp:nvSpPr>
      <dsp:spPr>
        <a:xfrm>
          <a:off x="869034" y="1703549"/>
          <a:ext cx="2555324" cy="2555324"/>
        </a:xfrm>
        <a:prstGeom prst="ellipse">
          <a:avLst/>
        </a:prstGeom>
        <a:solidFill>
          <a:schemeClr val="accent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kern="1200">
              <a:solidFill>
                <a:srgbClr val="FFFFFF"/>
              </a:solidFill>
              <a:latin typeface="Work Sans Medium" panose="020B0706030804020204" pitchFamily="34" charset="0"/>
              <a:ea typeface="Work Sans Medium" panose="020B0706030804020204" pitchFamily="34" charset="0"/>
              <a:cs typeface="Work Sans Medium" panose="020B0706030804020204" pitchFamily="34" charset="0"/>
            </a:rPr>
            <a:t>50%</a:t>
          </a:r>
        </a:p>
      </dsp:txBody>
      <dsp:txXfrm>
        <a:off x="1551305" y="1895198"/>
        <a:ext cx="1190781" cy="574947"/>
      </dsp:txXfrm>
    </dsp:sp>
    <dsp:sp modelId="{8678DB2E-17E7-4D44-ADE0-DD53572E3A33}">
      <dsp:nvSpPr>
        <dsp:cNvPr id="0" name=""/>
        <dsp:cNvSpPr/>
      </dsp:nvSpPr>
      <dsp:spPr>
        <a:xfrm>
          <a:off x="1294921" y="2555324"/>
          <a:ext cx="1703549" cy="1703549"/>
        </a:xfrm>
        <a:prstGeom prst="ellipse">
          <a:avLst/>
        </a:prstGeom>
        <a:solidFill>
          <a:schemeClr val="accent4"/>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kern="1200">
              <a:solidFill>
                <a:sysClr val="windowText" lastClr="000000"/>
              </a:solidFill>
              <a:latin typeface="Work Sans Medium" panose="020B0706030804020204" pitchFamily="34" charset="0"/>
              <a:ea typeface="Work Sans Medium" panose="020B0706030804020204" pitchFamily="34" charset="0"/>
              <a:cs typeface="Work Sans Medium" panose="020B0706030804020204" pitchFamily="34" charset="0"/>
            </a:rPr>
            <a:t>25%</a:t>
          </a:r>
        </a:p>
      </dsp:txBody>
      <dsp:txXfrm>
        <a:off x="1544400" y="2981211"/>
        <a:ext cx="1204591" cy="851774"/>
      </dsp:txXfrm>
    </dsp:sp>
  </dsp:spTree>
</dsp:drawing>
</file>

<file path=ppt/diagrams/layout1.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DA88EFF-02D2-468A-9DF5-E32C4C7C6A1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E3767E55-FCD2-411A-8D8B-CF6A319DEB7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FCDBD63-6638-4BC5-9675-91247ED47B40}" type="datetimeFigureOut">
              <a:rPr lang="en-US" smtClean="0"/>
              <a:t>7/24/2019</a:t>
            </a:fld>
            <a:endParaRPr lang="en-US"/>
          </a:p>
        </p:txBody>
      </p:sp>
      <p:sp>
        <p:nvSpPr>
          <p:cNvPr id="4" name="Footer Placeholder 3">
            <a:extLst>
              <a:ext uri="{FF2B5EF4-FFF2-40B4-BE49-F238E27FC236}">
                <a16:creationId xmlns:a16="http://schemas.microsoft.com/office/drawing/2014/main" id="{58A3099E-6B5B-4FD5-83A5-8B45CB14B80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6D7AF575-7640-446E-BC04-09334AB9BB3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49F9103-1F30-4FE9-AC58-E97DE7CE3CC5}" type="slidenum">
              <a:rPr lang="en-US" smtClean="0"/>
              <a:t>‹#›</a:t>
            </a:fld>
            <a:endParaRPr lang="en-US"/>
          </a:p>
        </p:txBody>
      </p:sp>
    </p:spTree>
    <p:extLst>
      <p:ext uri="{BB962C8B-B14F-4D97-AF65-F5344CB8AC3E}">
        <p14:creationId xmlns:p14="http://schemas.microsoft.com/office/powerpoint/2010/main" val="95587659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Work Sans" panose="020B0604020202020204" pitchFamily="34" charset="0"/>
              </a:defRPr>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Work Sans" panose="020B0604020202020204" pitchFamily="34" charset="0"/>
              </a:defRPr>
            </a:lvl1pPr>
          </a:lstStyle>
          <a:p>
            <a:fld id="{B6659933-B74B-4AB3-9099-B51777DD3137}" type="datetimeFigureOut">
              <a:rPr lang="en-US" smtClean="0"/>
              <a:pPr/>
              <a:t>7/24/2019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Work Sans" panose="020B0604020202020204" pitchFamily="34" charset="0"/>
              </a:defRPr>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Work Sans" panose="020B0604020202020204" pitchFamily="34" charset="0"/>
              </a:defRPr>
            </a:lvl1pPr>
          </a:lstStyle>
          <a:p>
            <a:fld id="{AA9CE82D-71C1-40BB-9F9F-BFC8B0CAA11F}" type="slidenum">
              <a:rPr lang="en-US" smtClean="0"/>
              <a:pPr/>
              <a:t>‹#›</a:t>
            </a:fld>
            <a:endParaRPr lang="en-US"/>
          </a:p>
        </p:txBody>
      </p:sp>
    </p:spTree>
    <p:extLst>
      <p:ext uri="{BB962C8B-B14F-4D97-AF65-F5344CB8AC3E}">
        <p14:creationId xmlns:p14="http://schemas.microsoft.com/office/powerpoint/2010/main" val="2469089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Work Sans" panose="020B0604020202020204" pitchFamily="34" charset="0"/>
        <a:ea typeface="+mn-ea"/>
        <a:cs typeface="+mn-cs"/>
      </a:defRPr>
    </a:lvl1pPr>
    <a:lvl2pPr marL="457200" algn="l" defTabSz="914400" rtl="0" eaLnBrk="1" latinLnBrk="0" hangingPunct="1">
      <a:defRPr sz="1200" kern="1200">
        <a:solidFill>
          <a:schemeClr val="tx1"/>
        </a:solidFill>
        <a:latin typeface="Work Sans" panose="020B0604020202020204" pitchFamily="34" charset="0"/>
        <a:ea typeface="+mn-ea"/>
        <a:cs typeface="+mn-cs"/>
      </a:defRPr>
    </a:lvl2pPr>
    <a:lvl3pPr marL="914400" algn="l" defTabSz="914400" rtl="0" eaLnBrk="1" latinLnBrk="0" hangingPunct="1">
      <a:defRPr sz="1200" kern="1200">
        <a:solidFill>
          <a:schemeClr val="tx1"/>
        </a:solidFill>
        <a:latin typeface="Work Sans" panose="020B0604020202020204" pitchFamily="34" charset="0"/>
        <a:ea typeface="+mn-ea"/>
        <a:cs typeface="+mn-cs"/>
      </a:defRPr>
    </a:lvl3pPr>
    <a:lvl4pPr marL="1371600" algn="l" defTabSz="914400" rtl="0" eaLnBrk="1" latinLnBrk="0" hangingPunct="1">
      <a:defRPr sz="1200" kern="1200">
        <a:solidFill>
          <a:schemeClr val="tx1"/>
        </a:solidFill>
        <a:latin typeface="Work Sans" panose="020B0604020202020204" pitchFamily="34" charset="0"/>
        <a:ea typeface="+mn-ea"/>
        <a:cs typeface="+mn-cs"/>
      </a:defRPr>
    </a:lvl4pPr>
    <a:lvl5pPr marL="1828800" algn="l" defTabSz="914400" rtl="0" eaLnBrk="1" latinLnBrk="0" hangingPunct="1">
      <a:defRPr sz="1200" kern="1200">
        <a:solidFill>
          <a:schemeClr val="tx1"/>
        </a:solidFill>
        <a:latin typeface="Work Sans"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Click on insert picture icon&gt;browse picture&gt;insert picture&gt;go to picture properties &gt;reduce transparency to 50%</a:t>
            </a:r>
          </a:p>
        </p:txBody>
      </p:sp>
      <p:sp>
        <p:nvSpPr>
          <p:cNvPr id="4" name="Slide Number Placeholder 3"/>
          <p:cNvSpPr>
            <a:spLocks noGrp="1"/>
          </p:cNvSpPr>
          <p:nvPr>
            <p:ph type="sldNum" sz="quarter" idx="5"/>
          </p:nvPr>
        </p:nvSpPr>
        <p:spPr/>
        <p:txBody>
          <a:bodyPr/>
          <a:lstStyle/>
          <a:p>
            <a:fld id="{AA9CE82D-71C1-40BB-9F9F-BFC8B0CAA11F}" type="slidenum">
              <a:rPr lang="en-US" smtClean="0"/>
              <a:pPr/>
              <a:t>8</a:t>
            </a:fld>
            <a:endParaRPr lang="en-US"/>
          </a:p>
        </p:txBody>
      </p:sp>
    </p:spTree>
    <p:extLst>
      <p:ext uri="{BB962C8B-B14F-4D97-AF65-F5344CB8AC3E}">
        <p14:creationId xmlns:p14="http://schemas.microsoft.com/office/powerpoint/2010/main" val="42274431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A9CE82D-71C1-40BB-9F9F-BFC8B0CAA11F}" type="slidenum">
              <a:rPr lang="en-US" smtClean="0"/>
              <a:pPr/>
              <a:t>19</a:t>
            </a:fld>
            <a:endParaRPr lang="en-US"/>
          </a:p>
        </p:txBody>
      </p:sp>
    </p:spTree>
    <p:extLst>
      <p:ext uri="{BB962C8B-B14F-4D97-AF65-F5344CB8AC3E}">
        <p14:creationId xmlns:p14="http://schemas.microsoft.com/office/powerpoint/2010/main" val="26232291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A9CE82D-71C1-40BB-9F9F-BFC8B0CAA11F}" type="slidenum">
              <a:rPr lang="en-US" smtClean="0"/>
              <a:pPr/>
              <a:t>20</a:t>
            </a:fld>
            <a:endParaRPr lang="en-US"/>
          </a:p>
        </p:txBody>
      </p:sp>
    </p:spTree>
    <p:extLst>
      <p:ext uri="{BB962C8B-B14F-4D97-AF65-F5344CB8AC3E}">
        <p14:creationId xmlns:p14="http://schemas.microsoft.com/office/powerpoint/2010/main" val="22171364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A9CE82D-71C1-40BB-9F9F-BFC8B0CAA11F}" type="slidenum">
              <a:rPr lang="en-US" smtClean="0"/>
              <a:pPr/>
              <a:t>21</a:t>
            </a:fld>
            <a:endParaRPr lang="en-US"/>
          </a:p>
        </p:txBody>
      </p:sp>
    </p:spTree>
    <p:extLst>
      <p:ext uri="{BB962C8B-B14F-4D97-AF65-F5344CB8AC3E}">
        <p14:creationId xmlns:p14="http://schemas.microsoft.com/office/powerpoint/2010/main" val="31605598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A9CE82D-71C1-40BB-9F9F-BFC8B0CAA11F}" type="slidenum">
              <a:rPr lang="en-US" smtClean="0"/>
              <a:pPr/>
              <a:t>22</a:t>
            </a:fld>
            <a:endParaRPr lang="en-US"/>
          </a:p>
        </p:txBody>
      </p:sp>
    </p:spTree>
    <p:extLst>
      <p:ext uri="{BB962C8B-B14F-4D97-AF65-F5344CB8AC3E}">
        <p14:creationId xmlns:p14="http://schemas.microsoft.com/office/powerpoint/2010/main" val="27944403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A9CE82D-71C1-40BB-9F9F-BFC8B0CAA11F}" type="slidenum">
              <a:rPr lang="en-US" smtClean="0"/>
              <a:pPr/>
              <a:t>23</a:t>
            </a:fld>
            <a:endParaRPr lang="en-US"/>
          </a:p>
        </p:txBody>
      </p:sp>
    </p:spTree>
    <p:extLst>
      <p:ext uri="{BB962C8B-B14F-4D97-AF65-F5344CB8AC3E}">
        <p14:creationId xmlns:p14="http://schemas.microsoft.com/office/powerpoint/2010/main" val="37271249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A9CE82D-71C1-40BB-9F9F-BFC8B0CAA11F}" type="slidenum">
              <a:rPr lang="en-US" smtClean="0"/>
              <a:pPr/>
              <a:t>24</a:t>
            </a:fld>
            <a:endParaRPr lang="en-US"/>
          </a:p>
        </p:txBody>
      </p:sp>
    </p:spTree>
    <p:extLst>
      <p:ext uri="{BB962C8B-B14F-4D97-AF65-F5344CB8AC3E}">
        <p14:creationId xmlns:p14="http://schemas.microsoft.com/office/powerpoint/2010/main" val="41989541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A9CE82D-71C1-40BB-9F9F-BFC8B0CAA11F}" type="slidenum">
              <a:rPr lang="en-US" smtClean="0"/>
              <a:pPr/>
              <a:t>25</a:t>
            </a:fld>
            <a:endParaRPr lang="en-US"/>
          </a:p>
        </p:txBody>
      </p:sp>
    </p:spTree>
    <p:extLst>
      <p:ext uri="{BB962C8B-B14F-4D97-AF65-F5344CB8AC3E}">
        <p14:creationId xmlns:p14="http://schemas.microsoft.com/office/powerpoint/2010/main" val="38948773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A9CE82D-71C1-40BB-9F9F-BFC8B0CAA11F}" type="slidenum">
              <a:rPr lang="en-US" smtClean="0"/>
              <a:pPr/>
              <a:t>26</a:t>
            </a:fld>
            <a:endParaRPr lang="en-US"/>
          </a:p>
        </p:txBody>
      </p:sp>
    </p:spTree>
    <p:extLst>
      <p:ext uri="{BB962C8B-B14F-4D97-AF65-F5344CB8AC3E}">
        <p14:creationId xmlns:p14="http://schemas.microsoft.com/office/powerpoint/2010/main" val="29267326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A9CE82D-71C1-40BB-9F9F-BFC8B0CAA11F}" type="slidenum">
              <a:rPr lang="en-US" smtClean="0"/>
              <a:pPr/>
              <a:t>27</a:t>
            </a:fld>
            <a:endParaRPr lang="en-US"/>
          </a:p>
        </p:txBody>
      </p:sp>
    </p:spTree>
    <p:extLst>
      <p:ext uri="{BB962C8B-B14F-4D97-AF65-F5344CB8AC3E}">
        <p14:creationId xmlns:p14="http://schemas.microsoft.com/office/powerpoint/2010/main" val="12402528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A9CE82D-71C1-40BB-9F9F-BFC8B0CAA11F}" type="slidenum">
              <a:rPr lang="en-US" smtClean="0"/>
              <a:pPr/>
              <a:t>28</a:t>
            </a:fld>
            <a:endParaRPr lang="en-US"/>
          </a:p>
        </p:txBody>
      </p:sp>
    </p:spTree>
    <p:extLst>
      <p:ext uri="{BB962C8B-B14F-4D97-AF65-F5344CB8AC3E}">
        <p14:creationId xmlns:p14="http://schemas.microsoft.com/office/powerpoint/2010/main" val="6237636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a:t>Click on insert picture icon&gt;browse picture&gt;insert picture&gt;go to picture properties &gt;reduce transparency to 50%</a:t>
            </a:r>
          </a:p>
          <a:p>
            <a:endParaRPr lang="en-IN"/>
          </a:p>
        </p:txBody>
      </p:sp>
      <p:sp>
        <p:nvSpPr>
          <p:cNvPr id="4" name="Slide Number Placeholder 3"/>
          <p:cNvSpPr>
            <a:spLocks noGrp="1"/>
          </p:cNvSpPr>
          <p:nvPr>
            <p:ph type="sldNum" sz="quarter" idx="5"/>
          </p:nvPr>
        </p:nvSpPr>
        <p:spPr/>
        <p:txBody>
          <a:bodyPr/>
          <a:lstStyle/>
          <a:p>
            <a:fld id="{AA9CE82D-71C1-40BB-9F9F-BFC8B0CAA11F}" type="slidenum">
              <a:rPr lang="en-US" smtClean="0"/>
              <a:pPr/>
              <a:t>9</a:t>
            </a:fld>
            <a:endParaRPr lang="en-US"/>
          </a:p>
        </p:txBody>
      </p:sp>
    </p:spTree>
    <p:extLst>
      <p:ext uri="{BB962C8B-B14F-4D97-AF65-F5344CB8AC3E}">
        <p14:creationId xmlns:p14="http://schemas.microsoft.com/office/powerpoint/2010/main" val="287879610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A9CE82D-71C1-40BB-9F9F-BFC8B0CAA11F}" type="slidenum">
              <a:rPr lang="en-US" smtClean="0"/>
              <a:pPr/>
              <a:t>29</a:t>
            </a:fld>
            <a:endParaRPr lang="en-US"/>
          </a:p>
        </p:txBody>
      </p:sp>
    </p:spTree>
    <p:extLst>
      <p:ext uri="{BB962C8B-B14F-4D97-AF65-F5344CB8AC3E}">
        <p14:creationId xmlns:p14="http://schemas.microsoft.com/office/powerpoint/2010/main" val="19856583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A9CE82D-71C1-40BB-9F9F-BFC8B0CAA11F}" type="slidenum">
              <a:rPr lang="en-US" smtClean="0"/>
              <a:pPr/>
              <a:t>30</a:t>
            </a:fld>
            <a:endParaRPr lang="en-US"/>
          </a:p>
        </p:txBody>
      </p:sp>
    </p:spTree>
    <p:extLst>
      <p:ext uri="{BB962C8B-B14F-4D97-AF65-F5344CB8AC3E}">
        <p14:creationId xmlns:p14="http://schemas.microsoft.com/office/powerpoint/2010/main" val="34048765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A9CE82D-71C1-40BB-9F9F-BFC8B0CAA11F}" type="slidenum">
              <a:rPr lang="en-US" smtClean="0"/>
              <a:pPr/>
              <a:t>31</a:t>
            </a:fld>
            <a:endParaRPr lang="en-US"/>
          </a:p>
        </p:txBody>
      </p:sp>
    </p:spTree>
    <p:extLst>
      <p:ext uri="{BB962C8B-B14F-4D97-AF65-F5344CB8AC3E}">
        <p14:creationId xmlns:p14="http://schemas.microsoft.com/office/powerpoint/2010/main" val="315102742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A9CE82D-71C1-40BB-9F9F-BFC8B0CAA11F}" type="slidenum">
              <a:rPr lang="en-US" smtClean="0"/>
              <a:pPr/>
              <a:t>32</a:t>
            </a:fld>
            <a:endParaRPr lang="en-US"/>
          </a:p>
        </p:txBody>
      </p:sp>
    </p:spTree>
    <p:extLst>
      <p:ext uri="{BB962C8B-B14F-4D97-AF65-F5344CB8AC3E}">
        <p14:creationId xmlns:p14="http://schemas.microsoft.com/office/powerpoint/2010/main" val="251733306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A9CE82D-71C1-40BB-9F9F-BFC8B0CAA11F}" type="slidenum">
              <a:rPr lang="en-US" smtClean="0"/>
              <a:pPr/>
              <a:t>33</a:t>
            </a:fld>
            <a:endParaRPr lang="en-US"/>
          </a:p>
        </p:txBody>
      </p:sp>
    </p:spTree>
    <p:extLst>
      <p:ext uri="{BB962C8B-B14F-4D97-AF65-F5344CB8AC3E}">
        <p14:creationId xmlns:p14="http://schemas.microsoft.com/office/powerpoint/2010/main" val="232498797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A9CE82D-71C1-40BB-9F9F-BFC8B0CAA11F}" type="slidenum">
              <a:rPr lang="en-US" smtClean="0"/>
              <a:pPr/>
              <a:t>34</a:t>
            </a:fld>
            <a:endParaRPr lang="en-US"/>
          </a:p>
        </p:txBody>
      </p:sp>
    </p:spTree>
    <p:extLst>
      <p:ext uri="{BB962C8B-B14F-4D97-AF65-F5344CB8AC3E}">
        <p14:creationId xmlns:p14="http://schemas.microsoft.com/office/powerpoint/2010/main" val="145227436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A9CE82D-71C1-40BB-9F9F-BFC8B0CAA11F}" type="slidenum">
              <a:rPr lang="en-US" smtClean="0"/>
              <a:pPr/>
              <a:t>35</a:t>
            </a:fld>
            <a:endParaRPr lang="en-US"/>
          </a:p>
        </p:txBody>
      </p:sp>
    </p:spTree>
    <p:extLst>
      <p:ext uri="{BB962C8B-B14F-4D97-AF65-F5344CB8AC3E}">
        <p14:creationId xmlns:p14="http://schemas.microsoft.com/office/powerpoint/2010/main" val="402202410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A9CE82D-71C1-40BB-9F9F-BFC8B0CAA11F}" type="slidenum">
              <a:rPr lang="en-US" smtClean="0"/>
              <a:pPr/>
              <a:t>36</a:t>
            </a:fld>
            <a:endParaRPr lang="en-US"/>
          </a:p>
        </p:txBody>
      </p:sp>
    </p:spTree>
    <p:extLst>
      <p:ext uri="{BB962C8B-B14F-4D97-AF65-F5344CB8AC3E}">
        <p14:creationId xmlns:p14="http://schemas.microsoft.com/office/powerpoint/2010/main" val="199887411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A9CE82D-71C1-40BB-9F9F-BFC8B0CAA11F}" type="slidenum">
              <a:rPr lang="en-US" smtClean="0"/>
              <a:pPr/>
              <a:t>37</a:t>
            </a:fld>
            <a:endParaRPr lang="en-US"/>
          </a:p>
        </p:txBody>
      </p:sp>
    </p:spTree>
    <p:extLst>
      <p:ext uri="{BB962C8B-B14F-4D97-AF65-F5344CB8AC3E}">
        <p14:creationId xmlns:p14="http://schemas.microsoft.com/office/powerpoint/2010/main" val="20179971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A9CE82D-71C1-40BB-9F9F-BFC8B0CAA11F}" type="slidenum">
              <a:rPr lang="en-US" smtClean="0"/>
              <a:pPr/>
              <a:t>38</a:t>
            </a:fld>
            <a:endParaRPr lang="en-US"/>
          </a:p>
        </p:txBody>
      </p:sp>
    </p:spTree>
    <p:extLst>
      <p:ext uri="{BB962C8B-B14F-4D97-AF65-F5344CB8AC3E}">
        <p14:creationId xmlns:p14="http://schemas.microsoft.com/office/powerpoint/2010/main" val="41495740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A9CE82D-71C1-40BB-9F9F-BFC8B0CAA11F}" type="slidenum">
              <a:rPr lang="en-US" smtClean="0"/>
              <a:pPr/>
              <a:t>12</a:t>
            </a:fld>
            <a:endParaRPr lang="en-US"/>
          </a:p>
        </p:txBody>
      </p:sp>
    </p:spTree>
    <p:extLst>
      <p:ext uri="{BB962C8B-B14F-4D97-AF65-F5344CB8AC3E}">
        <p14:creationId xmlns:p14="http://schemas.microsoft.com/office/powerpoint/2010/main" val="265029978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A9CE82D-71C1-40BB-9F9F-BFC8B0CAA11F}" type="slidenum">
              <a:rPr lang="en-US" smtClean="0"/>
              <a:pPr/>
              <a:t>39</a:t>
            </a:fld>
            <a:endParaRPr lang="en-US"/>
          </a:p>
        </p:txBody>
      </p:sp>
    </p:spTree>
    <p:extLst>
      <p:ext uri="{BB962C8B-B14F-4D97-AF65-F5344CB8AC3E}">
        <p14:creationId xmlns:p14="http://schemas.microsoft.com/office/powerpoint/2010/main" val="43407639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A9CE82D-71C1-40BB-9F9F-BFC8B0CAA11F}" type="slidenum">
              <a:rPr lang="en-US" smtClean="0"/>
              <a:pPr/>
              <a:t>40</a:t>
            </a:fld>
            <a:endParaRPr lang="en-US"/>
          </a:p>
        </p:txBody>
      </p:sp>
    </p:spTree>
    <p:extLst>
      <p:ext uri="{BB962C8B-B14F-4D97-AF65-F5344CB8AC3E}">
        <p14:creationId xmlns:p14="http://schemas.microsoft.com/office/powerpoint/2010/main" val="153941032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A9CE82D-71C1-40BB-9F9F-BFC8B0CAA11F}" type="slidenum">
              <a:rPr lang="en-US" smtClean="0"/>
              <a:pPr/>
              <a:t>41</a:t>
            </a:fld>
            <a:endParaRPr lang="en-US"/>
          </a:p>
        </p:txBody>
      </p:sp>
    </p:spTree>
    <p:extLst>
      <p:ext uri="{BB962C8B-B14F-4D97-AF65-F5344CB8AC3E}">
        <p14:creationId xmlns:p14="http://schemas.microsoft.com/office/powerpoint/2010/main" val="373290799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A9CE82D-71C1-40BB-9F9F-BFC8B0CAA11F}" type="slidenum">
              <a:rPr lang="en-US" smtClean="0"/>
              <a:pPr/>
              <a:t>42</a:t>
            </a:fld>
            <a:endParaRPr lang="en-US"/>
          </a:p>
        </p:txBody>
      </p:sp>
    </p:spTree>
    <p:extLst>
      <p:ext uri="{BB962C8B-B14F-4D97-AF65-F5344CB8AC3E}">
        <p14:creationId xmlns:p14="http://schemas.microsoft.com/office/powerpoint/2010/main" val="367264323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A9CE82D-71C1-40BB-9F9F-BFC8B0CAA11F}" type="slidenum">
              <a:rPr lang="en-US" smtClean="0"/>
              <a:pPr/>
              <a:t>43</a:t>
            </a:fld>
            <a:endParaRPr lang="en-US"/>
          </a:p>
        </p:txBody>
      </p:sp>
    </p:spTree>
    <p:extLst>
      <p:ext uri="{BB962C8B-B14F-4D97-AF65-F5344CB8AC3E}">
        <p14:creationId xmlns:p14="http://schemas.microsoft.com/office/powerpoint/2010/main" val="390185087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A9CE82D-71C1-40BB-9F9F-BFC8B0CAA11F}" type="slidenum">
              <a:rPr lang="en-US" smtClean="0"/>
              <a:pPr/>
              <a:t>44</a:t>
            </a:fld>
            <a:endParaRPr lang="en-US"/>
          </a:p>
        </p:txBody>
      </p:sp>
    </p:spTree>
    <p:extLst>
      <p:ext uri="{BB962C8B-B14F-4D97-AF65-F5344CB8AC3E}">
        <p14:creationId xmlns:p14="http://schemas.microsoft.com/office/powerpoint/2010/main" val="115627712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A9CE82D-71C1-40BB-9F9F-BFC8B0CAA11F}" type="slidenum">
              <a:rPr lang="en-US" smtClean="0"/>
              <a:pPr/>
              <a:t>45</a:t>
            </a:fld>
            <a:endParaRPr lang="en-US"/>
          </a:p>
        </p:txBody>
      </p:sp>
    </p:spTree>
    <p:extLst>
      <p:ext uri="{BB962C8B-B14F-4D97-AF65-F5344CB8AC3E}">
        <p14:creationId xmlns:p14="http://schemas.microsoft.com/office/powerpoint/2010/main" val="124809882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A9CE82D-71C1-40BB-9F9F-BFC8B0CAA11F}" type="slidenum">
              <a:rPr lang="en-US" smtClean="0"/>
              <a:pPr/>
              <a:t>46</a:t>
            </a:fld>
            <a:endParaRPr lang="en-US"/>
          </a:p>
        </p:txBody>
      </p:sp>
    </p:spTree>
    <p:extLst>
      <p:ext uri="{BB962C8B-B14F-4D97-AF65-F5344CB8AC3E}">
        <p14:creationId xmlns:p14="http://schemas.microsoft.com/office/powerpoint/2010/main" val="13532233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A9CE82D-71C1-40BB-9F9F-BFC8B0CAA11F}" type="slidenum">
              <a:rPr lang="en-US" smtClean="0"/>
              <a:pPr/>
              <a:t>47</a:t>
            </a:fld>
            <a:endParaRPr lang="en-US"/>
          </a:p>
        </p:txBody>
      </p:sp>
    </p:spTree>
    <p:extLst>
      <p:ext uri="{BB962C8B-B14F-4D97-AF65-F5344CB8AC3E}">
        <p14:creationId xmlns:p14="http://schemas.microsoft.com/office/powerpoint/2010/main" val="384975836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A9CE82D-71C1-40BB-9F9F-BFC8B0CAA11F}" type="slidenum">
              <a:rPr lang="en-US" smtClean="0"/>
              <a:pPr/>
              <a:t>48</a:t>
            </a:fld>
            <a:endParaRPr lang="en-US"/>
          </a:p>
        </p:txBody>
      </p:sp>
    </p:spTree>
    <p:extLst>
      <p:ext uri="{BB962C8B-B14F-4D97-AF65-F5344CB8AC3E}">
        <p14:creationId xmlns:p14="http://schemas.microsoft.com/office/powerpoint/2010/main" val="42039167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A9CE82D-71C1-40BB-9F9F-BFC8B0CAA11F}" type="slidenum">
              <a:rPr lang="en-US" smtClean="0"/>
              <a:pPr/>
              <a:t>13</a:t>
            </a:fld>
            <a:endParaRPr lang="en-US"/>
          </a:p>
        </p:txBody>
      </p:sp>
    </p:spTree>
    <p:extLst>
      <p:ext uri="{BB962C8B-B14F-4D97-AF65-F5344CB8AC3E}">
        <p14:creationId xmlns:p14="http://schemas.microsoft.com/office/powerpoint/2010/main" val="384983464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A9CE82D-71C1-40BB-9F9F-BFC8B0CAA11F}" type="slidenum">
              <a:rPr lang="en-US" smtClean="0"/>
              <a:pPr/>
              <a:t>49</a:t>
            </a:fld>
            <a:endParaRPr lang="en-US"/>
          </a:p>
        </p:txBody>
      </p:sp>
    </p:spTree>
    <p:extLst>
      <p:ext uri="{BB962C8B-B14F-4D97-AF65-F5344CB8AC3E}">
        <p14:creationId xmlns:p14="http://schemas.microsoft.com/office/powerpoint/2010/main" val="121478442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A9CE82D-71C1-40BB-9F9F-BFC8B0CAA11F}" type="slidenum">
              <a:rPr lang="en-US" smtClean="0"/>
              <a:pPr/>
              <a:t>50</a:t>
            </a:fld>
            <a:endParaRPr lang="en-US"/>
          </a:p>
        </p:txBody>
      </p:sp>
    </p:spTree>
    <p:extLst>
      <p:ext uri="{BB962C8B-B14F-4D97-AF65-F5344CB8AC3E}">
        <p14:creationId xmlns:p14="http://schemas.microsoft.com/office/powerpoint/2010/main" val="404061175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A9CE82D-71C1-40BB-9F9F-BFC8B0CAA11F}" type="slidenum">
              <a:rPr lang="en-US" smtClean="0"/>
              <a:pPr/>
              <a:t>51</a:t>
            </a:fld>
            <a:endParaRPr lang="en-US"/>
          </a:p>
        </p:txBody>
      </p:sp>
    </p:spTree>
    <p:extLst>
      <p:ext uri="{BB962C8B-B14F-4D97-AF65-F5344CB8AC3E}">
        <p14:creationId xmlns:p14="http://schemas.microsoft.com/office/powerpoint/2010/main" val="314685264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A9CE82D-71C1-40BB-9F9F-BFC8B0CAA11F}" type="slidenum">
              <a:rPr lang="en-US" smtClean="0"/>
              <a:pPr/>
              <a:t>52</a:t>
            </a:fld>
            <a:endParaRPr lang="en-US"/>
          </a:p>
        </p:txBody>
      </p:sp>
    </p:spTree>
    <p:extLst>
      <p:ext uri="{BB962C8B-B14F-4D97-AF65-F5344CB8AC3E}">
        <p14:creationId xmlns:p14="http://schemas.microsoft.com/office/powerpoint/2010/main" val="216572184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A9CE82D-71C1-40BB-9F9F-BFC8B0CAA11F}" type="slidenum">
              <a:rPr lang="en-US" smtClean="0"/>
              <a:pPr/>
              <a:t>53</a:t>
            </a:fld>
            <a:endParaRPr lang="en-US"/>
          </a:p>
        </p:txBody>
      </p:sp>
    </p:spTree>
    <p:extLst>
      <p:ext uri="{BB962C8B-B14F-4D97-AF65-F5344CB8AC3E}">
        <p14:creationId xmlns:p14="http://schemas.microsoft.com/office/powerpoint/2010/main" val="330592252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A9CE82D-71C1-40BB-9F9F-BFC8B0CAA11F}" type="slidenum">
              <a:rPr lang="en-US" smtClean="0"/>
              <a:pPr/>
              <a:t>54</a:t>
            </a:fld>
            <a:endParaRPr lang="en-US"/>
          </a:p>
        </p:txBody>
      </p:sp>
    </p:spTree>
    <p:extLst>
      <p:ext uri="{BB962C8B-B14F-4D97-AF65-F5344CB8AC3E}">
        <p14:creationId xmlns:p14="http://schemas.microsoft.com/office/powerpoint/2010/main" val="167493385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A9CE82D-71C1-40BB-9F9F-BFC8B0CAA11F}" type="slidenum">
              <a:rPr lang="en-US" smtClean="0"/>
              <a:pPr/>
              <a:t>55</a:t>
            </a:fld>
            <a:endParaRPr lang="en-US"/>
          </a:p>
        </p:txBody>
      </p:sp>
    </p:spTree>
    <p:extLst>
      <p:ext uri="{BB962C8B-B14F-4D97-AF65-F5344CB8AC3E}">
        <p14:creationId xmlns:p14="http://schemas.microsoft.com/office/powerpoint/2010/main" val="95426405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A9CE82D-71C1-40BB-9F9F-BFC8B0CAA11F}" type="slidenum">
              <a:rPr lang="en-US" smtClean="0"/>
              <a:pPr/>
              <a:t>56</a:t>
            </a:fld>
            <a:endParaRPr lang="en-US"/>
          </a:p>
        </p:txBody>
      </p:sp>
    </p:spTree>
    <p:extLst>
      <p:ext uri="{BB962C8B-B14F-4D97-AF65-F5344CB8AC3E}">
        <p14:creationId xmlns:p14="http://schemas.microsoft.com/office/powerpoint/2010/main" val="101625822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A9CE82D-71C1-40BB-9F9F-BFC8B0CAA11F}" type="slidenum">
              <a:rPr lang="en-US" smtClean="0"/>
              <a:pPr/>
              <a:t>57</a:t>
            </a:fld>
            <a:endParaRPr lang="en-US"/>
          </a:p>
        </p:txBody>
      </p:sp>
    </p:spTree>
    <p:extLst>
      <p:ext uri="{BB962C8B-B14F-4D97-AF65-F5344CB8AC3E}">
        <p14:creationId xmlns:p14="http://schemas.microsoft.com/office/powerpoint/2010/main" val="183862847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A9CE82D-71C1-40BB-9F9F-BFC8B0CAA11F}" type="slidenum">
              <a:rPr lang="en-US" smtClean="0"/>
              <a:pPr/>
              <a:t>58</a:t>
            </a:fld>
            <a:endParaRPr lang="en-US"/>
          </a:p>
        </p:txBody>
      </p:sp>
    </p:spTree>
    <p:extLst>
      <p:ext uri="{BB962C8B-B14F-4D97-AF65-F5344CB8AC3E}">
        <p14:creationId xmlns:p14="http://schemas.microsoft.com/office/powerpoint/2010/main" val="12889693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A9CE82D-71C1-40BB-9F9F-BFC8B0CAA11F}" type="slidenum">
              <a:rPr lang="en-US" smtClean="0"/>
              <a:pPr/>
              <a:t>14</a:t>
            </a:fld>
            <a:endParaRPr lang="en-US"/>
          </a:p>
        </p:txBody>
      </p:sp>
    </p:spTree>
    <p:extLst>
      <p:ext uri="{BB962C8B-B14F-4D97-AF65-F5344CB8AC3E}">
        <p14:creationId xmlns:p14="http://schemas.microsoft.com/office/powerpoint/2010/main" val="73680163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A9CE82D-71C1-40BB-9F9F-BFC8B0CAA11F}" type="slidenum">
              <a:rPr lang="en-US" smtClean="0"/>
              <a:pPr/>
              <a:t>59</a:t>
            </a:fld>
            <a:endParaRPr lang="en-US"/>
          </a:p>
        </p:txBody>
      </p:sp>
    </p:spTree>
    <p:extLst>
      <p:ext uri="{BB962C8B-B14F-4D97-AF65-F5344CB8AC3E}">
        <p14:creationId xmlns:p14="http://schemas.microsoft.com/office/powerpoint/2010/main" val="216855494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A9CE82D-71C1-40BB-9F9F-BFC8B0CAA11F}" type="slidenum">
              <a:rPr lang="en-US" smtClean="0"/>
              <a:pPr/>
              <a:t>60</a:t>
            </a:fld>
            <a:endParaRPr lang="en-US"/>
          </a:p>
        </p:txBody>
      </p:sp>
    </p:spTree>
    <p:extLst>
      <p:ext uri="{BB962C8B-B14F-4D97-AF65-F5344CB8AC3E}">
        <p14:creationId xmlns:p14="http://schemas.microsoft.com/office/powerpoint/2010/main" val="337384724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A9CE82D-71C1-40BB-9F9F-BFC8B0CAA11F}" type="slidenum">
              <a:rPr lang="en-US" smtClean="0"/>
              <a:pPr/>
              <a:t>61</a:t>
            </a:fld>
            <a:endParaRPr lang="en-US"/>
          </a:p>
        </p:txBody>
      </p:sp>
    </p:spTree>
    <p:extLst>
      <p:ext uri="{BB962C8B-B14F-4D97-AF65-F5344CB8AC3E}">
        <p14:creationId xmlns:p14="http://schemas.microsoft.com/office/powerpoint/2010/main" val="192186939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A9CE82D-71C1-40BB-9F9F-BFC8B0CAA11F}" type="slidenum">
              <a:rPr lang="en-US" smtClean="0"/>
              <a:pPr/>
              <a:t>62</a:t>
            </a:fld>
            <a:endParaRPr lang="en-US"/>
          </a:p>
        </p:txBody>
      </p:sp>
    </p:spTree>
    <p:extLst>
      <p:ext uri="{BB962C8B-B14F-4D97-AF65-F5344CB8AC3E}">
        <p14:creationId xmlns:p14="http://schemas.microsoft.com/office/powerpoint/2010/main" val="75758249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A9CE82D-71C1-40BB-9F9F-BFC8B0CAA11F}" type="slidenum">
              <a:rPr lang="en-US" smtClean="0"/>
              <a:pPr/>
              <a:t>63</a:t>
            </a:fld>
            <a:endParaRPr lang="en-US"/>
          </a:p>
        </p:txBody>
      </p:sp>
    </p:spTree>
    <p:extLst>
      <p:ext uri="{BB962C8B-B14F-4D97-AF65-F5344CB8AC3E}">
        <p14:creationId xmlns:p14="http://schemas.microsoft.com/office/powerpoint/2010/main" val="65360956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A9CE82D-71C1-40BB-9F9F-BFC8B0CAA11F}" type="slidenum">
              <a:rPr lang="en-US" smtClean="0"/>
              <a:pPr/>
              <a:t>64</a:t>
            </a:fld>
            <a:endParaRPr lang="en-US"/>
          </a:p>
        </p:txBody>
      </p:sp>
    </p:spTree>
    <p:extLst>
      <p:ext uri="{BB962C8B-B14F-4D97-AF65-F5344CB8AC3E}">
        <p14:creationId xmlns:p14="http://schemas.microsoft.com/office/powerpoint/2010/main" val="77534091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A9CE82D-71C1-40BB-9F9F-BFC8B0CAA11F}" type="slidenum">
              <a:rPr lang="en-US" smtClean="0"/>
              <a:pPr/>
              <a:t>65</a:t>
            </a:fld>
            <a:endParaRPr lang="en-US"/>
          </a:p>
        </p:txBody>
      </p:sp>
    </p:spTree>
    <p:extLst>
      <p:ext uri="{BB962C8B-B14F-4D97-AF65-F5344CB8AC3E}">
        <p14:creationId xmlns:p14="http://schemas.microsoft.com/office/powerpoint/2010/main" val="189923070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A9CE82D-71C1-40BB-9F9F-BFC8B0CAA11F}" type="slidenum">
              <a:rPr lang="en-US" smtClean="0"/>
              <a:pPr/>
              <a:t>66</a:t>
            </a:fld>
            <a:endParaRPr lang="en-US"/>
          </a:p>
        </p:txBody>
      </p:sp>
    </p:spTree>
    <p:extLst>
      <p:ext uri="{BB962C8B-B14F-4D97-AF65-F5344CB8AC3E}">
        <p14:creationId xmlns:p14="http://schemas.microsoft.com/office/powerpoint/2010/main" val="232918312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A9CE82D-71C1-40BB-9F9F-BFC8B0CAA11F}" type="slidenum">
              <a:rPr lang="en-US" smtClean="0"/>
              <a:pPr/>
              <a:t>67</a:t>
            </a:fld>
            <a:endParaRPr lang="en-US"/>
          </a:p>
        </p:txBody>
      </p:sp>
    </p:spTree>
    <p:extLst>
      <p:ext uri="{BB962C8B-B14F-4D97-AF65-F5344CB8AC3E}">
        <p14:creationId xmlns:p14="http://schemas.microsoft.com/office/powerpoint/2010/main" val="4112400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A9CE82D-71C1-40BB-9F9F-BFC8B0CAA11F}" type="slidenum">
              <a:rPr lang="en-US" smtClean="0"/>
              <a:pPr/>
              <a:t>68</a:t>
            </a:fld>
            <a:endParaRPr lang="en-US"/>
          </a:p>
        </p:txBody>
      </p:sp>
    </p:spTree>
    <p:extLst>
      <p:ext uri="{BB962C8B-B14F-4D97-AF65-F5344CB8AC3E}">
        <p14:creationId xmlns:p14="http://schemas.microsoft.com/office/powerpoint/2010/main" val="21004635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A9CE82D-71C1-40BB-9F9F-BFC8B0CAA11F}" type="slidenum">
              <a:rPr lang="en-US" smtClean="0"/>
              <a:pPr/>
              <a:t>15</a:t>
            </a:fld>
            <a:endParaRPr lang="en-US"/>
          </a:p>
        </p:txBody>
      </p:sp>
    </p:spTree>
    <p:extLst>
      <p:ext uri="{BB962C8B-B14F-4D97-AF65-F5344CB8AC3E}">
        <p14:creationId xmlns:p14="http://schemas.microsoft.com/office/powerpoint/2010/main" val="114661154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A9CE82D-71C1-40BB-9F9F-BFC8B0CAA11F}" type="slidenum">
              <a:rPr lang="en-US" smtClean="0"/>
              <a:pPr/>
              <a:t>69</a:t>
            </a:fld>
            <a:endParaRPr lang="en-US"/>
          </a:p>
        </p:txBody>
      </p:sp>
    </p:spTree>
    <p:extLst>
      <p:ext uri="{BB962C8B-B14F-4D97-AF65-F5344CB8AC3E}">
        <p14:creationId xmlns:p14="http://schemas.microsoft.com/office/powerpoint/2010/main" val="96052660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A9CE82D-71C1-40BB-9F9F-BFC8B0CAA11F}" type="slidenum">
              <a:rPr lang="en-US" smtClean="0"/>
              <a:pPr/>
              <a:t>70</a:t>
            </a:fld>
            <a:endParaRPr lang="en-US"/>
          </a:p>
        </p:txBody>
      </p:sp>
    </p:spTree>
    <p:extLst>
      <p:ext uri="{BB962C8B-B14F-4D97-AF65-F5344CB8AC3E}">
        <p14:creationId xmlns:p14="http://schemas.microsoft.com/office/powerpoint/2010/main" val="105069122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A9CE82D-71C1-40BB-9F9F-BFC8B0CAA11F}" type="slidenum">
              <a:rPr lang="en-US" smtClean="0"/>
              <a:pPr/>
              <a:t>71</a:t>
            </a:fld>
            <a:endParaRPr lang="en-US"/>
          </a:p>
        </p:txBody>
      </p:sp>
    </p:spTree>
    <p:extLst>
      <p:ext uri="{BB962C8B-B14F-4D97-AF65-F5344CB8AC3E}">
        <p14:creationId xmlns:p14="http://schemas.microsoft.com/office/powerpoint/2010/main" val="40761873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A9CE82D-71C1-40BB-9F9F-BFC8B0CAA11F}" type="slidenum">
              <a:rPr lang="en-US" smtClean="0"/>
              <a:pPr/>
              <a:t>72</a:t>
            </a:fld>
            <a:endParaRPr lang="en-US"/>
          </a:p>
        </p:txBody>
      </p:sp>
    </p:spTree>
    <p:extLst>
      <p:ext uri="{BB962C8B-B14F-4D97-AF65-F5344CB8AC3E}">
        <p14:creationId xmlns:p14="http://schemas.microsoft.com/office/powerpoint/2010/main" val="222289668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A9CE82D-71C1-40BB-9F9F-BFC8B0CAA11F}" type="slidenum">
              <a:rPr lang="en-US" smtClean="0"/>
              <a:pPr/>
              <a:t>73</a:t>
            </a:fld>
            <a:endParaRPr lang="en-US"/>
          </a:p>
        </p:txBody>
      </p:sp>
    </p:spTree>
    <p:extLst>
      <p:ext uri="{BB962C8B-B14F-4D97-AF65-F5344CB8AC3E}">
        <p14:creationId xmlns:p14="http://schemas.microsoft.com/office/powerpoint/2010/main" val="347174162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A9CE82D-71C1-40BB-9F9F-BFC8B0CAA11F}" type="slidenum">
              <a:rPr lang="en-US" smtClean="0"/>
              <a:pPr/>
              <a:t>74</a:t>
            </a:fld>
            <a:endParaRPr lang="en-US"/>
          </a:p>
        </p:txBody>
      </p:sp>
    </p:spTree>
    <p:extLst>
      <p:ext uri="{BB962C8B-B14F-4D97-AF65-F5344CB8AC3E}">
        <p14:creationId xmlns:p14="http://schemas.microsoft.com/office/powerpoint/2010/main" val="131077200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A9CE82D-71C1-40BB-9F9F-BFC8B0CAA11F}" type="slidenum">
              <a:rPr lang="en-US" smtClean="0"/>
              <a:pPr/>
              <a:t>75</a:t>
            </a:fld>
            <a:endParaRPr lang="en-US"/>
          </a:p>
        </p:txBody>
      </p:sp>
    </p:spTree>
    <p:extLst>
      <p:ext uri="{BB962C8B-B14F-4D97-AF65-F5344CB8AC3E}">
        <p14:creationId xmlns:p14="http://schemas.microsoft.com/office/powerpoint/2010/main" val="106469765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A9CE82D-71C1-40BB-9F9F-BFC8B0CAA11F}" type="slidenum">
              <a:rPr lang="en-US" smtClean="0"/>
              <a:pPr/>
              <a:t>76</a:t>
            </a:fld>
            <a:endParaRPr lang="en-US"/>
          </a:p>
        </p:txBody>
      </p:sp>
    </p:spTree>
    <p:extLst>
      <p:ext uri="{BB962C8B-B14F-4D97-AF65-F5344CB8AC3E}">
        <p14:creationId xmlns:p14="http://schemas.microsoft.com/office/powerpoint/2010/main" val="382105114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A9CE82D-71C1-40BB-9F9F-BFC8B0CAA11F}" type="slidenum">
              <a:rPr lang="en-US" smtClean="0"/>
              <a:pPr/>
              <a:t>77</a:t>
            </a:fld>
            <a:endParaRPr lang="en-US"/>
          </a:p>
        </p:txBody>
      </p:sp>
    </p:spTree>
    <p:extLst>
      <p:ext uri="{BB962C8B-B14F-4D97-AF65-F5344CB8AC3E}">
        <p14:creationId xmlns:p14="http://schemas.microsoft.com/office/powerpoint/2010/main" val="400231906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A9CE82D-71C1-40BB-9F9F-BFC8B0CAA11F}" type="slidenum">
              <a:rPr lang="en-US" smtClean="0"/>
              <a:pPr/>
              <a:t>78</a:t>
            </a:fld>
            <a:endParaRPr lang="en-US"/>
          </a:p>
        </p:txBody>
      </p:sp>
    </p:spTree>
    <p:extLst>
      <p:ext uri="{BB962C8B-B14F-4D97-AF65-F5344CB8AC3E}">
        <p14:creationId xmlns:p14="http://schemas.microsoft.com/office/powerpoint/2010/main" val="4840511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A9CE82D-71C1-40BB-9F9F-BFC8B0CAA11F}" type="slidenum">
              <a:rPr lang="en-US" smtClean="0"/>
              <a:pPr/>
              <a:t>16</a:t>
            </a:fld>
            <a:endParaRPr lang="en-US"/>
          </a:p>
        </p:txBody>
      </p:sp>
    </p:spTree>
    <p:extLst>
      <p:ext uri="{BB962C8B-B14F-4D97-AF65-F5344CB8AC3E}">
        <p14:creationId xmlns:p14="http://schemas.microsoft.com/office/powerpoint/2010/main" val="405499644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A9CE82D-71C1-40BB-9F9F-BFC8B0CAA11F}" type="slidenum">
              <a:rPr lang="en-US" smtClean="0"/>
              <a:pPr/>
              <a:t>79</a:t>
            </a:fld>
            <a:endParaRPr lang="en-US"/>
          </a:p>
        </p:txBody>
      </p:sp>
    </p:spTree>
    <p:extLst>
      <p:ext uri="{BB962C8B-B14F-4D97-AF65-F5344CB8AC3E}">
        <p14:creationId xmlns:p14="http://schemas.microsoft.com/office/powerpoint/2010/main" val="160647276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A9CE82D-71C1-40BB-9F9F-BFC8B0CAA11F}" type="slidenum">
              <a:rPr lang="en-US" smtClean="0"/>
              <a:pPr/>
              <a:t>80</a:t>
            </a:fld>
            <a:endParaRPr lang="en-US"/>
          </a:p>
        </p:txBody>
      </p:sp>
    </p:spTree>
    <p:extLst>
      <p:ext uri="{BB962C8B-B14F-4D97-AF65-F5344CB8AC3E}">
        <p14:creationId xmlns:p14="http://schemas.microsoft.com/office/powerpoint/2010/main" val="304817328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A9CE82D-71C1-40BB-9F9F-BFC8B0CAA11F}" type="slidenum">
              <a:rPr lang="en-US" smtClean="0"/>
              <a:pPr/>
              <a:t>81</a:t>
            </a:fld>
            <a:endParaRPr lang="en-US"/>
          </a:p>
        </p:txBody>
      </p:sp>
    </p:spTree>
    <p:extLst>
      <p:ext uri="{BB962C8B-B14F-4D97-AF65-F5344CB8AC3E}">
        <p14:creationId xmlns:p14="http://schemas.microsoft.com/office/powerpoint/2010/main" val="97996214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A9CE82D-71C1-40BB-9F9F-BFC8B0CAA11F}" type="slidenum">
              <a:rPr lang="en-US" smtClean="0"/>
              <a:pPr/>
              <a:t>82</a:t>
            </a:fld>
            <a:endParaRPr lang="en-US"/>
          </a:p>
        </p:txBody>
      </p:sp>
    </p:spTree>
    <p:extLst>
      <p:ext uri="{BB962C8B-B14F-4D97-AF65-F5344CB8AC3E}">
        <p14:creationId xmlns:p14="http://schemas.microsoft.com/office/powerpoint/2010/main" val="209308467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A9CE82D-71C1-40BB-9F9F-BFC8B0CAA11F}" type="slidenum">
              <a:rPr lang="en-US" smtClean="0"/>
              <a:pPr/>
              <a:t>83</a:t>
            </a:fld>
            <a:endParaRPr lang="en-US"/>
          </a:p>
        </p:txBody>
      </p:sp>
    </p:spTree>
    <p:extLst>
      <p:ext uri="{BB962C8B-B14F-4D97-AF65-F5344CB8AC3E}">
        <p14:creationId xmlns:p14="http://schemas.microsoft.com/office/powerpoint/2010/main" val="236398875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A9CE82D-71C1-40BB-9F9F-BFC8B0CAA11F}" type="slidenum">
              <a:rPr lang="en-US" smtClean="0"/>
              <a:pPr/>
              <a:t>84</a:t>
            </a:fld>
            <a:endParaRPr lang="en-US"/>
          </a:p>
        </p:txBody>
      </p:sp>
    </p:spTree>
    <p:extLst>
      <p:ext uri="{BB962C8B-B14F-4D97-AF65-F5344CB8AC3E}">
        <p14:creationId xmlns:p14="http://schemas.microsoft.com/office/powerpoint/2010/main" val="63849116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A9CE82D-71C1-40BB-9F9F-BFC8B0CAA11F}" type="slidenum">
              <a:rPr lang="en-US" smtClean="0"/>
              <a:pPr/>
              <a:t>85</a:t>
            </a:fld>
            <a:endParaRPr lang="en-US"/>
          </a:p>
        </p:txBody>
      </p:sp>
    </p:spTree>
    <p:extLst>
      <p:ext uri="{BB962C8B-B14F-4D97-AF65-F5344CB8AC3E}">
        <p14:creationId xmlns:p14="http://schemas.microsoft.com/office/powerpoint/2010/main" val="200263896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A9CE82D-71C1-40BB-9F9F-BFC8B0CAA11F}" type="slidenum">
              <a:rPr lang="en-US" smtClean="0"/>
              <a:pPr/>
              <a:t>86</a:t>
            </a:fld>
            <a:endParaRPr lang="en-US"/>
          </a:p>
        </p:txBody>
      </p:sp>
    </p:spTree>
    <p:extLst>
      <p:ext uri="{BB962C8B-B14F-4D97-AF65-F5344CB8AC3E}">
        <p14:creationId xmlns:p14="http://schemas.microsoft.com/office/powerpoint/2010/main" val="49483900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A9CE82D-71C1-40BB-9F9F-BFC8B0CAA11F}" type="slidenum">
              <a:rPr lang="en-US" smtClean="0"/>
              <a:pPr/>
              <a:t>87</a:t>
            </a:fld>
            <a:endParaRPr lang="en-US"/>
          </a:p>
        </p:txBody>
      </p:sp>
    </p:spTree>
    <p:extLst>
      <p:ext uri="{BB962C8B-B14F-4D97-AF65-F5344CB8AC3E}">
        <p14:creationId xmlns:p14="http://schemas.microsoft.com/office/powerpoint/2010/main" val="297302975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A9CE82D-71C1-40BB-9F9F-BFC8B0CAA11F}" type="slidenum">
              <a:rPr lang="en-US" smtClean="0"/>
              <a:pPr/>
              <a:t>88</a:t>
            </a:fld>
            <a:endParaRPr lang="en-US"/>
          </a:p>
        </p:txBody>
      </p:sp>
    </p:spTree>
    <p:extLst>
      <p:ext uri="{BB962C8B-B14F-4D97-AF65-F5344CB8AC3E}">
        <p14:creationId xmlns:p14="http://schemas.microsoft.com/office/powerpoint/2010/main" val="6210245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A9CE82D-71C1-40BB-9F9F-BFC8B0CAA11F}" type="slidenum">
              <a:rPr lang="en-US" smtClean="0"/>
              <a:pPr/>
              <a:t>17</a:t>
            </a:fld>
            <a:endParaRPr lang="en-US"/>
          </a:p>
        </p:txBody>
      </p:sp>
    </p:spTree>
    <p:extLst>
      <p:ext uri="{BB962C8B-B14F-4D97-AF65-F5344CB8AC3E}">
        <p14:creationId xmlns:p14="http://schemas.microsoft.com/office/powerpoint/2010/main" val="185830293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A9CE82D-71C1-40BB-9F9F-BFC8B0CAA11F}" type="slidenum">
              <a:rPr lang="en-US" smtClean="0"/>
              <a:pPr/>
              <a:t>89</a:t>
            </a:fld>
            <a:endParaRPr lang="en-US"/>
          </a:p>
        </p:txBody>
      </p:sp>
    </p:spTree>
    <p:extLst>
      <p:ext uri="{BB962C8B-B14F-4D97-AF65-F5344CB8AC3E}">
        <p14:creationId xmlns:p14="http://schemas.microsoft.com/office/powerpoint/2010/main" val="396961888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A9CE82D-71C1-40BB-9F9F-BFC8B0CAA11F}" type="slidenum">
              <a:rPr lang="en-US" smtClean="0"/>
              <a:pPr/>
              <a:t>90</a:t>
            </a:fld>
            <a:endParaRPr lang="en-US"/>
          </a:p>
        </p:txBody>
      </p:sp>
    </p:spTree>
    <p:extLst>
      <p:ext uri="{BB962C8B-B14F-4D97-AF65-F5344CB8AC3E}">
        <p14:creationId xmlns:p14="http://schemas.microsoft.com/office/powerpoint/2010/main" val="87987301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A9CE82D-71C1-40BB-9F9F-BFC8B0CAA11F}" type="slidenum">
              <a:rPr lang="en-US" smtClean="0"/>
              <a:pPr/>
              <a:t>91</a:t>
            </a:fld>
            <a:endParaRPr lang="en-US"/>
          </a:p>
        </p:txBody>
      </p:sp>
    </p:spTree>
    <p:extLst>
      <p:ext uri="{BB962C8B-B14F-4D97-AF65-F5344CB8AC3E}">
        <p14:creationId xmlns:p14="http://schemas.microsoft.com/office/powerpoint/2010/main" val="23631199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A9CE82D-71C1-40BB-9F9F-BFC8B0CAA11F}" type="slidenum">
              <a:rPr lang="en-US" smtClean="0"/>
              <a:pPr/>
              <a:t>18</a:t>
            </a:fld>
            <a:endParaRPr lang="en-US"/>
          </a:p>
        </p:txBody>
      </p:sp>
    </p:spTree>
    <p:extLst>
      <p:ext uri="{BB962C8B-B14F-4D97-AF65-F5344CB8AC3E}">
        <p14:creationId xmlns:p14="http://schemas.microsoft.com/office/powerpoint/2010/main" val="30105255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a:latin typeface="Work Sans" panose="00000500000000000000" pitchFamily="2" charset="0"/>
              </a:defRPr>
            </a:lvl1pPr>
          </a:lstStyle>
          <a:p>
            <a:fld id="{4E6DB2D9-BBD8-435B-B34A-9B8472CE273E}" type="slidenum">
              <a:rPr lang="en-US" smtClean="0"/>
              <a:pPr/>
              <a:t>‹#›</a:t>
            </a:fld>
            <a:endParaRPr lang="en-US"/>
          </a:p>
        </p:txBody>
      </p:sp>
      <p:sp>
        <p:nvSpPr>
          <p:cNvPr id="2" name="Footer Placeholder 1"/>
          <p:cNvSpPr>
            <a:spLocks noGrp="1"/>
          </p:cNvSpPr>
          <p:nvPr>
            <p:ph type="ftr" sz="quarter" idx="11"/>
          </p:nvPr>
        </p:nvSpPr>
        <p:spPr/>
        <p:txBody>
          <a:bodyPr/>
          <a:lstStyle/>
          <a:p>
            <a:r>
              <a:rPr lang="en-US"/>
              <a:t>Restricted and Confidential © Work Sans 10 pt</a:t>
            </a:r>
          </a:p>
        </p:txBody>
      </p:sp>
      <p:sp>
        <p:nvSpPr>
          <p:cNvPr id="5" name="Date Placeholder 4">
            <a:extLst>
              <a:ext uri="{FF2B5EF4-FFF2-40B4-BE49-F238E27FC236}">
                <a16:creationId xmlns:a16="http://schemas.microsoft.com/office/drawing/2014/main" id="{93DC6AB9-8AB9-4FE9-8C42-F0F32AFF10C9}"/>
              </a:ext>
            </a:extLst>
          </p:cNvPr>
          <p:cNvSpPr>
            <a:spLocks noGrp="1"/>
          </p:cNvSpPr>
          <p:nvPr>
            <p:ph type="dt" sz="half" idx="12"/>
          </p:nvPr>
        </p:nvSpPr>
        <p:spPr/>
        <p:txBody>
          <a:bodyPr/>
          <a:lstStyle/>
          <a:p>
            <a:fld id="{197D9F2B-44B1-4815-BC40-D69E50701F30}" type="datetime1">
              <a:rPr lang="en-US" smtClean="0"/>
              <a:t>7/24/2019</a:t>
            </a:fld>
            <a:endParaRPr lang="en-US"/>
          </a:p>
        </p:txBody>
      </p:sp>
    </p:spTree>
    <p:extLst>
      <p:ext uri="{BB962C8B-B14F-4D97-AF65-F5344CB8AC3E}">
        <p14:creationId xmlns:p14="http://schemas.microsoft.com/office/powerpoint/2010/main" val="18117705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6_Opening">
    <p:bg>
      <p:bgRef idx="1001">
        <a:schemeClr val="bg2"/>
      </p:bgRef>
    </p:bg>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id="{0A59897F-F414-49C6-A032-D9B2F8A7FBC0}"/>
              </a:ext>
            </a:extLst>
          </p:cNvPr>
          <p:cNvSpPr>
            <a:spLocks noGrp="1"/>
          </p:cNvSpPr>
          <p:nvPr>
            <p:ph type="pic" sz="quarter" idx="24"/>
          </p:nvPr>
        </p:nvSpPr>
        <p:spPr>
          <a:xfrm>
            <a:off x="0" y="0"/>
            <a:ext cx="12192000" cy="6858000"/>
          </a:xfrm>
        </p:spPr>
        <p:txBody>
          <a:bodyPr/>
          <a:lstStyle/>
          <a:p>
            <a:endParaRPr lang="en-IN"/>
          </a:p>
        </p:txBody>
      </p:sp>
      <p:sp>
        <p:nvSpPr>
          <p:cNvPr id="20" name="Table Placeholder 19">
            <a:extLst>
              <a:ext uri="{FF2B5EF4-FFF2-40B4-BE49-F238E27FC236}">
                <a16:creationId xmlns:a16="http://schemas.microsoft.com/office/drawing/2014/main" id="{DE47ABF5-E890-49AD-AC79-CB2EF6AAF111}"/>
              </a:ext>
            </a:extLst>
          </p:cNvPr>
          <p:cNvSpPr>
            <a:spLocks noGrp="1"/>
          </p:cNvSpPr>
          <p:nvPr>
            <p:ph type="tbl" sz="quarter" idx="25"/>
          </p:nvPr>
        </p:nvSpPr>
        <p:spPr>
          <a:xfrm>
            <a:off x="6286500" y="2669241"/>
            <a:ext cx="5368042" cy="2931459"/>
          </a:xfrm>
          <a:solidFill>
            <a:schemeClr val="tx1">
              <a:alpha val="86000"/>
            </a:schemeClr>
          </a:solidFill>
        </p:spPr>
        <p:txBody>
          <a:bodyPr/>
          <a:lstStyle>
            <a:lvl1pPr marL="0" indent="0">
              <a:buNone/>
              <a:defRPr/>
            </a:lvl1pPr>
          </a:lstStyle>
          <a:p>
            <a:endParaRPr lang="en-IN"/>
          </a:p>
        </p:txBody>
      </p:sp>
      <p:sp>
        <p:nvSpPr>
          <p:cNvPr id="9" name="Footer Placeholder 8">
            <a:extLst>
              <a:ext uri="{FF2B5EF4-FFF2-40B4-BE49-F238E27FC236}">
                <a16:creationId xmlns:a16="http://schemas.microsoft.com/office/drawing/2014/main" id="{62156780-F5F3-4753-93A5-D6CFAECEA982}"/>
              </a:ext>
            </a:extLst>
          </p:cNvPr>
          <p:cNvSpPr>
            <a:spLocks noGrp="1"/>
          </p:cNvSpPr>
          <p:nvPr>
            <p:ph type="ftr" sz="quarter" idx="21"/>
          </p:nvPr>
        </p:nvSpPr>
        <p:spPr>
          <a:xfrm>
            <a:off x="537458" y="6323714"/>
            <a:ext cx="5558542" cy="245776"/>
          </a:xfrm>
        </p:spPr>
        <p:txBody>
          <a:bodyPr/>
          <a:lstStyle>
            <a:lvl1pPr algn="l">
              <a:defRPr>
                <a:solidFill>
                  <a:srgbClr val="FFFFFF"/>
                </a:solidFill>
              </a:defRPr>
            </a:lvl1pPr>
          </a:lstStyle>
          <a:p>
            <a:r>
              <a:rPr lang="en-US"/>
              <a:t>Restricted and Confidential © Work Sans 10 pt</a:t>
            </a:r>
          </a:p>
        </p:txBody>
      </p:sp>
      <p:sp>
        <p:nvSpPr>
          <p:cNvPr id="11" name="Slide Number Placeholder 10">
            <a:extLst>
              <a:ext uri="{FF2B5EF4-FFF2-40B4-BE49-F238E27FC236}">
                <a16:creationId xmlns:a16="http://schemas.microsoft.com/office/drawing/2014/main" id="{E5774761-0146-4E08-A9F3-F691FF15CC94}"/>
              </a:ext>
            </a:extLst>
          </p:cNvPr>
          <p:cNvSpPr>
            <a:spLocks noGrp="1"/>
          </p:cNvSpPr>
          <p:nvPr>
            <p:ph type="sldNum" sz="quarter" idx="22"/>
          </p:nvPr>
        </p:nvSpPr>
        <p:spPr/>
        <p:txBody>
          <a:bodyPr/>
          <a:lstStyle>
            <a:lvl1pPr>
              <a:defRPr>
                <a:solidFill>
                  <a:srgbClr val="FFFFFF"/>
                </a:solidFill>
              </a:defRPr>
            </a:lvl1pPr>
          </a:lstStyle>
          <a:p>
            <a:fld id="{4E6DB2D9-BBD8-435B-B34A-9B8472CE273E}" type="slidenum">
              <a:rPr lang="en-US" smtClean="0"/>
              <a:pPr/>
              <a:t>‹#›</a:t>
            </a:fld>
            <a:endParaRPr lang="en-US"/>
          </a:p>
        </p:txBody>
      </p:sp>
      <p:sp>
        <p:nvSpPr>
          <p:cNvPr id="4" name="Text Placeholder 3">
            <a:extLst>
              <a:ext uri="{FF2B5EF4-FFF2-40B4-BE49-F238E27FC236}">
                <a16:creationId xmlns:a16="http://schemas.microsoft.com/office/drawing/2014/main" id="{856D766E-B641-420F-ADC0-C99054ADED1A}"/>
              </a:ext>
            </a:extLst>
          </p:cNvPr>
          <p:cNvSpPr>
            <a:spLocks noGrp="1"/>
          </p:cNvSpPr>
          <p:nvPr>
            <p:ph type="body" sz="quarter" idx="23" hasCustomPrompt="1"/>
          </p:nvPr>
        </p:nvSpPr>
        <p:spPr>
          <a:xfrm>
            <a:off x="6286499" y="5635774"/>
            <a:ext cx="5368042" cy="521710"/>
          </a:xfrm>
          <a:solidFill>
            <a:schemeClr val="tx2">
              <a:alpha val="86000"/>
            </a:schemeClr>
          </a:solidFill>
        </p:spPr>
        <p:txBody>
          <a:bodyPr lIns="288000" rIns="0" anchor="ctr" anchorCtr="0"/>
          <a:lstStyle>
            <a:lvl1pPr marL="0" indent="0" algn="l">
              <a:buNone/>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Presenter Name</a:t>
            </a:r>
            <a:endParaRPr lang="en-IN"/>
          </a:p>
        </p:txBody>
      </p:sp>
      <p:sp>
        <p:nvSpPr>
          <p:cNvPr id="2" name="Title_big_white"/>
          <p:cNvSpPr>
            <a:spLocks noGrp="1"/>
          </p:cNvSpPr>
          <p:nvPr>
            <p:ph type="title"/>
          </p:nvPr>
        </p:nvSpPr>
        <p:spPr>
          <a:xfrm>
            <a:off x="6582054" y="3697941"/>
            <a:ext cx="4577005" cy="1623155"/>
          </a:xfrm>
        </p:spPr>
        <p:txBody>
          <a:bodyPr lIns="0" rIns="0"/>
          <a:lstStyle>
            <a:lvl1pPr>
              <a:defRPr sz="3200" spc="0" baseline="0">
                <a:solidFill>
                  <a:srgbClr val="FFFFFF"/>
                </a:solidFill>
                <a:latin typeface="+mj-lt"/>
              </a:defRPr>
            </a:lvl1pPr>
          </a:lstStyle>
          <a:p>
            <a:r>
              <a:rPr lang="en-US"/>
              <a:t>Click to edit Master title style</a:t>
            </a:r>
          </a:p>
        </p:txBody>
      </p:sp>
      <p:pic>
        <p:nvPicPr>
          <p:cNvPr id="10" name="Picture 9">
            <a:extLst>
              <a:ext uri="{FF2B5EF4-FFF2-40B4-BE49-F238E27FC236}">
                <a16:creationId xmlns:a16="http://schemas.microsoft.com/office/drawing/2014/main" id="{A8BB6D16-F747-419C-9060-5243FEE6BAC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582054" y="3035641"/>
            <a:ext cx="1668424" cy="492211"/>
          </a:xfrm>
          <a:prstGeom prst="rect">
            <a:avLst/>
          </a:prstGeom>
        </p:spPr>
      </p:pic>
    </p:spTree>
    <p:extLst>
      <p:ext uri="{BB962C8B-B14F-4D97-AF65-F5344CB8AC3E}">
        <p14:creationId xmlns:p14="http://schemas.microsoft.com/office/powerpoint/2010/main" val="998588796"/>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2_Opening">
    <p:bg>
      <p:bgRef idx="1001">
        <a:schemeClr val="bg2"/>
      </p:bgRef>
    </p:bg>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id="{0A59897F-F414-49C6-A032-D9B2F8A7FBC0}"/>
              </a:ext>
            </a:extLst>
          </p:cNvPr>
          <p:cNvSpPr>
            <a:spLocks noGrp="1"/>
          </p:cNvSpPr>
          <p:nvPr>
            <p:ph type="pic" sz="quarter" idx="24"/>
          </p:nvPr>
        </p:nvSpPr>
        <p:spPr>
          <a:xfrm>
            <a:off x="0" y="0"/>
            <a:ext cx="12192000" cy="6858000"/>
          </a:xfrm>
        </p:spPr>
        <p:txBody>
          <a:bodyPr/>
          <a:lstStyle/>
          <a:p>
            <a:endParaRPr lang="en-IN"/>
          </a:p>
        </p:txBody>
      </p:sp>
      <p:sp>
        <p:nvSpPr>
          <p:cNvPr id="20" name="Table Placeholder 19">
            <a:extLst>
              <a:ext uri="{FF2B5EF4-FFF2-40B4-BE49-F238E27FC236}">
                <a16:creationId xmlns:a16="http://schemas.microsoft.com/office/drawing/2014/main" id="{DE47ABF5-E890-49AD-AC79-CB2EF6AAF111}"/>
              </a:ext>
            </a:extLst>
          </p:cNvPr>
          <p:cNvSpPr>
            <a:spLocks noGrp="1"/>
          </p:cNvSpPr>
          <p:nvPr>
            <p:ph type="tbl" sz="quarter" idx="25"/>
          </p:nvPr>
        </p:nvSpPr>
        <p:spPr>
          <a:xfrm>
            <a:off x="537458" y="2874981"/>
            <a:ext cx="5976937" cy="2729847"/>
          </a:xfrm>
          <a:solidFill>
            <a:schemeClr val="tx1">
              <a:alpha val="86000"/>
            </a:schemeClr>
          </a:solidFill>
        </p:spPr>
        <p:txBody>
          <a:bodyPr/>
          <a:lstStyle>
            <a:lvl1pPr marL="0" indent="0">
              <a:buNone/>
              <a:defRPr/>
            </a:lvl1pPr>
          </a:lstStyle>
          <a:p>
            <a:endParaRPr lang="en-IN"/>
          </a:p>
        </p:txBody>
      </p:sp>
      <p:sp>
        <p:nvSpPr>
          <p:cNvPr id="9" name="Footer Placeholder 8">
            <a:extLst>
              <a:ext uri="{FF2B5EF4-FFF2-40B4-BE49-F238E27FC236}">
                <a16:creationId xmlns:a16="http://schemas.microsoft.com/office/drawing/2014/main" id="{62156780-F5F3-4753-93A5-D6CFAECEA982}"/>
              </a:ext>
            </a:extLst>
          </p:cNvPr>
          <p:cNvSpPr>
            <a:spLocks noGrp="1"/>
          </p:cNvSpPr>
          <p:nvPr>
            <p:ph type="ftr" sz="quarter" idx="21"/>
          </p:nvPr>
        </p:nvSpPr>
        <p:spPr>
          <a:xfrm>
            <a:off x="537458" y="6323714"/>
            <a:ext cx="5558542" cy="245776"/>
          </a:xfrm>
        </p:spPr>
        <p:txBody>
          <a:bodyPr/>
          <a:lstStyle>
            <a:lvl1pPr algn="l">
              <a:defRPr>
                <a:solidFill>
                  <a:srgbClr val="FFFFFF"/>
                </a:solidFill>
              </a:defRPr>
            </a:lvl1pPr>
          </a:lstStyle>
          <a:p>
            <a:r>
              <a:rPr lang="en-US"/>
              <a:t>Restricted and Confidential © Work Sans 10 pt</a:t>
            </a:r>
          </a:p>
        </p:txBody>
      </p:sp>
      <p:sp>
        <p:nvSpPr>
          <p:cNvPr id="11" name="Slide Number Placeholder 10">
            <a:extLst>
              <a:ext uri="{FF2B5EF4-FFF2-40B4-BE49-F238E27FC236}">
                <a16:creationId xmlns:a16="http://schemas.microsoft.com/office/drawing/2014/main" id="{E5774761-0146-4E08-A9F3-F691FF15CC94}"/>
              </a:ext>
            </a:extLst>
          </p:cNvPr>
          <p:cNvSpPr>
            <a:spLocks noGrp="1"/>
          </p:cNvSpPr>
          <p:nvPr>
            <p:ph type="sldNum" sz="quarter" idx="22"/>
          </p:nvPr>
        </p:nvSpPr>
        <p:spPr/>
        <p:txBody>
          <a:bodyPr/>
          <a:lstStyle>
            <a:lvl1pPr>
              <a:defRPr>
                <a:solidFill>
                  <a:srgbClr val="FFFFFF"/>
                </a:solidFill>
              </a:defRPr>
            </a:lvl1pPr>
          </a:lstStyle>
          <a:p>
            <a:fld id="{4E6DB2D9-BBD8-435B-B34A-9B8472CE273E}" type="slidenum">
              <a:rPr lang="en-US" smtClean="0"/>
              <a:pPr/>
              <a:t>‹#›</a:t>
            </a:fld>
            <a:endParaRPr lang="en-US"/>
          </a:p>
        </p:txBody>
      </p:sp>
      <p:sp>
        <p:nvSpPr>
          <p:cNvPr id="4" name="Text Placeholder 3">
            <a:extLst>
              <a:ext uri="{FF2B5EF4-FFF2-40B4-BE49-F238E27FC236}">
                <a16:creationId xmlns:a16="http://schemas.microsoft.com/office/drawing/2014/main" id="{856D766E-B641-420F-ADC0-C99054ADED1A}"/>
              </a:ext>
            </a:extLst>
          </p:cNvPr>
          <p:cNvSpPr>
            <a:spLocks noGrp="1"/>
          </p:cNvSpPr>
          <p:nvPr>
            <p:ph type="body" sz="quarter" idx="23" hasCustomPrompt="1"/>
          </p:nvPr>
        </p:nvSpPr>
        <p:spPr>
          <a:xfrm>
            <a:off x="537458" y="5680970"/>
            <a:ext cx="4564758" cy="521710"/>
          </a:xfrm>
          <a:solidFill>
            <a:schemeClr val="tx2">
              <a:alpha val="86000"/>
            </a:schemeClr>
          </a:solidFill>
        </p:spPr>
        <p:txBody>
          <a:bodyPr lIns="288000" rIns="0" anchor="ctr" anchorCtr="0"/>
          <a:lstStyle>
            <a:lvl1pPr marL="0" indent="0" algn="l">
              <a:buNone/>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Presenter Name</a:t>
            </a:r>
            <a:endParaRPr lang="en-IN"/>
          </a:p>
        </p:txBody>
      </p:sp>
      <p:sp>
        <p:nvSpPr>
          <p:cNvPr id="2" name="Title_big_white"/>
          <p:cNvSpPr>
            <a:spLocks noGrp="1"/>
          </p:cNvSpPr>
          <p:nvPr>
            <p:ph type="title"/>
          </p:nvPr>
        </p:nvSpPr>
        <p:spPr>
          <a:xfrm>
            <a:off x="833013" y="3903681"/>
            <a:ext cx="5452036" cy="1623155"/>
          </a:xfrm>
        </p:spPr>
        <p:txBody>
          <a:bodyPr lIns="0" rIns="0"/>
          <a:lstStyle>
            <a:lvl1pPr>
              <a:defRPr sz="3200" spc="0" baseline="0">
                <a:solidFill>
                  <a:srgbClr val="FFFFFF"/>
                </a:solidFill>
                <a:latin typeface="+mj-lt"/>
              </a:defRPr>
            </a:lvl1pPr>
          </a:lstStyle>
          <a:p>
            <a:r>
              <a:rPr lang="en-US"/>
              <a:t>Click to edit Master title style</a:t>
            </a:r>
          </a:p>
        </p:txBody>
      </p:sp>
      <p:pic>
        <p:nvPicPr>
          <p:cNvPr id="10" name="Picture 9">
            <a:extLst>
              <a:ext uri="{FF2B5EF4-FFF2-40B4-BE49-F238E27FC236}">
                <a16:creationId xmlns:a16="http://schemas.microsoft.com/office/drawing/2014/main" id="{43E5CC6E-16C7-4467-A9C0-AC40766B861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33013" y="3182894"/>
            <a:ext cx="1668424" cy="492211"/>
          </a:xfrm>
          <a:prstGeom prst="rect">
            <a:avLst/>
          </a:prstGeom>
        </p:spPr>
      </p:pic>
    </p:spTree>
    <p:extLst>
      <p:ext uri="{BB962C8B-B14F-4D97-AF65-F5344CB8AC3E}">
        <p14:creationId xmlns:p14="http://schemas.microsoft.com/office/powerpoint/2010/main" val="2469065633"/>
      </p:ext>
    </p:extLst>
  </p:cSld>
  <p:clrMapOvr>
    <a:overrideClrMapping bg1="lt1" tx1="dk1" bg2="lt2" tx2="dk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Opening">
    <p:bg>
      <p:bgPr>
        <a:solidFill>
          <a:schemeClr val="accent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AC14F98-EB08-4070-A49C-A8A25D76B6E3}"/>
              </a:ext>
            </a:extLst>
          </p:cNvPr>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Picture Placeholder 6">
            <a:extLst>
              <a:ext uri="{FF2B5EF4-FFF2-40B4-BE49-F238E27FC236}">
                <a16:creationId xmlns:a16="http://schemas.microsoft.com/office/drawing/2014/main" id="{5838D46C-1FA0-4C20-A3A5-A71F44DAB3E8}"/>
              </a:ext>
            </a:extLst>
          </p:cNvPr>
          <p:cNvSpPr>
            <a:spLocks noGrp="1"/>
          </p:cNvSpPr>
          <p:nvPr>
            <p:ph type="pic" sz="quarter" idx="19"/>
          </p:nvPr>
        </p:nvSpPr>
        <p:spPr>
          <a:xfrm>
            <a:off x="0" y="0"/>
            <a:ext cx="12192000" cy="6858000"/>
          </a:xfrm>
          <a:noFill/>
        </p:spPr>
        <p:txBody>
          <a:bodyPr/>
          <a:lstStyle>
            <a:lvl1pPr marL="0" indent="0">
              <a:buNone/>
              <a:defRPr>
                <a:noFill/>
              </a:defRPr>
            </a:lvl1pPr>
          </a:lstStyle>
          <a:p>
            <a:endParaRPr lang="en-US"/>
          </a:p>
        </p:txBody>
      </p:sp>
      <p:sp>
        <p:nvSpPr>
          <p:cNvPr id="2" name="Title_big_white"/>
          <p:cNvSpPr>
            <a:spLocks noGrp="1"/>
          </p:cNvSpPr>
          <p:nvPr>
            <p:ph type="title"/>
          </p:nvPr>
        </p:nvSpPr>
        <p:spPr>
          <a:xfrm>
            <a:off x="537459" y="2404367"/>
            <a:ext cx="11117083" cy="707886"/>
          </a:xfrm>
        </p:spPr>
        <p:txBody>
          <a:bodyPr/>
          <a:lstStyle>
            <a:lvl1pPr>
              <a:defRPr sz="4000" spc="0" baseline="0">
                <a:solidFill>
                  <a:srgbClr val="FFFFFF"/>
                </a:solidFill>
                <a:latin typeface="+mj-lt"/>
              </a:defRPr>
            </a:lvl1pPr>
          </a:lstStyle>
          <a:p>
            <a:r>
              <a:rPr lang="en-US"/>
              <a:t>Click to edit Master title style</a:t>
            </a:r>
          </a:p>
        </p:txBody>
      </p:sp>
      <p:sp>
        <p:nvSpPr>
          <p:cNvPr id="10" name="Text Placeholder 8"/>
          <p:cNvSpPr>
            <a:spLocks noGrp="1"/>
          </p:cNvSpPr>
          <p:nvPr>
            <p:ph type="body" sz="quarter" idx="16" hasCustomPrompt="1"/>
          </p:nvPr>
        </p:nvSpPr>
        <p:spPr>
          <a:xfrm>
            <a:off x="537459" y="1837478"/>
            <a:ext cx="1705898" cy="373170"/>
          </a:xfrm>
          <a:prstGeom prst="rect">
            <a:avLst/>
          </a:prstGeom>
          <a:solidFill>
            <a:schemeClr val="accent1"/>
          </a:solidFill>
        </p:spPr>
        <p:txBody>
          <a:bodyPr wrap="none" lIns="324000" tIns="36000" rIns="324000" bIns="36000" anchor="ctr" anchorCtr="0">
            <a:spAutoFit/>
          </a:bodyPr>
          <a:lstStyle>
            <a:lvl1pPr marL="0" indent="0" algn="l">
              <a:buNone/>
              <a:defRPr>
                <a:solidFill>
                  <a:schemeClr val="tx1"/>
                </a:solidFill>
                <a:latin typeface="+mj-lt"/>
                <a:ea typeface="Work Sans" panose="00000500000000000000" pitchFamily="2" charset="0"/>
                <a:cs typeface="Work Sans" panose="00000500000000000000" pitchFamily="2" charset="0"/>
              </a:defRPr>
            </a:lvl1pPr>
          </a:lstStyle>
          <a:p>
            <a:pPr lvl="0"/>
            <a:r>
              <a:rPr lang="en-US"/>
              <a:t>Add Date</a:t>
            </a:r>
          </a:p>
        </p:txBody>
      </p:sp>
      <p:sp>
        <p:nvSpPr>
          <p:cNvPr id="9" name="Footer Placeholder 8">
            <a:extLst>
              <a:ext uri="{FF2B5EF4-FFF2-40B4-BE49-F238E27FC236}">
                <a16:creationId xmlns:a16="http://schemas.microsoft.com/office/drawing/2014/main" id="{62156780-F5F3-4753-93A5-D6CFAECEA982}"/>
              </a:ext>
            </a:extLst>
          </p:cNvPr>
          <p:cNvSpPr>
            <a:spLocks noGrp="1"/>
          </p:cNvSpPr>
          <p:nvPr>
            <p:ph type="ftr" sz="quarter" idx="21"/>
          </p:nvPr>
        </p:nvSpPr>
        <p:spPr>
          <a:xfrm>
            <a:off x="537458" y="6323714"/>
            <a:ext cx="5558542" cy="245776"/>
          </a:xfrm>
        </p:spPr>
        <p:txBody>
          <a:bodyPr/>
          <a:lstStyle>
            <a:lvl1pPr algn="l">
              <a:defRPr>
                <a:solidFill>
                  <a:srgbClr val="FFFFFF"/>
                </a:solidFill>
              </a:defRPr>
            </a:lvl1pPr>
          </a:lstStyle>
          <a:p>
            <a:r>
              <a:rPr lang="en-US"/>
              <a:t>Restricted and Confidential © Work Sans 10 </a:t>
            </a:r>
            <a:r>
              <a:rPr lang="en-US" err="1"/>
              <a:t>pt</a:t>
            </a:r>
            <a:endParaRPr lang="en-US"/>
          </a:p>
        </p:txBody>
      </p:sp>
      <p:sp>
        <p:nvSpPr>
          <p:cNvPr id="11" name="Slide Number Placeholder 10">
            <a:extLst>
              <a:ext uri="{FF2B5EF4-FFF2-40B4-BE49-F238E27FC236}">
                <a16:creationId xmlns:a16="http://schemas.microsoft.com/office/drawing/2014/main" id="{E5774761-0146-4E08-A9F3-F691FF15CC94}"/>
              </a:ext>
            </a:extLst>
          </p:cNvPr>
          <p:cNvSpPr>
            <a:spLocks noGrp="1"/>
          </p:cNvSpPr>
          <p:nvPr>
            <p:ph type="sldNum" sz="quarter" idx="22"/>
          </p:nvPr>
        </p:nvSpPr>
        <p:spPr/>
        <p:txBody>
          <a:bodyPr/>
          <a:lstStyle>
            <a:lvl1pPr>
              <a:defRPr>
                <a:solidFill>
                  <a:srgbClr val="FFFFFF"/>
                </a:solidFill>
              </a:defRPr>
            </a:lvl1pPr>
          </a:lstStyle>
          <a:p>
            <a:fld id="{4E6DB2D9-BBD8-435B-B34A-9B8472CE273E}" type="slidenum">
              <a:rPr lang="en-US" smtClean="0"/>
              <a:pPr/>
              <a:t>‹#›</a:t>
            </a:fld>
            <a:endParaRPr lang="en-US"/>
          </a:p>
        </p:txBody>
      </p:sp>
      <p:sp>
        <p:nvSpPr>
          <p:cNvPr id="4" name="Text Placeholder 3">
            <a:extLst>
              <a:ext uri="{FF2B5EF4-FFF2-40B4-BE49-F238E27FC236}">
                <a16:creationId xmlns:a16="http://schemas.microsoft.com/office/drawing/2014/main" id="{856D766E-B641-420F-ADC0-C99054ADED1A}"/>
              </a:ext>
            </a:extLst>
          </p:cNvPr>
          <p:cNvSpPr>
            <a:spLocks noGrp="1"/>
          </p:cNvSpPr>
          <p:nvPr>
            <p:ph type="body" sz="quarter" idx="23" hasCustomPrompt="1"/>
          </p:nvPr>
        </p:nvSpPr>
        <p:spPr>
          <a:xfrm>
            <a:off x="537459" y="4305453"/>
            <a:ext cx="4356100" cy="309562"/>
          </a:xfrm>
        </p:spPr>
        <p:txBody>
          <a:bodyPr/>
          <a:lstStyle>
            <a:lvl1pPr marL="0" indent="0" algn="l">
              <a:buNone/>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Presenter Name</a:t>
            </a:r>
            <a:endParaRPr lang="en-IN"/>
          </a:p>
        </p:txBody>
      </p:sp>
    </p:spTree>
    <p:extLst>
      <p:ext uri="{BB962C8B-B14F-4D97-AF65-F5344CB8AC3E}">
        <p14:creationId xmlns:p14="http://schemas.microsoft.com/office/powerpoint/2010/main" val="110749003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3_Opening">
    <p:bg>
      <p:bgPr>
        <a:solidFill>
          <a:schemeClr val="accent2"/>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721EBD52-9DDE-4C3D-BF91-2DD57BB3A21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0" name="Text Placeholder 8"/>
          <p:cNvSpPr>
            <a:spLocks noGrp="1"/>
          </p:cNvSpPr>
          <p:nvPr>
            <p:ph type="body" sz="quarter" idx="16" hasCustomPrompt="1"/>
          </p:nvPr>
        </p:nvSpPr>
        <p:spPr>
          <a:xfrm>
            <a:off x="537458" y="1837478"/>
            <a:ext cx="1705898" cy="373170"/>
          </a:xfrm>
          <a:prstGeom prst="rect">
            <a:avLst/>
          </a:prstGeom>
          <a:solidFill>
            <a:schemeClr val="accent1"/>
          </a:solidFill>
        </p:spPr>
        <p:txBody>
          <a:bodyPr wrap="none" lIns="324000" tIns="36000" rIns="324000" bIns="36000" anchor="ctr" anchorCtr="0">
            <a:spAutoFit/>
          </a:bodyPr>
          <a:lstStyle>
            <a:lvl1pPr marL="0" indent="0" algn="l">
              <a:buNone/>
              <a:defRPr>
                <a:solidFill>
                  <a:schemeClr val="tx1"/>
                </a:solidFill>
                <a:latin typeface="+mj-lt"/>
                <a:ea typeface="Work Sans" panose="00000500000000000000" pitchFamily="2" charset="0"/>
                <a:cs typeface="Work Sans" panose="00000500000000000000" pitchFamily="2" charset="0"/>
              </a:defRPr>
            </a:lvl1pPr>
          </a:lstStyle>
          <a:p>
            <a:pPr lvl="0"/>
            <a:r>
              <a:rPr lang="en-US"/>
              <a:t>Add Date</a:t>
            </a:r>
          </a:p>
        </p:txBody>
      </p:sp>
      <p:sp>
        <p:nvSpPr>
          <p:cNvPr id="9" name="Footer Placeholder 8">
            <a:extLst>
              <a:ext uri="{FF2B5EF4-FFF2-40B4-BE49-F238E27FC236}">
                <a16:creationId xmlns:a16="http://schemas.microsoft.com/office/drawing/2014/main" id="{62156780-F5F3-4753-93A5-D6CFAECEA982}"/>
              </a:ext>
            </a:extLst>
          </p:cNvPr>
          <p:cNvSpPr>
            <a:spLocks noGrp="1"/>
          </p:cNvSpPr>
          <p:nvPr>
            <p:ph type="ftr" sz="quarter" idx="21"/>
          </p:nvPr>
        </p:nvSpPr>
        <p:spPr>
          <a:xfrm>
            <a:off x="537458" y="6323714"/>
            <a:ext cx="5558542" cy="245776"/>
          </a:xfrm>
        </p:spPr>
        <p:txBody>
          <a:bodyPr/>
          <a:lstStyle>
            <a:lvl1pPr algn="l">
              <a:defRPr>
                <a:solidFill>
                  <a:srgbClr val="FFFFFF"/>
                </a:solidFill>
              </a:defRPr>
            </a:lvl1pPr>
          </a:lstStyle>
          <a:p>
            <a:r>
              <a:rPr lang="en-US"/>
              <a:t>Restricted and Confidential © Work Sans 10 </a:t>
            </a:r>
            <a:r>
              <a:rPr lang="en-US" err="1"/>
              <a:t>pt</a:t>
            </a:r>
            <a:endParaRPr lang="en-US"/>
          </a:p>
        </p:txBody>
      </p:sp>
      <p:sp>
        <p:nvSpPr>
          <p:cNvPr id="11" name="Slide Number Placeholder 10">
            <a:extLst>
              <a:ext uri="{FF2B5EF4-FFF2-40B4-BE49-F238E27FC236}">
                <a16:creationId xmlns:a16="http://schemas.microsoft.com/office/drawing/2014/main" id="{E5774761-0146-4E08-A9F3-F691FF15CC94}"/>
              </a:ext>
            </a:extLst>
          </p:cNvPr>
          <p:cNvSpPr>
            <a:spLocks noGrp="1"/>
          </p:cNvSpPr>
          <p:nvPr>
            <p:ph type="sldNum" sz="quarter" idx="22"/>
          </p:nvPr>
        </p:nvSpPr>
        <p:spPr/>
        <p:txBody>
          <a:bodyPr/>
          <a:lstStyle>
            <a:lvl1pPr>
              <a:defRPr>
                <a:solidFill>
                  <a:srgbClr val="FFFFFF"/>
                </a:solidFill>
              </a:defRPr>
            </a:lvl1pPr>
          </a:lstStyle>
          <a:p>
            <a:fld id="{4E6DB2D9-BBD8-435B-B34A-9B8472CE273E}" type="slidenum">
              <a:rPr lang="en-US" smtClean="0"/>
              <a:pPr/>
              <a:t>‹#›</a:t>
            </a:fld>
            <a:endParaRPr lang="en-US"/>
          </a:p>
        </p:txBody>
      </p:sp>
      <p:sp>
        <p:nvSpPr>
          <p:cNvPr id="4" name="Text Placeholder 3">
            <a:extLst>
              <a:ext uri="{FF2B5EF4-FFF2-40B4-BE49-F238E27FC236}">
                <a16:creationId xmlns:a16="http://schemas.microsoft.com/office/drawing/2014/main" id="{856D766E-B641-420F-ADC0-C99054ADED1A}"/>
              </a:ext>
            </a:extLst>
          </p:cNvPr>
          <p:cNvSpPr>
            <a:spLocks noGrp="1"/>
          </p:cNvSpPr>
          <p:nvPr>
            <p:ph type="body" sz="quarter" idx="23" hasCustomPrompt="1"/>
          </p:nvPr>
        </p:nvSpPr>
        <p:spPr>
          <a:xfrm>
            <a:off x="537458" y="4519220"/>
            <a:ext cx="5097324" cy="395756"/>
          </a:xfrm>
        </p:spPr>
        <p:txBody>
          <a:bodyPr/>
          <a:lstStyle>
            <a:lvl1pPr marL="0" indent="0" algn="l">
              <a:buNone/>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Presenter Name</a:t>
            </a:r>
            <a:endParaRPr lang="en-IN"/>
          </a:p>
        </p:txBody>
      </p:sp>
      <p:sp>
        <p:nvSpPr>
          <p:cNvPr id="3" name="Rectangle 2">
            <a:extLst>
              <a:ext uri="{FF2B5EF4-FFF2-40B4-BE49-F238E27FC236}">
                <a16:creationId xmlns:a16="http://schemas.microsoft.com/office/drawing/2014/main" id="{E507BD00-5D13-4A3C-90DA-C226C07456C8}"/>
              </a:ext>
            </a:extLst>
          </p:cNvPr>
          <p:cNvSpPr/>
          <p:nvPr userDrawn="1"/>
        </p:nvSpPr>
        <p:spPr>
          <a:xfrm>
            <a:off x="5635487" y="1938130"/>
            <a:ext cx="921028" cy="944218"/>
          </a:xfrm>
          <a:prstGeom prst="rect">
            <a:avLst/>
          </a:prstGeom>
          <a:solidFill>
            <a:srgbClr val="212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_big_white"/>
          <p:cNvSpPr>
            <a:spLocks noGrp="1"/>
          </p:cNvSpPr>
          <p:nvPr>
            <p:ph type="title"/>
          </p:nvPr>
        </p:nvSpPr>
        <p:spPr>
          <a:xfrm>
            <a:off x="537458" y="2404367"/>
            <a:ext cx="6996402" cy="1720372"/>
          </a:xfrm>
        </p:spPr>
        <p:txBody>
          <a:bodyPr/>
          <a:lstStyle>
            <a:lvl1pPr>
              <a:defRPr sz="4000" spc="0" baseline="0">
                <a:solidFill>
                  <a:srgbClr val="FFFFFF"/>
                </a:solidFill>
                <a:latin typeface="+mj-lt"/>
              </a:defRPr>
            </a:lvl1pPr>
          </a:lstStyle>
          <a:p>
            <a:r>
              <a:rPr lang="en-US"/>
              <a:t>Click to edit Master title style</a:t>
            </a:r>
          </a:p>
        </p:txBody>
      </p:sp>
      <p:grpSp>
        <p:nvGrpSpPr>
          <p:cNvPr id="13" name="Group 12">
            <a:extLst>
              <a:ext uri="{FF2B5EF4-FFF2-40B4-BE49-F238E27FC236}">
                <a16:creationId xmlns:a16="http://schemas.microsoft.com/office/drawing/2014/main" id="{1BB25C1C-6629-4BA4-9851-F12F6AFDD6B6}"/>
              </a:ext>
            </a:extLst>
          </p:cNvPr>
          <p:cNvGrpSpPr/>
          <p:nvPr userDrawn="1"/>
        </p:nvGrpSpPr>
        <p:grpSpPr>
          <a:xfrm>
            <a:off x="537458" y="4255715"/>
            <a:ext cx="612430" cy="125486"/>
            <a:chOff x="575859" y="4778289"/>
            <a:chExt cx="887181" cy="181782"/>
          </a:xfrm>
          <a:solidFill>
            <a:schemeClr val="accent4"/>
          </a:solidFill>
        </p:grpSpPr>
        <p:sp>
          <p:nvSpPr>
            <p:cNvPr id="14" name="Oval 13">
              <a:extLst>
                <a:ext uri="{FF2B5EF4-FFF2-40B4-BE49-F238E27FC236}">
                  <a16:creationId xmlns:a16="http://schemas.microsoft.com/office/drawing/2014/main" id="{7F9D0966-B22F-47C2-BA2B-ECBA03B6232D}"/>
                </a:ext>
              </a:extLst>
            </p:cNvPr>
            <p:cNvSpPr/>
            <p:nvPr/>
          </p:nvSpPr>
          <p:spPr>
            <a:xfrm>
              <a:off x="575859" y="4778289"/>
              <a:ext cx="181782" cy="1817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sp>
          <p:nvSpPr>
            <p:cNvPr id="15" name="Rectangle 14">
              <a:extLst>
                <a:ext uri="{FF2B5EF4-FFF2-40B4-BE49-F238E27FC236}">
                  <a16:creationId xmlns:a16="http://schemas.microsoft.com/office/drawing/2014/main" id="{814F64AA-4A70-49BD-9FA1-7F42629FCA3C}"/>
                </a:ext>
              </a:extLst>
            </p:cNvPr>
            <p:cNvSpPr/>
            <p:nvPr/>
          </p:nvSpPr>
          <p:spPr>
            <a:xfrm>
              <a:off x="845820" y="4788492"/>
              <a:ext cx="617220" cy="16137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grpSp>
      <p:grpSp>
        <p:nvGrpSpPr>
          <p:cNvPr id="16" name="Group 15">
            <a:extLst>
              <a:ext uri="{FF2B5EF4-FFF2-40B4-BE49-F238E27FC236}">
                <a16:creationId xmlns:a16="http://schemas.microsoft.com/office/drawing/2014/main" id="{FE003E77-5EC9-4043-82E6-DA753DA68411}"/>
              </a:ext>
            </a:extLst>
          </p:cNvPr>
          <p:cNvGrpSpPr/>
          <p:nvPr userDrawn="1"/>
        </p:nvGrpSpPr>
        <p:grpSpPr>
          <a:xfrm>
            <a:off x="537458" y="668337"/>
            <a:ext cx="1833583" cy="527240"/>
            <a:chOff x="522288" y="496888"/>
            <a:chExt cx="866775" cy="249238"/>
          </a:xfrm>
          <a:solidFill>
            <a:schemeClr val="accent2"/>
          </a:solidFill>
        </p:grpSpPr>
        <p:sp>
          <p:nvSpPr>
            <p:cNvPr id="17" name="Rectangle 5">
              <a:extLst>
                <a:ext uri="{FF2B5EF4-FFF2-40B4-BE49-F238E27FC236}">
                  <a16:creationId xmlns:a16="http://schemas.microsoft.com/office/drawing/2014/main" id="{D171461C-7E11-4727-BC70-1A3E99B78E08}"/>
                </a:ext>
              </a:extLst>
            </p:cNvPr>
            <p:cNvSpPr>
              <a:spLocks noChangeArrowheads="1"/>
            </p:cNvSpPr>
            <p:nvPr/>
          </p:nvSpPr>
          <p:spPr bwMode="auto">
            <a:xfrm>
              <a:off x="1054100" y="500063"/>
              <a:ext cx="38100" cy="2444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a:solidFill>
                  <a:srgbClr val="000000"/>
                </a:solidFill>
              </a:endParaRPr>
            </a:p>
          </p:txBody>
        </p:sp>
        <p:sp>
          <p:nvSpPr>
            <p:cNvPr id="18" name="Freeform 6">
              <a:extLst>
                <a:ext uri="{FF2B5EF4-FFF2-40B4-BE49-F238E27FC236}">
                  <a16:creationId xmlns:a16="http://schemas.microsoft.com/office/drawing/2014/main" id="{CDCB1985-1E91-4176-A736-EDBF686BACE5}"/>
                </a:ext>
              </a:extLst>
            </p:cNvPr>
            <p:cNvSpPr>
              <a:spLocks/>
            </p:cNvSpPr>
            <p:nvPr/>
          </p:nvSpPr>
          <p:spPr bwMode="auto">
            <a:xfrm>
              <a:off x="1198563" y="500063"/>
              <a:ext cx="106363" cy="244475"/>
            </a:xfrm>
            <a:custGeom>
              <a:avLst/>
              <a:gdLst>
                <a:gd name="T0" fmla="*/ 0 w 67"/>
                <a:gd name="T1" fmla="*/ 0 h 154"/>
                <a:gd name="T2" fmla="*/ 0 w 67"/>
                <a:gd name="T3" fmla="*/ 22 h 154"/>
                <a:gd name="T4" fmla="*/ 44 w 67"/>
                <a:gd name="T5" fmla="*/ 22 h 154"/>
                <a:gd name="T6" fmla="*/ 44 w 67"/>
                <a:gd name="T7" fmla="*/ 154 h 154"/>
                <a:gd name="T8" fmla="*/ 67 w 67"/>
                <a:gd name="T9" fmla="*/ 154 h 154"/>
                <a:gd name="T10" fmla="*/ 67 w 67"/>
                <a:gd name="T11" fmla="*/ 22 h 154"/>
                <a:gd name="T12" fmla="*/ 67 w 67"/>
                <a:gd name="T13" fmla="*/ 0 h 154"/>
                <a:gd name="T14" fmla="*/ 0 w 67"/>
                <a:gd name="T15" fmla="*/ 0 h 1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 h="154">
                  <a:moveTo>
                    <a:pt x="0" y="0"/>
                  </a:moveTo>
                  <a:lnTo>
                    <a:pt x="0" y="22"/>
                  </a:lnTo>
                  <a:lnTo>
                    <a:pt x="44" y="22"/>
                  </a:lnTo>
                  <a:lnTo>
                    <a:pt x="44" y="154"/>
                  </a:lnTo>
                  <a:lnTo>
                    <a:pt x="67" y="154"/>
                  </a:lnTo>
                  <a:lnTo>
                    <a:pt x="67" y="22"/>
                  </a:lnTo>
                  <a:lnTo>
                    <a:pt x="67"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solidFill>
                  <a:srgbClr val="000000"/>
                </a:solidFill>
              </a:endParaRPr>
            </a:p>
          </p:txBody>
        </p:sp>
        <p:sp>
          <p:nvSpPr>
            <p:cNvPr id="19" name="Freeform 7">
              <a:extLst>
                <a:ext uri="{FF2B5EF4-FFF2-40B4-BE49-F238E27FC236}">
                  <a16:creationId xmlns:a16="http://schemas.microsoft.com/office/drawing/2014/main" id="{EBA7B760-C9CC-4119-BE9E-1F211E951866}"/>
                </a:ext>
              </a:extLst>
            </p:cNvPr>
            <p:cNvSpPr>
              <a:spLocks noEditPoints="1"/>
            </p:cNvSpPr>
            <p:nvPr/>
          </p:nvSpPr>
          <p:spPr bwMode="auto">
            <a:xfrm>
              <a:off x="790575" y="500063"/>
              <a:ext cx="176213" cy="244475"/>
            </a:xfrm>
            <a:custGeom>
              <a:avLst/>
              <a:gdLst>
                <a:gd name="T0" fmla="*/ 411 w 471"/>
                <a:gd name="T1" fmla="*/ 58 h 648"/>
                <a:gd name="T2" fmla="*/ 249 w 471"/>
                <a:gd name="T3" fmla="*/ 0 h 648"/>
                <a:gd name="T4" fmla="*/ 0 w 471"/>
                <a:gd name="T5" fmla="*/ 0 h 648"/>
                <a:gd name="T6" fmla="*/ 0 w 471"/>
                <a:gd name="T7" fmla="*/ 648 h 648"/>
                <a:gd name="T8" fmla="*/ 101 w 471"/>
                <a:gd name="T9" fmla="*/ 648 h 648"/>
                <a:gd name="T10" fmla="*/ 101 w 471"/>
                <a:gd name="T11" fmla="*/ 422 h 648"/>
                <a:gd name="T12" fmla="*/ 242 w 471"/>
                <a:gd name="T13" fmla="*/ 422 h 648"/>
                <a:gd name="T14" fmla="*/ 409 w 471"/>
                <a:gd name="T15" fmla="*/ 365 h 648"/>
                <a:gd name="T16" fmla="*/ 471 w 471"/>
                <a:gd name="T17" fmla="*/ 210 h 648"/>
                <a:gd name="T18" fmla="*/ 411 w 471"/>
                <a:gd name="T19" fmla="*/ 58 h 648"/>
                <a:gd name="T20" fmla="*/ 365 w 471"/>
                <a:gd name="T21" fmla="*/ 210 h 648"/>
                <a:gd name="T22" fmla="*/ 331 w 471"/>
                <a:gd name="T23" fmla="*/ 296 h 648"/>
                <a:gd name="T24" fmla="*/ 233 w 471"/>
                <a:gd name="T25" fmla="*/ 327 h 648"/>
                <a:gd name="T26" fmla="*/ 101 w 471"/>
                <a:gd name="T27" fmla="*/ 327 h 648"/>
                <a:gd name="T28" fmla="*/ 101 w 471"/>
                <a:gd name="T29" fmla="*/ 95 h 648"/>
                <a:gd name="T30" fmla="*/ 239 w 471"/>
                <a:gd name="T31" fmla="*/ 95 h 648"/>
                <a:gd name="T32" fmla="*/ 331 w 471"/>
                <a:gd name="T33" fmla="*/ 126 h 648"/>
                <a:gd name="T34" fmla="*/ 365 w 471"/>
                <a:gd name="T35" fmla="*/ 210 h 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71" h="648">
                  <a:moveTo>
                    <a:pt x="411" y="58"/>
                  </a:moveTo>
                  <a:cubicBezTo>
                    <a:pt x="370" y="20"/>
                    <a:pt x="316" y="0"/>
                    <a:pt x="249" y="0"/>
                  </a:cubicBezTo>
                  <a:cubicBezTo>
                    <a:pt x="0" y="0"/>
                    <a:pt x="0" y="0"/>
                    <a:pt x="0" y="0"/>
                  </a:cubicBezTo>
                  <a:cubicBezTo>
                    <a:pt x="0" y="648"/>
                    <a:pt x="0" y="648"/>
                    <a:pt x="0" y="648"/>
                  </a:cubicBezTo>
                  <a:cubicBezTo>
                    <a:pt x="101" y="648"/>
                    <a:pt x="101" y="648"/>
                    <a:pt x="101" y="648"/>
                  </a:cubicBezTo>
                  <a:cubicBezTo>
                    <a:pt x="101" y="422"/>
                    <a:pt x="101" y="422"/>
                    <a:pt x="101" y="422"/>
                  </a:cubicBezTo>
                  <a:cubicBezTo>
                    <a:pt x="242" y="422"/>
                    <a:pt x="242" y="422"/>
                    <a:pt x="242" y="422"/>
                  </a:cubicBezTo>
                  <a:cubicBezTo>
                    <a:pt x="313" y="422"/>
                    <a:pt x="369" y="403"/>
                    <a:pt x="409" y="365"/>
                  </a:cubicBezTo>
                  <a:cubicBezTo>
                    <a:pt x="450" y="327"/>
                    <a:pt x="471" y="275"/>
                    <a:pt x="471" y="210"/>
                  </a:cubicBezTo>
                  <a:cubicBezTo>
                    <a:pt x="471" y="148"/>
                    <a:pt x="451" y="97"/>
                    <a:pt x="411" y="58"/>
                  </a:cubicBezTo>
                  <a:moveTo>
                    <a:pt x="365" y="210"/>
                  </a:moveTo>
                  <a:cubicBezTo>
                    <a:pt x="365" y="247"/>
                    <a:pt x="354" y="276"/>
                    <a:pt x="331" y="296"/>
                  </a:cubicBezTo>
                  <a:cubicBezTo>
                    <a:pt x="308" y="317"/>
                    <a:pt x="275" y="327"/>
                    <a:pt x="233" y="327"/>
                  </a:cubicBezTo>
                  <a:cubicBezTo>
                    <a:pt x="101" y="327"/>
                    <a:pt x="101" y="327"/>
                    <a:pt x="101" y="327"/>
                  </a:cubicBezTo>
                  <a:cubicBezTo>
                    <a:pt x="101" y="95"/>
                    <a:pt x="101" y="95"/>
                    <a:pt x="101" y="95"/>
                  </a:cubicBezTo>
                  <a:cubicBezTo>
                    <a:pt x="239" y="95"/>
                    <a:pt x="239" y="95"/>
                    <a:pt x="239" y="95"/>
                  </a:cubicBezTo>
                  <a:cubicBezTo>
                    <a:pt x="278" y="95"/>
                    <a:pt x="309" y="106"/>
                    <a:pt x="331" y="126"/>
                  </a:cubicBezTo>
                  <a:cubicBezTo>
                    <a:pt x="354" y="146"/>
                    <a:pt x="365" y="174"/>
                    <a:pt x="365" y="21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solidFill>
                  <a:srgbClr val="000000"/>
                </a:solidFill>
              </a:endParaRPr>
            </a:p>
          </p:txBody>
        </p:sp>
        <p:sp>
          <p:nvSpPr>
            <p:cNvPr id="20" name="Freeform 8">
              <a:extLst>
                <a:ext uri="{FF2B5EF4-FFF2-40B4-BE49-F238E27FC236}">
                  <a16:creationId xmlns:a16="http://schemas.microsoft.com/office/drawing/2014/main" id="{C9D52E03-D7AD-4990-8226-88567044F114}"/>
                </a:ext>
              </a:extLst>
            </p:cNvPr>
            <p:cNvSpPr>
              <a:spLocks/>
            </p:cNvSpPr>
            <p:nvPr/>
          </p:nvSpPr>
          <p:spPr bwMode="auto">
            <a:xfrm>
              <a:off x="525463" y="500063"/>
              <a:ext cx="182563" cy="244475"/>
            </a:xfrm>
            <a:custGeom>
              <a:avLst/>
              <a:gdLst>
                <a:gd name="T0" fmla="*/ 53 w 115"/>
                <a:gd name="T1" fmla="*/ 75 h 154"/>
                <a:gd name="T2" fmla="*/ 115 w 115"/>
                <a:gd name="T3" fmla="*/ 0 h 154"/>
                <a:gd name="T4" fmla="*/ 86 w 115"/>
                <a:gd name="T5" fmla="*/ 0 h 154"/>
                <a:gd name="T6" fmla="*/ 34 w 115"/>
                <a:gd name="T7" fmla="*/ 64 h 154"/>
                <a:gd name="T8" fmla="*/ 34 w 115"/>
                <a:gd name="T9" fmla="*/ 64 h 154"/>
                <a:gd name="T10" fmla="*/ 33 w 115"/>
                <a:gd name="T11" fmla="*/ 64 h 154"/>
                <a:gd name="T12" fmla="*/ 24 w 115"/>
                <a:gd name="T13" fmla="*/ 64 h 154"/>
                <a:gd name="T14" fmla="*/ 24 w 115"/>
                <a:gd name="T15" fmla="*/ 51 h 154"/>
                <a:gd name="T16" fmla="*/ 24 w 115"/>
                <a:gd name="T17" fmla="*/ 19 h 154"/>
                <a:gd name="T18" fmla="*/ 24 w 115"/>
                <a:gd name="T19" fmla="*/ 0 h 154"/>
                <a:gd name="T20" fmla="*/ 23 w 115"/>
                <a:gd name="T21" fmla="*/ 0 h 154"/>
                <a:gd name="T22" fmla="*/ 0 w 115"/>
                <a:gd name="T23" fmla="*/ 0 h 154"/>
                <a:gd name="T24" fmla="*/ 0 w 115"/>
                <a:gd name="T25" fmla="*/ 19 h 154"/>
                <a:gd name="T26" fmla="*/ 0 w 115"/>
                <a:gd name="T27" fmla="*/ 51 h 154"/>
                <a:gd name="T28" fmla="*/ 0 w 115"/>
                <a:gd name="T29" fmla="*/ 64 h 154"/>
                <a:gd name="T30" fmla="*/ 0 w 115"/>
                <a:gd name="T31" fmla="*/ 86 h 154"/>
                <a:gd name="T32" fmla="*/ 0 w 115"/>
                <a:gd name="T33" fmla="*/ 109 h 154"/>
                <a:gd name="T34" fmla="*/ 24 w 115"/>
                <a:gd name="T35" fmla="*/ 109 h 154"/>
                <a:gd name="T36" fmla="*/ 24 w 115"/>
                <a:gd name="T37" fmla="*/ 86 h 154"/>
                <a:gd name="T38" fmla="*/ 34 w 115"/>
                <a:gd name="T39" fmla="*/ 86 h 154"/>
                <a:gd name="T40" fmla="*/ 44 w 115"/>
                <a:gd name="T41" fmla="*/ 98 h 154"/>
                <a:gd name="T42" fmla="*/ 88 w 115"/>
                <a:gd name="T43" fmla="*/ 154 h 154"/>
                <a:gd name="T44" fmla="*/ 115 w 115"/>
                <a:gd name="T45" fmla="*/ 154 h 154"/>
                <a:gd name="T46" fmla="*/ 53 w 115"/>
                <a:gd name="T47" fmla="*/ 75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5" h="154">
                  <a:moveTo>
                    <a:pt x="53" y="75"/>
                  </a:moveTo>
                  <a:lnTo>
                    <a:pt x="115" y="0"/>
                  </a:lnTo>
                  <a:lnTo>
                    <a:pt x="86" y="0"/>
                  </a:lnTo>
                  <a:lnTo>
                    <a:pt x="34" y="64"/>
                  </a:lnTo>
                  <a:lnTo>
                    <a:pt x="34" y="64"/>
                  </a:lnTo>
                  <a:lnTo>
                    <a:pt x="33" y="64"/>
                  </a:lnTo>
                  <a:lnTo>
                    <a:pt x="24" y="64"/>
                  </a:lnTo>
                  <a:lnTo>
                    <a:pt x="24" y="51"/>
                  </a:lnTo>
                  <a:lnTo>
                    <a:pt x="24" y="19"/>
                  </a:lnTo>
                  <a:lnTo>
                    <a:pt x="24" y="0"/>
                  </a:lnTo>
                  <a:lnTo>
                    <a:pt x="23" y="0"/>
                  </a:lnTo>
                  <a:lnTo>
                    <a:pt x="0" y="0"/>
                  </a:lnTo>
                  <a:lnTo>
                    <a:pt x="0" y="19"/>
                  </a:lnTo>
                  <a:lnTo>
                    <a:pt x="0" y="51"/>
                  </a:lnTo>
                  <a:lnTo>
                    <a:pt x="0" y="64"/>
                  </a:lnTo>
                  <a:lnTo>
                    <a:pt x="0" y="86"/>
                  </a:lnTo>
                  <a:lnTo>
                    <a:pt x="0" y="109"/>
                  </a:lnTo>
                  <a:lnTo>
                    <a:pt x="24" y="109"/>
                  </a:lnTo>
                  <a:lnTo>
                    <a:pt x="24" y="86"/>
                  </a:lnTo>
                  <a:lnTo>
                    <a:pt x="34" y="86"/>
                  </a:lnTo>
                  <a:lnTo>
                    <a:pt x="44" y="98"/>
                  </a:lnTo>
                  <a:lnTo>
                    <a:pt x="88" y="154"/>
                  </a:lnTo>
                  <a:lnTo>
                    <a:pt x="115" y="154"/>
                  </a:lnTo>
                  <a:lnTo>
                    <a:pt x="53" y="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solidFill>
                  <a:srgbClr val="000000"/>
                </a:solidFill>
              </a:endParaRPr>
            </a:p>
          </p:txBody>
        </p:sp>
        <p:sp>
          <p:nvSpPr>
            <p:cNvPr id="21" name="Freeform 9">
              <a:extLst>
                <a:ext uri="{FF2B5EF4-FFF2-40B4-BE49-F238E27FC236}">
                  <a16:creationId xmlns:a16="http://schemas.microsoft.com/office/drawing/2014/main" id="{1D48C1F2-89B1-4202-8201-04D58C3872DA}"/>
                </a:ext>
              </a:extLst>
            </p:cNvPr>
            <p:cNvSpPr>
              <a:spLocks/>
            </p:cNvSpPr>
            <p:nvPr/>
          </p:nvSpPr>
          <p:spPr bwMode="auto">
            <a:xfrm>
              <a:off x="1344613" y="496888"/>
              <a:ext cx="44450" cy="42863"/>
            </a:xfrm>
            <a:custGeom>
              <a:avLst/>
              <a:gdLst>
                <a:gd name="T0" fmla="*/ 73 w 119"/>
                <a:gd name="T1" fmla="*/ 4 h 114"/>
                <a:gd name="T2" fmla="*/ 30 w 119"/>
                <a:gd name="T3" fmla="*/ 9 h 114"/>
                <a:gd name="T4" fmla="*/ 4 w 119"/>
                <a:gd name="T5" fmla="*/ 43 h 114"/>
                <a:gd name="T6" fmla="*/ 9 w 119"/>
                <a:gd name="T7" fmla="*/ 85 h 114"/>
                <a:gd name="T8" fmla="*/ 43 w 119"/>
                <a:gd name="T9" fmla="*/ 112 h 114"/>
                <a:gd name="T10" fmla="*/ 57 w 119"/>
                <a:gd name="T11" fmla="*/ 114 h 114"/>
                <a:gd name="T12" fmla="*/ 111 w 119"/>
                <a:gd name="T13" fmla="*/ 73 h 114"/>
                <a:gd name="T14" fmla="*/ 73 w 119"/>
                <a:gd name="T15" fmla="*/ 4 h 1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9" h="114">
                  <a:moveTo>
                    <a:pt x="73" y="4"/>
                  </a:moveTo>
                  <a:cubicBezTo>
                    <a:pt x="59" y="0"/>
                    <a:pt x="44" y="2"/>
                    <a:pt x="30" y="9"/>
                  </a:cubicBezTo>
                  <a:cubicBezTo>
                    <a:pt x="17" y="17"/>
                    <a:pt x="8" y="29"/>
                    <a:pt x="4" y="43"/>
                  </a:cubicBezTo>
                  <a:cubicBezTo>
                    <a:pt x="0" y="57"/>
                    <a:pt x="1" y="72"/>
                    <a:pt x="9" y="85"/>
                  </a:cubicBezTo>
                  <a:cubicBezTo>
                    <a:pt x="16" y="98"/>
                    <a:pt x="28" y="107"/>
                    <a:pt x="43" y="112"/>
                  </a:cubicBezTo>
                  <a:cubicBezTo>
                    <a:pt x="48" y="113"/>
                    <a:pt x="52" y="114"/>
                    <a:pt x="57" y="114"/>
                  </a:cubicBezTo>
                  <a:cubicBezTo>
                    <a:pt x="81" y="114"/>
                    <a:pt x="104" y="97"/>
                    <a:pt x="111" y="73"/>
                  </a:cubicBezTo>
                  <a:cubicBezTo>
                    <a:pt x="119" y="44"/>
                    <a:pt x="102" y="12"/>
                    <a:pt x="73"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solidFill>
                  <a:srgbClr val="000000"/>
                </a:solidFill>
              </a:endParaRPr>
            </a:p>
          </p:txBody>
        </p:sp>
        <p:sp>
          <p:nvSpPr>
            <p:cNvPr id="22" name="Freeform 10">
              <a:extLst>
                <a:ext uri="{FF2B5EF4-FFF2-40B4-BE49-F238E27FC236}">
                  <a16:creationId xmlns:a16="http://schemas.microsoft.com/office/drawing/2014/main" id="{83419930-EB06-420C-9C85-6453A218E99D}"/>
                </a:ext>
              </a:extLst>
            </p:cNvPr>
            <p:cNvSpPr>
              <a:spLocks/>
            </p:cNvSpPr>
            <p:nvPr/>
          </p:nvSpPr>
          <p:spPr bwMode="auto">
            <a:xfrm>
              <a:off x="522288" y="703263"/>
              <a:ext cx="42863" cy="42863"/>
            </a:xfrm>
            <a:custGeom>
              <a:avLst/>
              <a:gdLst>
                <a:gd name="T0" fmla="*/ 74 w 115"/>
                <a:gd name="T1" fmla="*/ 4 h 114"/>
                <a:gd name="T2" fmla="*/ 31 w 115"/>
                <a:gd name="T3" fmla="*/ 9 h 114"/>
                <a:gd name="T4" fmla="*/ 4 w 115"/>
                <a:gd name="T5" fmla="*/ 43 h 114"/>
                <a:gd name="T6" fmla="*/ 9 w 115"/>
                <a:gd name="T7" fmla="*/ 85 h 114"/>
                <a:gd name="T8" fmla="*/ 43 w 115"/>
                <a:gd name="T9" fmla="*/ 112 h 114"/>
                <a:gd name="T10" fmla="*/ 58 w 115"/>
                <a:gd name="T11" fmla="*/ 114 h 114"/>
                <a:gd name="T12" fmla="*/ 111 w 115"/>
                <a:gd name="T13" fmla="*/ 74 h 114"/>
                <a:gd name="T14" fmla="*/ 106 w 115"/>
                <a:gd name="T15" fmla="*/ 31 h 114"/>
                <a:gd name="T16" fmla="*/ 74 w 115"/>
                <a:gd name="T17" fmla="*/ 4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5" h="114">
                  <a:moveTo>
                    <a:pt x="74" y="4"/>
                  </a:moveTo>
                  <a:cubicBezTo>
                    <a:pt x="59" y="0"/>
                    <a:pt x="44" y="2"/>
                    <a:pt x="31" y="9"/>
                  </a:cubicBezTo>
                  <a:cubicBezTo>
                    <a:pt x="18" y="17"/>
                    <a:pt x="8" y="29"/>
                    <a:pt x="4" y="43"/>
                  </a:cubicBezTo>
                  <a:cubicBezTo>
                    <a:pt x="0" y="57"/>
                    <a:pt x="2" y="72"/>
                    <a:pt x="9" y="85"/>
                  </a:cubicBezTo>
                  <a:cubicBezTo>
                    <a:pt x="17" y="98"/>
                    <a:pt x="29" y="108"/>
                    <a:pt x="43" y="112"/>
                  </a:cubicBezTo>
                  <a:cubicBezTo>
                    <a:pt x="48" y="113"/>
                    <a:pt x="53" y="114"/>
                    <a:pt x="58" y="114"/>
                  </a:cubicBezTo>
                  <a:cubicBezTo>
                    <a:pt x="82" y="114"/>
                    <a:pt x="105" y="98"/>
                    <a:pt x="111" y="74"/>
                  </a:cubicBezTo>
                  <a:cubicBezTo>
                    <a:pt x="115" y="59"/>
                    <a:pt x="114" y="44"/>
                    <a:pt x="106" y="31"/>
                  </a:cubicBezTo>
                  <a:cubicBezTo>
                    <a:pt x="99" y="18"/>
                    <a:pt x="88" y="8"/>
                    <a:pt x="74"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solidFill>
                  <a:srgbClr val="000000"/>
                </a:solidFill>
              </a:endParaRPr>
            </a:p>
          </p:txBody>
        </p:sp>
      </p:grpSp>
    </p:spTree>
    <p:extLst>
      <p:ext uri="{BB962C8B-B14F-4D97-AF65-F5344CB8AC3E}">
        <p14:creationId xmlns:p14="http://schemas.microsoft.com/office/powerpoint/2010/main" val="360395837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7_Opening">
    <p:bg>
      <p:bgPr>
        <a:solidFill>
          <a:schemeClr val="bg1"/>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187CF25C-82C5-4E39-9DBF-813F29A7D81E}"/>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1" r="42603"/>
          <a:stretch/>
        </p:blipFill>
        <p:spPr>
          <a:xfrm>
            <a:off x="5191984" y="0"/>
            <a:ext cx="7000015" cy="6858000"/>
          </a:xfrm>
          <a:prstGeom prst="rect">
            <a:avLst/>
          </a:prstGeom>
        </p:spPr>
      </p:pic>
      <p:sp>
        <p:nvSpPr>
          <p:cNvPr id="10" name="Text Placeholder 8"/>
          <p:cNvSpPr>
            <a:spLocks noGrp="1"/>
          </p:cNvSpPr>
          <p:nvPr>
            <p:ph type="body" sz="quarter" idx="16" hasCustomPrompt="1"/>
          </p:nvPr>
        </p:nvSpPr>
        <p:spPr>
          <a:xfrm>
            <a:off x="493776" y="1837478"/>
            <a:ext cx="1705898" cy="373170"/>
          </a:xfrm>
          <a:prstGeom prst="rect">
            <a:avLst/>
          </a:prstGeom>
          <a:solidFill>
            <a:schemeClr val="accent1"/>
          </a:solidFill>
        </p:spPr>
        <p:txBody>
          <a:bodyPr wrap="none" lIns="324000" tIns="36000" rIns="324000" bIns="36000" anchor="ctr" anchorCtr="0">
            <a:spAutoFit/>
          </a:bodyPr>
          <a:lstStyle>
            <a:lvl1pPr marL="0" indent="0" algn="l">
              <a:buNone/>
              <a:defRPr>
                <a:solidFill>
                  <a:schemeClr val="tx1"/>
                </a:solidFill>
                <a:latin typeface="+mj-lt"/>
                <a:ea typeface="Work Sans" panose="00000500000000000000" pitchFamily="2" charset="0"/>
                <a:cs typeface="Work Sans" panose="00000500000000000000" pitchFamily="2" charset="0"/>
              </a:defRPr>
            </a:lvl1pPr>
          </a:lstStyle>
          <a:p>
            <a:pPr lvl="0"/>
            <a:r>
              <a:rPr lang="en-US"/>
              <a:t>Add Date</a:t>
            </a:r>
          </a:p>
        </p:txBody>
      </p:sp>
      <p:sp>
        <p:nvSpPr>
          <p:cNvPr id="4" name="Text Placeholder 3">
            <a:extLst>
              <a:ext uri="{FF2B5EF4-FFF2-40B4-BE49-F238E27FC236}">
                <a16:creationId xmlns:a16="http://schemas.microsoft.com/office/drawing/2014/main" id="{856D766E-B641-420F-ADC0-C99054ADED1A}"/>
              </a:ext>
            </a:extLst>
          </p:cNvPr>
          <p:cNvSpPr>
            <a:spLocks noGrp="1"/>
          </p:cNvSpPr>
          <p:nvPr>
            <p:ph type="body" sz="quarter" idx="23" hasCustomPrompt="1"/>
          </p:nvPr>
        </p:nvSpPr>
        <p:spPr>
          <a:xfrm>
            <a:off x="493776" y="4577566"/>
            <a:ext cx="5097324" cy="395756"/>
          </a:xfrm>
        </p:spPr>
        <p:txBody>
          <a:bodyPr/>
          <a:lstStyle>
            <a:lvl1pPr marL="0" indent="0" algn="l">
              <a:buNone/>
              <a:defRPr>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Presenter Name</a:t>
            </a:r>
            <a:endParaRPr lang="en-IN"/>
          </a:p>
        </p:txBody>
      </p:sp>
      <p:sp>
        <p:nvSpPr>
          <p:cNvPr id="3" name="Rectangle 2">
            <a:extLst>
              <a:ext uri="{FF2B5EF4-FFF2-40B4-BE49-F238E27FC236}">
                <a16:creationId xmlns:a16="http://schemas.microsoft.com/office/drawing/2014/main" id="{E507BD00-5D13-4A3C-90DA-C226C07456C8}"/>
              </a:ext>
            </a:extLst>
          </p:cNvPr>
          <p:cNvSpPr/>
          <p:nvPr userDrawn="1"/>
        </p:nvSpPr>
        <p:spPr>
          <a:xfrm>
            <a:off x="4909930" y="2223652"/>
            <a:ext cx="2514600" cy="15929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_big_white"/>
          <p:cNvSpPr>
            <a:spLocks noGrp="1"/>
          </p:cNvSpPr>
          <p:nvPr>
            <p:ph type="title"/>
          </p:nvPr>
        </p:nvSpPr>
        <p:spPr>
          <a:xfrm>
            <a:off x="493776" y="2397864"/>
            <a:ext cx="6996402" cy="1323439"/>
          </a:xfrm>
        </p:spPr>
        <p:txBody>
          <a:bodyPr/>
          <a:lstStyle>
            <a:lvl1pPr>
              <a:defRPr sz="4000" spc="0" baseline="0">
                <a:solidFill>
                  <a:schemeClr val="tx1"/>
                </a:solidFill>
                <a:latin typeface="+mj-lt"/>
              </a:defRPr>
            </a:lvl1pPr>
          </a:lstStyle>
          <a:p>
            <a:r>
              <a:rPr lang="en-US"/>
              <a:t>Click to edit Master title style</a:t>
            </a:r>
          </a:p>
        </p:txBody>
      </p:sp>
      <p:sp>
        <p:nvSpPr>
          <p:cNvPr id="14" name="Rectangle 13">
            <a:extLst>
              <a:ext uri="{FF2B5EF4-FFF2-40B4-BE49-F238E27FC236}">
                <a16:creationId xmlns:a16="http://schemas.microsoft.com/office/drawing/2014/main" id="{79881018-9257-4330-ACBD-1BA79AA27977}"/>
              </a:ext>
            </a:extLst>
          </p:cNvPr>
          <p:cNvSpPr/>
          <p:nvPr userDrawn="1"/>
        </p:nvSpPr>
        <p:spPr>
          <a:xfrm>
            <a:off x="3793657" y="600"/>
            <a:ext cx="2514600" cy="9933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5" name="Group 14">
            <a:extLst>
              <a:ext uri="{FF2B5EF4-FFF2-40B4-BE49-F238E27FC236}">
                <a16:creationId xmlns:a16="http://schemas.microsoft.com/office/drawing/2014/main" id="{D78D1809-26DB-4EAB-B9FE-A9F69EA3676B}"/>
              </a:ext>
            </a:extLst>
          </p:cNvPr>
          <p:cNvGrpSpPr/>
          <p:nvPr userDrawn="1"/>
        </p:nvGrpSpPr>
        <p:grpSpPr>
          <a:xfrm>
            <a:off x="493776" y="4255715"/>
            <a:ext cx="612430" cy="125486"/>
            <a:chOff x="575859" y="4778289"/>
            <a:chExt cx="887181" cy="181782"/>
          </a:xfrm>
          <a:solidFill>
            <a:schemeClr val="accent4"/>
          </a:solidFill>
        </p:grpSpPr>
        <p:sp>
          <p:nvSpPr>
            <p:cNvPr id="16" name="Oval 15">
              <a:extLst>
                <a:ext uri="{FF2B5EF4-FFF2-40B4-BE49-F238E27FC236}">
                  <a16:creationId xmlns:a16="http://schemas.microsoft.com/office/drawing/2014/main" id="{04E08BE1-618C-49D8-B7EF-C3C543F809DA}"/>
                </a:ext>
              </a:extLst>
            </p:cNvPr>
            <p:cNvSpPr/>
            <p:nvPr/>
          </p:nvSpPr>
          <p:spPr>
            <a:xfrm>
              <a:off x="575859" y="4778289"/>
              <a:ext cx="181782" cy="18178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sp>
          <p:nvSpPr>
            <p:cNvPr id="17" name="Rectangle 16">
              <a:extLst>
                <a:ext uri="{FF2B5EF4-FFF2-40B4-BE49-F238E27FC236}">
                  <a16:creationId xmlns:a16="http://schemas.microsoft.com/office/drawing/2014/main" id="{3A3BF6B8-D820-4EF1-9D81-6550D585FB39}"/>
                </a:ext>
              </a:extLst>
            </p:cNvPr>
            <p:cNvSpPr/>
            <p:nvPr/>
          </p:nvSpPr>
          <p:spPr>
            <a:xfrm>
              <a:off x="845820" y="4788492"/>
              <a:ext cx="617220" cy="16137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grpSp>
      <p:grpSp>
        <p:nvGrpSpPr>
          <p:cNvPr id="23" name="Group 22">
            <a:extLst>
              <a:ext uri="{FF2B5EF4-FFF2-40B4-BE49-F238E27FC236}">
                <a16:creationId xmlns:a16="http://schemas.microsoft.com/office/drawing/2014/main" id="{4A045D3C-8236-4AEA-9D24-B742D74089AF}"/>
              </a:ext>
            </a:extLst>
          </p:cNvPr>
          <p:cNvGrpSpPr/>
          <p:nvPr userDrawn="1"/>
        </p:nvGrpSpPr>
        <p:grpSpPr>
          <a:xfrm>
            <a:off x="493776" y="668337"/>
            <a:ext cx="1833583" cy="527240"/>
            <a:chOff x="522288" y="496888"/>
            <a:chExt cx="866775" cy="249238"/>
          </a:xfrm>
          <a:solidFill>
            <a:schemeClr val="tx1"/>
          </a:solidFill>
        </p:grpSpPr>
        <p:sp>
          <p:nvSpPr>
            <p:cNvPr id="24" name="Rectangle 5">
              <a:extLst>
                <a:ext uri="{FF2B5EF4-FFF2-40B4-BE49-F238E27FC236}">
                  <a16:creationId xmlns:a16="http://schemas.microsoft.com/office/drawing/2014/main" id="{79A4EA13-CF31-48DE-96E1-28BADD2F2CC6}"/>
                </a:ext>
              </a:extLst>
            </p:cNvPr>
            <p:cNvSpPr>
              <a:spLocks noChangeArrowheads="1"/>
            </p:cNvSpPr>
            <p:nvPr/>
          </p:nvSpPr>
          <p:spPr bwMode="auto">
            <a:xfrm>
              <a:off x="1054100" y="500063"/>
              <a:ext cx="38100" cy="2444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a:solidFill>
                  <a:srgbClr val="000000"/>
                </a:solidFill>
              </a:endParaRPr>
            </a:p>
          </p:txBody>
        </p:sp>
        <p:sp>
          <p:nvSpPr>
            <p:cNvPr id="25" name="Freeform 6">
              <a:extLst>
                <a:ext uri="{FF2B5EF4-FFF2-40B4-BE49-F238E27FC236}">
                  <a16:creationId xmlns:a16="http://schemas.microsoft.com/office/drawing/2014/main" id="{D5A1E693-B34D-4A8B-9209-B9B03E4A17BC}"/>
                </a:ext>
              </a:extLst>
            </p:cNvPr>
            <p:cNvSpPr>
              <a:spLocks/>
            </p:cNvSpPr>
            <p:nvPr/>
          </p:nvSpPr>
          <p:spPr bwMode="auto">
            <a:xfrm>
              <a:off x="1198563" y="500063"/>
              <a:ext cx="106363" cy="244475"/>
            </a:xfrm>
            <a:custGeom>
              <a:avLst/>
              <a:gdLst>
                <a:gd name="T0" fmla="*/ 0 w 67"/>
                <a:gd name="T1" fmla="*/ 0 h 154"/>
                <a:gd name="T2" fmla="*/ 0 w 67"/>
                <a:gd name="T3" fmla="*/ 22 h 154"/>
                <a:gd name="T4" fmla="*/ 44 w 67"/>
                <a:gd name="T5" fmla="*/ 22 h 154"/>
                <a:gd name="T6" fmla="*/ 44 w 67"/>
                <a:gd name="T7" fmla="*/ 154 h 154"/>
                <a:gd name="T8" fmla="*/ 67 w 67"/>
                <a:gd name="T9" fmla="*/ 154 h 154"/>
                <a:gd name="T10" fmla="*/ 67 w 67"/>
                <a:gd name="T11" fmla="*/ 22 h 154"/>
                <a:gd name="T12" fmla="*/ 67 w 67"/>
                <a:gd name="T13" fmla="*/ 0 h 154"/>
                <a:gd name="T14" fmla="*/ 0 w 67"/>
                <a:gd name="T15" fmla="*/ 0 h 1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 h="154">
                  <a:moveTo>
                    <a:pt x="0" y="0"/>
                  </a:moveTo>
                  <a:lnTo>
                    <a:pt x="0" y="22"/>
                  </a:lnTo>
                  <a:lnTo>
                    <a:pt x="44" y="22"/>
                  </a:lnTo>
                  <a:lnTo>
                    <a:pt x="44" y="154"/>
                  </a:lnTo>
                  <a:lnTo>
                    <a:pt x="67" y="154"/>
                  </a:lnTo>
                  <a:lnTo>
                    <a:pt x="67" y="22"/>
                  </a:lnTo>
                  <a:lnTo>
                    <a:pt x="67"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solidFill>
                  <a:srgbClr val="000000"/>
                </a:solidFill>
              </a:endParaRPr>
            </a:p>
          </p:txBody>
        </p:sp>
        <p:sp>
          <p:nvSpPr>
            <p:cNvPr id="26" name="Freeform 7">
              <a:extLst>
                <a:ext uri="{FF2B5EF4-FFF2-40B4-BE49-F238E27FC236}">
                  <a16:creationId xmlns:a16="http://schemas.microsoft.com/office/drawing/2014/main" id="{6B23526B-DCF2-4446-A8DF-97A435855539}"/>
                </a:ext>
              </a:extLst>
            </p:cNvPr>
            <p:cNvSpPr>
              <a:spLocks noEditPoints="1"/>
            </p:cNvSpPr>
            <p:nvPr/>
          </p:nvSpPr>
          <p:spPr bwMode="auto">
            <a:xfrm>
              <a:off x="790575" y="500063"/>
              <a:ext cx="176213" cy="244475"/>
            </a:xfrm>
            <a:custGeom>
              <a:avLst/>
              <a:gdLst>
                <a:gd name="T0" fmla="*/ 411 w 471"/>
                <a:gd name="T1" fmla="*/ 58 h 648"/>
                <a:gd name="T2" fmla="*/ 249 w 471"/>
                <a:gd name="T3" fmla="*/ 0 h 648"/>
                <a:gd name="T4" fmla="*/ 0 w 471"/>
                <a:gd name="T5" fmla="*/ 0 h 648"/>
                <a:gd name="T6" fmla="*/ 0 w 471"/>
                <a:gd name="T7" fmla="*/ 648 h 648"/>
                <a:gd name="T8" fmla="*/ 101 w 471"/>
                <a:gd name="T9" fmla="*/ 648 h 648"/>
                <a:gd name="T10" fmla="*/ 101 w 471"/>
                <a:gd name="T11" fmla="*/ 422 h 648"/>
                <a:gd name="T12" fmla="*/ 242 w 471"/>
                <a:gd name="T13" fmla="*/ 422 h 648"/>
                <a:gd name="T14" fmla="*/ 409 w 471"/>
                <a:gd name="T15" fmla="*/ 365 h 648"/>
                <a:gd name="T16" fmla="*/ 471 w 471"/>
                <a:gd name="T17" fmla="*/ 210 h 648"/>
                <a:gd name="T18" fmla="*/ 411 w 471"/>
                <a:gd name="T19" fmla="*/ 58 h 648"/>
                <a:gd name="T20" fmla="*/ 365 w 471"/>
                <a:gd name="T21" fmla="*/ 210 h 648"/>
                <a:gd name="T22" fmla="*/ 331 w 471"/>
                <a:gd name="T23" fmla="*/ 296 h 648"/>
                <a:gd name="T24" fmla="*/ 233 w 471"/>
                <a:gd name="T25" fmla="*/ 327 h 648"/>
                <a:gd name="T26" fmla="*/ 101 w 471"/>
                <a:gd name="T27" fmla="*/ 327 h 648"/>
                <a:gd name="T28" fmla="*/ 101 w 471"/>
                <a:gd name="T29" fmla="*/ 95 h 648"/>
                <a:gd name="T30" fmla="*/ 239 w 471"/>
                <a:gd name="T31" fmla="*/ 95 h 648"/>
                <a:gd name="T32" fmla="*/ 331 w 471"/>
                <a:gd name="T33" fmla="*/ 126 h 648"/>
                <a:gd name="T34" fmla="*/ 365 w 471"/>
                <a:gd name="T35" fmla="*/ 210 h 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71" h="648">
                  <a:moveTo>
                    <a:pt x="411" y="58"/>
                  </a:moveTo>
                  <a:cubicBezTo>
                    <a:pt x="370" y="20"/>
                    <a:pt x="316" y="0"/>
                    <a:pt x="249" y="0"/>
                  </a:cubicBezTo>
                  <a:cubicBezTo>
                    <a:pt x="0" y="0"/>
                    <a:pt x="0" y="0"/>
                    <a:pt x="0" y="0"/>
                  </a:cubicBezTo>
                  <a:cubicBezTo>
                    <a:pt x="0" y="648"/>
                    <a:pt x="0" y="648"/>
                    <a:pt x="0" y="648"/>
                  </a:cubicBezTo>
                  <a:cubicBezTo>
                    <a:pt x="101" y="648"/>
                    <a:pt x="101" y="648"/>
                    <a:pt x="101" y="648"/>
                  </a:cubicBezTo>
                  <a:cubicBezTo>
                    <a:pt x="101" y="422"/>
                    <a:pt x="101" y="422"/>
                    <a:pt x="101" y="422"/>
                  </a:cubicBezTo>
                  <a:cubicBezTo>
                    <a:pt x="242" y="422"/>
                    <a:pt x="242" y="422"/>
                    <a:pt x="242" y="422"/>
                  </a:cubicBezTo>
                  <a:cubicBezTo>
                    <a:pt x="313" y="422"/>
                    <a:pt x="369" y="403"/>
                    <a:pt x="409" y="365"/>
                  </a:cubicBezTo>
                  <a:cubicBezTo>
                    <a:pt x="450" y="327"/>
                    <a:pt x="471" y="275"/>
                    <a:pt x="471" y="210"/>
                  </a:cubicBezTo>
                  <a:cubicBezTo>
                    <a:pt x="471" y="148"/>
                    <a:pt x="451" y="97"/>
                    <a:pt x="411" y="58"/>
                  </a:cubicBezTo>
                  <a:moveTo>
                    <a:pt x="365" y="210"/>
                  </a:moveTo>
                  <a:cubicBezTo>
                    <a:pt x="365" y="247"/>
                    <a:pt x="354" y="276"/>
                    <a:pt x="331" y="296"/>
                  </a:cubicBezTo>
                  <a:cubicBezTo>
                    <a:pt x="308" y="317"/>
                    <a:pt x="275" y="327"/>
                    <a:pt x="233" y="327"/>
                  </a:cubicBezTo>
                  <a:cubicBezTo>
                    <a:pt x="101" y="327"/>
                    <a:pt x="101" y="327"/>
                    <a:pt x="101" y="327"/>
                  </a:cubicBezTo>
                  <a:cubicBezTo>
                    <a:pt x="101" y="95"/>
                    <a:pt x="101" y="95"/>
                    <a:pt x="101" y="95"/>
                  </a:cubicBezTo>
                  <a:cubicBezTo>
                    <a:pt x="239" y="95"/>
                    <a:pt x="239" y="95"/>
                    <a:pt x="239" y="95"/>
                  </a:cubicBezTo>
                  <a:cubicBezTo>
                    <a:pt x="278" y="95"/>
                    <a:pt x="309" y="106"/>
                    <a:pt x="331" y="126"/>
                  </a:cubicBezTo>
                  <a:cubicBezTo>
                    <a:pt x="354" y="146"/>
                    <a:pt x="365" y="174"/>
                    <a:pt x="365" y="21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solidFill>
                  <a:srgbClr val="000000"/>
                </a:solidFill>
              </a:endParaRPr>
            </a:p>
          </p:txBody>
        </p:sp>
        <p:sp>
          <p:nvSpPr>
            <p:cNvPr id="27" name="Freeform 8">
              <a:extLst>
                <a:ext uri="{FF2B5EF4-FFF2-40B4-BE49-F238E27FC236}">
                  <a16:creationId xmlns:a16="http://schemas.microsoft.com/office/drawing/2014/main" id="{55C3E40B-FD7B-49C5-A50A-33AFAB8ED72E}"/>
                </a:ext>
              </a:extLst>
            </p:cNvPr>
            <p:cNvSpPr>
              <a:spLocks/>
            </p:cNvSpPr>
            <p:nvPr/>
          </p:nvSpPr>
          <p:spPr bwMode="auto">
            <a:xfrm>
              <a:off x="525463" y="500063"/>
              <a:ext cx="182563" cy="244475"/>
            </a:xfrm>
            <a:custGeom>
              <a:avLst/>
              <a:gdLst>
                <a:gd name="T0" fmla="*/ 53 w 115"/>
                <a:gd name="T1" fmla="*/ 75 h 154"/>
                <a:gd name="T2" fmla="*/ 115 w 115"/>
                <a:gd name="T3" fmla="*/ 0 h 154"/>
                <a:gd name="T4" fmla="*/ 86 w 115"/>
                <a:gd name="T5" fmla="*/ 0 h 154"/>
                <a:gd name="T6" fmla="*/ 34 w 115"/>
                <a:gd name="T7" fmla="*/ 64 h 154"/>
                <a:gd name="T8" fmla="*/ 34 w 115"/>
                <a:gd name="T9" fmla="*/ 64 h 154"/>
                <a:gd name="T10" fmla="*/ 33 w 115"/>
                <a:gd name="T11" fmla="*/ 64 h 154"/>
                <a:gd name="T12" fmla="*/ 24 w 115"/>
                <a:gd name="T13" fmla="*/ 64 h 154"/>
                <a:gd name="T14" fmla="*/ 24 w 115"/>
                <a:gd name="T15" fmla="*/ 51 h 154"/>
                <a:gd name="T16" fmla="*/ 24 w 115"/>
                <a:gd name="T17" fmla="*/ 19 h 154"/>
                <a:gd name="T18" fmla="*/ 24 w 115"/>
                <a:gd name="T19" fmla="*/ 0 h 154"/>
                <a:gd name="T20" fmla="*/ 23 w 115"/>
                <a:gd name="T21" fmla="*/ 0 h 154"/>
                <a:gd name="T22" fmla="*/ 0 w 115"/>
                <a:gd name="T23" fmla="*/ 0 h 154"/>
                <a:gd name="T24" fmla="*/ 0 w 115"/>
                <a:gd name="T25" fmla="*/ 19 h 154"/>
                <a:gd name="T26" fmla="*/ 0 w 115"/>
                <a:gd name="T27" fmla="*/ 51 h 154"/>
                <a:gd name="T28" fmla="*/ 0 w 115"/>
                <a:gd name="T29" fmla="*/ 64 h 154"/>
                <a:gd name="T30" fmla="*/ 0 w 115"/>
                <a:gd name="T31" fmla="*/ 86 h 154"/>
                <a:gd name="T32" fmla="*/ 0 w 115"/>
                <a:gd name="T33" fmla="*/ 109 h 154"/>
                <a:gd name="T34" fmla="*/ 24 w 115"/>
                <a:gd name="T35" fmla="*/ 109 h 154"/>
                <a:gd name="T36" fmla="*/ 24 w 115"/>
                <a:gd name="T37" fmla="*/ 86 h 154"/>
                <a:gd name="T38" fmla="*/ 34 w 115"/>
                <a:gd name="T39" fmla="*/ 86 h 154"/>
                <a:gd name="T40" fmla="*/ 44 w 115"/>
                <a:gd name="T41" fmla="*/ 98 h 154"/>
                <a:gd name="T42" fmla="*/ 88 w 115"/>
                <a:gd name="T43" fmla="*/ 154 h 154"/>
                <a:gd name="T44" fmla="*/ 115 w 115"/>
                <a:gd name="T45" fmla="*/ 154 h 154"/>
                <a:gd name="T46" fmla="*/ 53 w 115"/>
                <a:gd name="T47" fmla="*/ 75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5" h="154">
                  <a:moveTo>
                    <a:pt x="53" y="75"/>
                  </a:moveTo>
                  <a:lnTo>
                    <a:pt x="115" y="0"/>
                  </a:lnTo>
                  <a:lnTo>
                    <a:pt x="86" y="0"/>
                  </a:lnTo>
                  <a:lnTo>
                    <a:pt x="34" y="64"/>
                  </a:lnTo>
                  <a:lnTo>
                    <a:pt x="34" y="64"/>
                  </a:lnTo>
                  <a:lnTo>
                    <a:pt x="33" y="64"/>
                  </a:lnTo>
                  <a:lnTo>
                    <a:pt x="24" y="64"/>
                  </a:lnTo>
                  <a:lnTo>
                    <a:pt x="24" y="51"/>
                  </a:lnTo>
                  <a:lnTo>
                    <a:pt x="24" y="19"/>
                  </a:lnTo>
                  <a:lnTo>
                    <a:pt x="24" y="0"/>
                  </a:lnTo>
                  <a:lnTo>
                    <a:pt x="23" y="0"/>
                  </a:lnTo>
                  <a:lnTo>
                    <a:pt x="0" y="0"/>
                  </a:lnTo>
                  <a:lnTo>
                    <a:pt x="0" y="19"/>
                  </a:lnTo>
                  <a:lnTo>
                    <a:pt x="0" y="51"/>
                  </a:lnTo>
                  <a:lnTo>
                    <a:pt x="0" y="64"/>
                  </a:lnTo>
                  <a:lnTo>
                    <a:pt x="0" y="86"/>
                  </a:lnTo>
                  <a:lnTo>
                    <a:pt x="0" y="109"/>
                  </a:lnTo>
                  <a:lnTo>
                    <a:pt x="24" y="109"/>
                  </a:lnTo>
                  <a:lnTo>
                    <a:pt x="24" y="86"/>
                  </a:lnTo>
                  <a:lnTo>
                    <a:pt x="34" y="86"/>
                  </a:lnTo>
                  <a:lnTo>
                    <a:pt x="44" y="98"/>
                  </a:lnTo>
                  <a:lnTo>
                    <a:pt x="88" y="154"/>
                  </a:lnTo>
                  <a:lnTo>
                    <a:pt x="115" y="154"/>
                  </a:lnTo>
                  <a:lnTo>
                    <a:pt x="53" y="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solidFill>
                  <a:srgbClr val="000000"/>
                </a:solidFill>
              </a:endParaRPr>
            </a:p>
          </p:txBody>
        </p:sp>
        <p:sp>
          <p:nvSpPr>
            <p:cNvPr id="28" name="Freeform 9">
              <a:extLst>
                <a:ext uri="{FF2B5EF4-FFF2-40B4-BE49-F238E27FC236}">
                  <a16:creationId xmlns:a16="http://schemas.microsoft.com/office/drawing/2014/main" id="{20ABD8C8-DA77-4033-9AF1-7EBB5B37EAD2}"/>
                </a:ext>
              </a:extLst>
            </p:cNvPr>
            <p:cNvSpPr>
              <a:spLocks/>
            </p:cNvSpPr>
            <p:nvPr/>
          </p:nvSpPr>
          <p:spPr bwMode="auto">
            <a:xfrm>
              <a:off x="1344613" y="496888"/>
              <a:ext cx="44450" cy="42863"/>
            </a:xfrm>
            <a:custGeom>
              <a:avLst/>
              <a:gdLst>
                <a:gd name="T0" fmla="*/ 73 w 119"/>
                <a:gd name="T1" fmla="*/ 4 h 114"/>
                <a:gd name="T2" fmla="*/ 30 w 119"/>
                <a:gd name="T3" fmla="*/ 9 h 114"/>
                <a:gd name="T4" fmla="*/ 4 w 119"/>
                <a:gd name="T5" fmla="*/ 43 h 114"/>
                <a:gd name="T6" fmla="*/ 9 w 119"/>
                <a:gd name="T7" fmla="*/ 85 h 114"/>
                <a:gd name="T8" fmla="*/ 43 w 119"/>
                <a:gd name="T9" fmla="*/ 112 h 114"/>
                <a:gd name="T10" fmla="*/ 57 w 119"/>
                <a:gd name="T11" fmla="*/ 114 h 114"/>
                <a:gd name="T12" fmla="*/ 111 w 119"/>
                <a:gd name="T13" fmla="*/ 73 h 114"/>
                <a:gd name="T14" fmla="*/ 73 w 119"/>
                <a:gd name="T15" fmla="*/ 4 h 1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9" h="114">
                  <a:moveTo>
                    <a:pt x="73" y="4"/>
                  </a:moveTo>
                  <a:cubicBezTo>
                    <a:pt x="59" y="0"/>
                    <a:pt x="44" y="2"/>
                    <a:pt x="30" y="9"/>
                  </a:cubicBezTo>
                  <a:cubicBezTo>
                    <a:pt x="17" y="17"/>
                    <a:pt x="8" y="29"/>
                    <a:pt x="4" y="43"/>
                  </a:cubicBezTo>
                  <a:cubicBezTo>
                    <a:pt x="0" y="57"/>
                    <a:pt x="1" y="72"/>
                    <a:pt x="9" y="85"/>
                  </a:cubicBezTo>
                  <a:cubicBezTo>
                    <a:pt x="16" y="98"/>
                    <a:pt x="28" y="107"/>
                    <a:pt x="43" y="112"/>
                  </a:cubicBezTo>
                  <a:cubicBezTo>
                    <a:pt x="48" y="113"/>
                    <a:pt x="52" y="114"/>
                    <a:pt x="57" y="114"/>
                  </a:cubicBezTo>
                  <a:cubicBezTo>
                    <a:pt x="81" y="114"/>
                    <a:pt x="104" y="97"/>
                    <a:pt x="111" y="73"/>
                  </a:cubicBezTo>
                  <a:cubicBezTo>
                    <a:pt x="119" y="44"/>
                    <a:pt x="102" y="12"/>
                    <a:pt x="73"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solidFill>
                  <a:srgbClr val="000000"/>
                </a:solidFill>
              </a:endParaRPr>
            </a:p>
          </p:txBody>
        </p:sp>
        <p:sp>
          <p:nvSpPr>
            <p:cNvPr id="29" name="Freeform 10">
              <a:extLst>
                <a:ext uri="{FF2B5EF4-FFF2-40B4-BE49-F238E27FC236}">
                  <a16:creationId xmlns:a16="http://schemas.microsoft.com/office/drawing/2014/main" id="{87159288-A5ED-4305-8773-CBBE6AB133C2}"/>
                </a:ext>
              </a:extLst>
            </p:cNvPr>
            <p:cNvSpPr>
              <a:spLocks/>
            </p:cNvSpPr>
            <p:nvPr/>
          </p:nvSpPr>
          <p:spPr bwMode="auto">
            <a:xfrm>
              <a:off x="522288" y="703263"/>
              <a:ext cx="42863" cy="42863"/>
            </a:xfrm>
            <a:custGeom>
              <a:avLst/>
              <a:gdLst>
                <a:gd name="T0" fmla="*/ 74 w 115"/>
                <a:gd name="T1" fmla="*/ 4 h 114"/>
                <a:gd name="T2" fmla="*/ 31 w 115"/>
                <a:gd name="T3" fmla="*/ 9 h 114"/>
                <a:gd name="T4" fmla="*/ 4 w 115"/>
                <a:gd name="T5" fmla="*/ 43 h 114"/>
                <a:gd name="T6" fmla="*/ 9 w 115"/>
                <a:gd name="T7" fmla="*/ 85 h 114"/>
                <a:gd name="T8" fmla="*/ 43 w 115"/>
                <a:gd name="T9" fmla="*/ 112 h 114"/>
                <a:gd name="T10" fmla="*/ 58 w 115"/>
                <a:gd name="T11" fmla="*/ 114 h 114"/>
                <a:gd name="T12" fmla="*/ 111 w 115"/>
                <a:gd name="T13" fmla="*/ 74 h 114"/>
                <a:gd name="T14" fmla="*/ 106 w 115"/>
                <a:gd name="T15" fmla="*/ 31 h 114"/>
                <a:gd name="T16" fmla="*/ 74 w 115"/>
                <a:gd name="T17" fmla="*/ 4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5" h="114">
                  <a:moveTo>
                    <a:pt x="74" y="4"/>
                  </a:moveTo>
                  <a:cubicBezTo>
                    <a:pt x="59" y="0"/>
                    <a:pt x="44" y="2"/>
                    <a:pt x="31" y="9"/>
                  </a:cubicBezTo>
                  <a:cubicBezTo>
                    <a:pt x="18" y="17"/>
                    <a:pt x="8" y="29"/>
                    <a:pt x="4" y="43"/>
                  </a:cubicBezTo>
                  <a:cubicBezTo>
                    <a:pt x="0" y="57"/>
                    <a:pt x="2" y="72"/>
                    <a:pt x="9" y="85"/>
                  </a:cubicBezTo>
                  <a:cubicBezTo>
                    <a:pt x="17" y="98"/>
                    <a:pt x="29" y="108"/>
                    <a:pt x="43" y="112"/>
                  </a:cubicBezTo>
                  <a:cubicBezTo>
                    <a:pt x="48" y="113"/>
                    <a:pt x="53" y="114"/>
                    <a:pt x="58" y="114"/>
                  </a:cubicBezTo>
                  <a:cubicBezTo>
                    <a:pt x="82" y="114"/>
                    <a:pt x="105" y="98"/>
                    <a:pt x="111" y="74"/>
                  </a:cubicBezTo>
                  <a:cubicBezTo>
                    <a:pt x="115" y="59"/>
                    <a:pt x="114" y="44"/>
                    <a:pt x="106" y="31"/>
                  </a:cubicBezTo>
                  <a:cubicBezTo>
                    <a:pt x="99" y="18"/>
                    <a:pt x="88" y="8"/>
                    <a:pt x="74"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solidFill>
                  <a:srgbClr val="000000"/>
                </a:solidFill>
              </a:endParaRPr>
            </a:p>
          </p:txBody>
        </p:sp>
      </p:grpSp>
    </p:spTree>
    <p:extLst>
      <p:ext uri="{BB962C8B-B14F-4D97-AF65-F5344CB8AC3E}">
        <p14:creationId xmlns:p14="http://schemas.microsoft.com/office/powerpoint/2010/main" val="344541919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Title with background">
    <p:bg>
      <p:bgRef idx="1001">
        <a:schemeClr val="bg2"/>
      </p:bgRef>
    </p:bg>
    <p:spTree>
      <p:nvGrpSpPr>
        <p:cNvPr id="1" name=""/>
        <p:cNvGrpSpPr/>
        <p:nvPr/>
      </p:nvGrpSpPr>
      <p:grpSpPr>
        <a:xfrm>
          <a:off x="0" y="0"/>
          <a:ext cx="0" cy="0"/>
          <a:chOff x="0" y="0"/>
          <a:chExt cx="0" cy="0"/>
        </a:xfrm>
      </p:grpSpPr>
      <p:sp>
        <p:nvSpPr>
          <p:cNvPr id="7" name="Picture Placeholder 6"/>
          <p:cNvSpPr>
            <a:spLocks noGrp="1"/>
          </p:cNvSpPr>
          <p:nvPr>
            <p:ph type="pic" sz="quarter" idx="13"/>
          </p:nvPr>
        </p:nvSpPr>
        <p:spPr>
          <a:xfrm>
            <a:off x="0" y="0"/>
            <a:ext cx="12192000" cy="6858000"/>
          </a:xfrm>
          <a:prstGeom prst="rect">
            <a:avLst/>
          </a:prstGeom>
          <a:noFill/>
        </p:spPr>
        <p:txBody>
          <a:bodyPr/>
          <a:lstStyle>
            <a:lvl1pPr marL="0" indent="0">
              <a:buNone/>
              <a:defRPr>
                <a:noFill/>
              </a:defRPr>
            </a:lvl1pPr>
          </a:lstStyle>
          <a:p>
            <a:endParaRPr lang="en-US"/>
          </a:p>
        </p:txBody>
      </p:sp>
      <p:sp>
        <p:nvSpPr>
          <p:cNvPr id="2" name="Title_white"/>
          <p:cNvSpPr>
            <a:spLocks noGrp="1"/>
          </p:cNvSpPr>
          <p:nvPr>
            <p:ph type="title"/>
          </p:nvPr>
        </p:nvSpPr>
        <p:spPr/>
        <p:txBody>
          <a:bodyPr/>
          <a:lstStyle>
            <a:lvl1pPr>
              <a:defRPr>
                <a:solidFill>
                  <a:srgbClr val="FFFFFF"/>
                </a:solidFill>
              </a:defRPr>
            </a:lvl1pPr>
          </a:lstStyle>
          <a:p>
            <a:r>
              <a:rPr lang="en-US"/>
              <a:t>Click to edit Master title style</a:t>
            </a:r>
          </a:p>
        </p:txBody>
      </p:sp>
      <p:sp>
        <p:nvSpPr>
          <p:cNvPr id="8" name="Date Placeholder 7">
            <a:extLst>
              <a:ext uri="{FF2B5EF4-FFF2-40B4-BE49-F238E27FC236}">
                <a16:creationId xmlns:a16="http://schemas.microsoft.com/office/drawing/2014/main" id="{B331D50D-30CF-4EDE-AAD6-F27CA1FDE9C6}"/>
              </a:ext>
            </a:extLst>
          </p:cNvPr>
          <p:cNvSpPr>
            <a:spLocks noGrp="1"/>
          </p:cNvSpPr>
          <p:nvPr>
            <p:ph type="dt" sz="half" idx="14"/>
          </p:nvPr>
        </p:nvSpPr>
        <p:spPr/>
        <p:txBody>
          <a:bodyPr/>
          <a:lstStyle>
            <a:lvl1pPr>
              <a:defRPr>
                <a:solidFill>
                  <a:srgbClr val="FFFFFF"/>
                </a:solidFill>
              </a:defRPr>
            </a:lvl1pPr>
          </a:lstStyle>
          <a:p>
            <a:fld id="{0EB0A0A3-CCB9-4814-8DA4-4E01BFFEE1EE}" type="datetime1">
              <a:rPr lang="en-US" smtClean="0"/>
              <a:t>7/24/2019</a:t>
            </a:fld>
            <a:endParaRPr lang="en-US"/>
          </a:p>
        </p:txBody>
      </p:sp>
      <p:sp>
        <p:nvSpPr>
          <p:cNvPr id="9" name="Footer Placeholder 8">
            <a:extLst>
              <a:ext uri="{FF2B5EF4-FFF2-40B4-BE49-F238E27FC236}">
                <a16:creationId xmlns:a16="http://schemas.microsoft.com/office/drawing/2014/main" id="{1B98D741-86A0-4952-A3ED-78E843F23CF0}"/>
              </a:ext>
            </a:extLst>
          </p:cNvPr>
          <p:cNvSpPr>
            <a:spLocks noGrp="1"/>
          </p:cNvSpPr>
          <p:nvPr>
            <p:ph type="ftr" sz="quarter" idx="15"/>
          </p:nvPr>
        </p:nvSpPr>
        <p:spPr>
          <a:xfrm>
            <a:off x="536400" y="6323714"/>
            <a:ext cx="5559600" cy="245776"/>
          </a:xfrm>
        </p:spPr>
        <p:txBody>
          <a:bodyPr/>
          <a:lstStyle>
            <a:lvl1pPr algn="l">
              <a:defRPr>
                <a:solidFill>
                  <a:srgbClr val="FFFFFF"/>
                </a:solidFill>
              </a:defRPr>
            </a:lvl1pPr>
          </a:lstStyle>
          <a:p>
            <a:r>
              <a:rPr lang="en-US"/>
              <a:t>Restricted and Confidential © Work Sans 10 pt</a:t>
            </a:r>
          </a:p>
        </p:txBody>
      </p:sp>
      <p:sp>
        <p:nvSpPr>
          <p:cNvPr id="10" name="Slide Number Placeholder 9">
            <a:extLst>
              <a:ext uri="{FF2B5EF4-FFF2-40B4-BE49-F238E27FC236}">
                <a16:creationId xmlns:a16="http://schemas.microsoft.com/office/drawing/2014/main" id="{C8A9C1A8-0BFC-4236-A720-3456710C7FC3}"/>
              </a:ext>
            </a:extLst>
          </p:cNvPr>
          <p:cNvSpPr>
            <a:spLocks noGrp="1"/>
          </p:cNvSpPr>
          <p:nvPr>
            <p:ph type="sldNum" sz="quarter" idx="16"/>
          </p:nvPr>
        </p:nvSpPr>
        <p:spPr/>
        <p:txBody>
          <a:bodyPr/>
          <a:lstStyle>
            <a:lvl1pPr>
              <a:defRPr>
                <a:solidFill>
                  <a:srgbClr val="FFFFFF"/>
                </a:solidFill>
              </a:defRPr>
            </a:lvl1pPr>
          </a:lstStyle>
          <a:p>
            <a:fld id="{4E6DB2D9-BBD8-435B-B34A-9B8472CE273E}" type="slidenum">
              <a:rPr lang="en-US" smtClean="0"/>
              <a:pPr/>
              <a:t>‹#›</a:t>
            </a:fld>
            <a:endParaRPr lang="en-US"/>
          </a:p>
        </p:txBody>
      </p:sp>
    </p:spTree>
    <p:extLst>
      <p:ext uri="{BB962C8B-B14F-4D97-AF65-F5344CB8AC3E}">
        <p14:creationId xmlns:p14="http://schemas.microsoft.com/office/powerpoint/2010/main" val="798502200"/>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Title &amp; Subtitle with background">
    <p:bg>
      <p:bgRef idx="1001">
        <a:schemeClr val="bg2"/>
      </p:bgRef>
    </p:bg>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0" y="0"/>
            <a:ext cx="12192000" cy="6858000"/>
          </a:xfrm>
          <a:prstGeom prst="rect">
            <a:avLst/>
          </a:prstGeom>
          <a:noFill/>
        </p:spPr>
        <p:txBody>
          <a:bodyPr/>
          <a:lstStyle>
            <a:lvl1pPr marL="0" indent="0">
              <a:buNone/>
              <a:defRPr>
                <a:noFill/>
              </a:defRPr>
            </a:lvl1pPr>
          </a:lstStyle>
          <a:p>
            <a:endParaRPr lang="en-US"/>
          </a:p>
        </p:txBody>
      </p:sp>
      <p:sp>
        <p:nvSpPr>
          <p:cNvPr id="2" name="Title_white"/>
          <p:cNvSpPr>
            <a:spLocks noGrp="1"/>
          </p:cNvSpPr>
          <p:nvPr>
            <p:ph type="title"/>
          </p:nvPr>
        </p:nvSpPr>
        <p:spPr/>
        <p:txBody>
          <a:bodyPr/>
          <a:lstStyle>
            <a:lvl1pPr>
              <a:defRPr>
                <a:solidFill>
                  <a:srgbClr val="FFFFFF"/>
                </a:solidFill>
              </a:defRPr>
            </a:lvl1pPr>
          </a:lstStyle>
          <a:p>
            <a:r>
              <a:rPr lang="en-US"/>
              <a:t>Click to edit Master title style</a:t>
            </a:r>
          </a:p>
        </p:txBody>
      </p:sp>
      <p:sp>
        <p:nvSpPr>
          <p:cNvPr id="6" name="Subtitle_white"/>
          <p:cNvSpPr>
            <a:spLocks noGrp="1"/>
          </p:cNvSpPr>
          <p:nvPr>
            <p:ph type="body" sz="quarter" idx="13" hasCustomPrompt="1"/>
          </p:nvPr>
        </p:nvSpPr>
        <p:spPr>
          <a:xfrm>
            <a:off x="536400" y="925200"/>
            <a:ext cx="11001375" cy="492955"/>
          </a:xfrm>
          <a:prstGeom prst="rect">
            <a:avLst/>
          </a:prstGeom>
        </p:spPr>
        <p:txBody>
          <a:bodyPr>
            <a:spAutoFit/>
          </a:bodyPr>
          <a:lstStyle>
            <a:lvl1pPr marL="0" indent="0">
              <a:buNone/>
              <a:defRPr sz="2400">
                <a:solidFill>
                  <a:srgbClr val="FFFFFF"/>
                </a:solidFill>
                <a:latin typeface="Work Sans Light" panose="00000400000000000000" pitchFamily="2" charset="0"/>
              </a:defRPr>
            </a:lvl1pPr>
          </a:lstStyle>
          <a:p>
            <a:pPr lvl="0"/>
            <a:r>
              <a:rPr lang="en-US"/>
              <a:t>Subtitle goes here</a:t>
            </a:r>
          </a:p>
        </p:txBody>
      </p:sp>
      <p:sp>
        <p:nvSpPr>
          <p:cNvPr id="9" name="Date Placeholder 8">
            <a:extLst>
              <a:ext uri="{FF2B5EF4-FFF2-40B4-BE49-F238E27FC236}">
                <a16:creationId xmlns:a16="http://schemas.microsoft.com/office/drawing/2014/main" id="{9B32AF60-FE79-46A0-BC71-D44F0EA48E3A}"/>
              </a:ext>
            </a:extLst>
          </p:cNvPr>
          <p:cNvSpPr>
            <a:spLocks noGrp="1"/>
          </p:cNvSpPr>
          <p:nvPr>
            <p:ph type="dt" sz="half" idx="15"/>
          </p:nvPr>
        </p:nvSpPr>
        <p:spPr/>
        <p:txBody>
          <a:bodyPr/>
          <a:lstStyle>
            <a:lvl1pPr>
              <a:defRPr>
                <a:solidFill>
                  <a:srgbClr val="FFFFFF"/>
                </a:solidFill>
              </a:defRPr>
            </a:lvl1pPr>
          </a:lstStyle>
          <a:p>
            <a:fld id="{B4B7A8E6-1C63-44B4-8066-296397417615}" type="datetime1">
              <a:rPr lang="en-US" smtClean="0"/>
              <a:t>7/24/2019</a:t>
            </a:fld>
            <a:endParaRPr lang="en-US"/>
          </a:p>
        </p:txBody>
      </p:sp>
      <p:sp>
        <p:nvSpPr>
          <p:cNvPr id="10" name="Footer Placeholder 9">
            <a:extLst>
              <a:ext uri="{FF2B5EF4-FFF2-40B4-BE49-F238E27FC236}">
                <a16:creationId xmlns:a16="http://schemas.microsoft.com/office/drawing/2014/main" id="{B29E755B-56DD-462B-ABE5-CF5CC16BEF0B}"/>
              </a:ext>
            </a:extLst>
          </p:cNvPr>
          <p:cNvSpPr>
            <a:spLocks noGrp="1"/>
          </p:cNvSpPr>
          <p:nvPr>
            <p:ph type="ftr" sz="quarter" idx="16"/>
          </p:nvPr>
        </p:nvSpPr>
        <p:spPr>
          <a:xfrm>
            <a:off x="536400" y="6323714"/>
            <a:ext cx="5559600" cy="245776"/>
          </a:xfrm>
        </p:spPr>
        <p:txBody>
          <a:bodyPr/>
          <a:lstStyle>
            <a:lvl1pPr algn="l">
              <a:defRPr>
                <a:solidFill>
                  <a:srgbClr val="FFFFFF"/>
                </a:solidFill>
              </a:defRPr>
            </a:lvl1pPr>
          </a:lstStyle>
          <a:p>
            <a:r>
              <a:rPr lang="en-US"/>
              <a:t>Restricted and Confidential © Work Sans 10 pt</a:t>
            </a:r>
          </a:p>
        </p:txBody>
      </p:sp>
      <p:sp>
        <p:nvSpPr>
          <p:cNvPr id="11" name="Slide Number Placeholder 10">
            <a:extLst>
              <a:ext uri="{FF2B5EF4-FFF2-40B4-BE49-F238E27FC236}">
                <a16:creationId xmlns:a16="http://schemas.microsoft.com/office/drawing/2014/main" id="{48BE4BA5-BC2D-41C2-86C7-5365F2F9A580}"/>
              </a:ext>
            </a:extLst>
          </p:cNvPr>
          <p:cNvSpPr>
            <a:spLocks noGrp="1"/>
          </p:cNvSpPr>
          <p:nvPr>
            <p:ph type="sldNum" sz="quarter" idx="17"/>
          </p:nvPr>
        </p:nvSpPr>
        <p:spPr/>
        <p:txBody>
          <a:bodyPr/>
          <a:lstStyle>
            <a:lvl1pPr>
              <a:defRPr>
                <a:solidFill>
                  <a:srgbClr val="FFFFFF"/>
                </a:solidFill>
              </a:defRPr>
            </a:lvl1pPr>
          </a:lstStyle>
          <a:p>
            <a:fld id="{4E6DB2D9-BBD8-435B-B34A-9B8472CE273E}" type="slidenum">
              <a:rPr lang="en-US" smtClean="0"/>
              <a:pPr/>
              <a:t>‹#›</a:t>
            </a:fld>
            <a:endParaRPr lang="en-US"/>
          </a:p>
        </p:txBody>
      </p:sp>
    </p:spTree>
    <p:extLst>
      <p:ext uri="{BB962C8B-B14F-4D97-AF65-F5344CB8AC3E}">
        <p14:creationId xmlns:p14="http://schemas.microsoft.com/office/powerpoint/2010/main" val="3873956584"/>
      </p:ext>
    </p:extLst>
  </p:cSld>
  <p:clrMapOvr>
    <a:overrideClrMapping bg1="dk1" tx1="lt1" bg2="dk2" tx2="lt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Title with background 2">
    <p:bg>
      <p:bgRef idx="1001">
        <a:schemeClr val="bg2"/>
      </p:bgRef>
    </p:bg>
    <p:spTree>
      <p:nvGrpSpPr>
        <p:cNvPr id="1" name=""/>
        <p:cNvGrpSpPr/>
        <p:nvPr/>
      </p:nvGrpSpPr>
      <p:grpSpPr>
        <a:xfrm>
          <a:off x="0" y="0"/>
          <a:ext cx="0" cy="0"/>
          <a:chOff x="0" y="0"/>
          <a:chExt cx="0" cy="0"/>
        </a:xfrm>
      </p:grpSpPr>
      <p:sp>
        <p:nvSpPr>
          <p:cNvPr id="6" name="Picture Placeholder 6"/>
          <p:cNvSpPr>
            <a:spLocks noGrp="1"/>
          </p:cNvSpPr>
          <p:nvPr>
            <p:ph type="pic" sz="quarter" idx="13"/>
          </p:nvPr>
        </p:nvSpPr>
        <p:spPr>
          <a:xfrm>
            <a:off x="0" y="0"/>
            <a:ext cx="12192000" cy="6858000"/>
          </a:xfrm>
          <a:prstGeom prst="rect">
            <a:avLst/>
          </a:prstGeom>
          <a:noFill/>
        </p:spPr>
        <p:txBody>
          <a:bodyPr/>
          <a:lstStyle>
            <a:lvl1pPr marL="0" indent="0">
              <a:buNone/>
              <a:defRPr>
                <a:noFill/>
              </a:defRPr>
            </a:lvl1pPr>
          </a:lstStyle>
          <a:p>
            <a:endParaRPr lang="en-US"/>
          </a:p>
        </p:txBody>
      </p:sp>
      <p:sp>
        <p:nvSpPr>
          <p:cNvPr id="2" name="Title_big_white"/>
          <p:cNvSpPr>
            <a:spLocks noGrp="1"/>
          </p:cNvSpPr>
          <p:nvPr>
            <p:ph type="title"/>
          </p:nvPr>
        </p:nvSpPr>
        <p:spPr>
          <a:xfrm>
            <a:off x="537459" y="515462"/>
            <a:ext cx="11117083" cy="800219"/>
          </a:xfrm>
        </p:spPr>
        <p:txBody>
          <a:bodyPr/>
          <a:lstStyle>
            <a:lvl1pPr>
              <a:defRPr sz="4600">
                <a:solidFill>
                  <a:srgbClr val="FFFFFF"/>
                </a:solidFill>
                <a:latin typeface="+mj-lt"/>
              </a:defRPr>
            </a:lvl1pPr>
          </a:lstStyle>
          <a:p>
            <a:r>
              <a:rPr lang="en-US"/>
              <a:t>Click to edit Master title style</a:t>
            </a:r>
          </a:p>
        </p:txBody>
      </p:sp>
      <p:sp>
        <p:nvSpPr>
          <p:cNvPr id="8" name="Date Placeholder 7">
            <a:extLst>
              <a:ext uri="{FF2B5EF4-FFF2-40B4-BE49-F238E27FC236}">
                <a16:creationId xmlns:a16="http://schemas.microsoft.com/office/drawing/2014/main" id="{13C7AD3A-599B-4013-9C13-39954DC1600E}"/>
              </a:ext>
            </a:extLst>
          </p:cNvPr>
          <p:cNvSpPr>
            <a:spLocks noGrp="1"/>
          </p:cNvSpPr>
          <p:nvPr>
            <p:ph type="dt" sz="half" idx="14"/>
          </p:nvPr>
        </p:nvSpPr>
        <p:spPr/>
        <p:txBody>
          <a:bodyPr/>
          <a:lstStyle>
            <a:lvl1pPr>
              <a:defRPr>
                <a:solidFill>
                  <a:srgbClr val="FFFFFF"/>
                </a:solidFill>
              </a:defRPr>
            </a:lvl1pPr>
          </a:lstStyle>
          <a:p>
            <a:fld id="{DDFD16AD-2410-44D5-9322-EF6E83F69F3E}" type="datetime1">
              <a:rPr lang="en-US" smtClean="0"/>
              <a:t>7/24/2019</a:t>
            </a:fld>
            <a:endParaRPr lang="en-US"/>
          </a:p>
        </p:txBody>
      </p:sp>
      <p:sp>
        <p:nvSpPr>
          <p:cNvPr id="9" name="Footer Placeholder 8">
            <a:extLst>
              <a:ext uri="{FF2B5EF4-FFF2-40B4-BE49-F238E27FC236}">
                <a16:creationId xmlns:a16="http://schemas.microsoft.com/office/drawing/2014/main" id="{DC8C8EB2-9FA7-41E0-9ED8-5393479C4C24}"/>
              </a:ext>
            </a:extLst>
          </p:cNvPr>
          <p:cNvSpPr>
            <a:spLocks noGrp="1"/>
          </p:cNvSpPr>
          <p:nvPr>
            <p:ph type="ftr" sz="quarter" idx="15"/>
          </p:nvPr>
        </p:nvSpPr>
        <p:spPr>
          <a:xfrm>
            <a:off x="536400" y="6323714"/>
            <a:ext cx="5559600" cy="245776"/>
          </a:xfrm>
        </p:spPr>
        <p:txBody>
          <a:bodyPr/>
          <a:lstStyle>
            <a:lvl1pPr algn="l">
              <a:defRPr>
                <a:solidFill>
                  <a:srgbClr val="FFFFFF"/>
                </a:solidFill>
              </a:defRPr>
            </a:lvl1pPr>
          </a:lstStyle>
          <a:p>
            <a:r>
              <a:rPr lang="en-US"/>
              <a:t>Restricted and Confidential © Work Sans 10 pt</a:t>
            </a:r>
          </a:p>
        </p:txBody>
      </p:sp>
      <p:sp>
        <p:nvSpPr>
          <p:cNvPr id="10" name="Slide Number Placeholder 9">
            <a:extLst>
              <a:ext uri="{FF2B5EF4-FFF2-40B4-BE49-F238E27FC236}">
                <a16:creationId xmlns:a16="http://schemas.microsoft.com/office/drawing/2014/main" id="{0BEF155E-4AF5-46F2-9B1D-1AA8A2781171}"/>
              </a:ext>
            </a:extLst>
          </p:cNvPr>
          <p:cNvSpPr>
            <a:spLocks noGrp="1"/>
          </p:cNvSpPr>
          <p:nvPr>
            <p:ph type="sldNum" sz="quarter" idx="16"/>
          </p:nvPr>
        </p:nvSpPr>
        <p:spPr/>
        <p:txBody>
          <a:bodyPr/>
          <a:lstStyle>
            <a:lvl1pPr>
              <a:defRPr>
                <a:solidFill>
                  <a:srgbClr val="FFFFFF"/>
                </a:solidFill>
              </a:defRPr>
            </a:lvl1pPr>
          </a:lstStyle>
          <a:p>
            <a:fld id="{4E6DB2D9-BBD8-435B-B34A-9B8472CE273E}" type="slidenum">
              <a:rPr lang="en-US" smtClean="0"/>
              <a:pPr/>
              <a:t>‹#›</a:t>
            </a:fld>
            <a:endParaRPr lang="en-US"/>
          </a:p>
        </p:txBody>
      </p:sp>
    </p:spTree>
    <p:extLst>
      <p:ext uri="{BB962C8B-B14F-4D97-AF65-F5344CB8AC3E}">
        <p14:creationId xmlns:p14="http://schemas.microsoft.com/office/powerpoint/2010/main" val="3197519658"/>
      </p:ext>
    </p:extLst>
  </p:cSld>
  <p:clrMapOvr>
    <a:overrideClrMapping bg1="dk1" tx1="lt1" bg2="dk2" tx2="lt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Title bottom with background">
    <p:bg>
      <p:bgRef idx="1001">
        <a:schemeClr val="bg2"/>
      </p:bgRef>
    </p:bg>
    <p:spTree>
      <p:nvGrpSpPr>
        <p:cNvPr id="1" name=""/>
        <p:cNvGrpSpPr/>
        <p:nvPr/>
      </p:nvGrpSpPr>
      <p:grpSpPr>
        <a:xfrm>
          <a:off x="0" y="0"/>
          <a:ext cx="0" cy="0"/>
          <a:chOff x="0" y="0"/>
          <a:chExt cx="0" cy="0"/>
        </a:xfrm>
      </p:grpSpPr>
      <p:sp>
        <p:nvSpPr>
          <p:cNvPr id="6" name="Picture Placeholder 6"/>
          <p:cNvSpPr>
            <a:spLocks noGrp="1"/>
          </p:cNvSpPr>
          <p:nvPr>
            <p:ph type="pic" sz="quarter" idx="13"/>
          </p:nvPr>
        </p:nvSpPr>
        <p:spPr>
          <a:xfrm>
            <a:off x="0" y="0"/>
            <a:ext cx="12192000" cy="6858000"/>
          </a:xfrm>
          <a:prstGeom prst="rect">
            <a:avLst/>
          </a:prstGeom>
          <a:noFill/>
        </p:spPr>
        <p:txBody>
          <a:bodyPr/>
          <a:lstStyle>
            <a:lvl1pPr marL="0" indent="0">
              <a:buNone/>
              <a:defRPr>
                <a:noFill/>
              </a:defRPr>
            </a:lvl1pPr>
          </a:lstStyle>
          <a:p>
            <a:endParaRPr lang="en-US"/>
          </a:p>
        </p:txBody>
      </p:sp>
      <p:sp>
        <p:nvSpPr>
          <p:cNvPr id="2" name="Title_big_bottom"/>
          <p:cNvSpPr>
            <a:spLocks noGrp="1"/>
          </p:cNvSpPr>
          <p:nvPr>
            <p:ph type="title"/>
          </p:nvPr>
        </p:nvSpPr>
        <p:spPr>
          <a:xfrm>
            <a:off x="537459" y="4376267"/>
            <a:ext cx="11117083" cy="800219"/>
          </a:xfrm>
        </p:spPr>
        <p:txBody>
          <a:bodyPr/>
          <a:lstStyle>
            <a:lvl1pPr>
              <a:defRPr sz="4600">
                <a:solidFill>
                  <a:srgbClr val="FFFFFF"/>
                </a:solidFill>
                <a:latin typeface="+mj-lt"/>
              </a:defRPr>
            </a:lvl1pPr>
          </a:lstStyle>
          <a:p>
            <a:r>
              <a:rPr lang="en-US"/>
              <a:t>Click to edit Master title style</a:t>
            </a:r>
          </a:p>
        </p:txBody>
      </p:sp>
      <p:sp>
        <p:nvSpPr>
          <p:cNvPr id="8" name="Date Placeholder 7">
            <a:extLst>
              <a:ext uri="{FF2B5EF4-FFF2-40B4-BE49-F238E27FC236}">
                <a16:creationId xmlns:a16="http://schemas.microsoft.com/office/drawing/2014/main" id="{E0820E8D-C14D-4C0B-BD6B-8F88D7BAADED}"/>
              </a:ext>
            </a:extLst>
          </p:cNvPr>
          <p:cNvSpPr>
            <a:spLocks noGrp="1"/>
          </p:cNvSpPr>
          <p:nvPr>
            <p:ph type="dt" sz="half" idx="14"/>
          </p:nvPr>
        </p:nvSpPr>
        <p:spPr/>
        <p:txBody>
          <a:bodyPr/>
          <a:lstStyle>
            <a:lvl1pPr>
              <a:defRPr>
                <a:solidFill>
                  <a:srgbClr val="FFFFFF"/>
                </a:solidFill>
              </a:defRPr>
            </a:lvl1pPr>
          </a:lstStyle>
          <a:p>
            <a:fld id="{07153D2F-9CFD-44D8-8D62-108FB17617AD}" type="datetime1">
              <a:rPr lang="en-US" smtClean="0"/>
              <a:t>7/24/2019</a:t>
            </a:fld>
            <a:endParaRPr lang="en-US"/>
          </a:p>
        </p:txBody>
      </p:sp>
      <p:sp>
        <p:nvSpPr>
          <p:cNvPr id="9" name="Footer Placeholder 8">
            <a:extLst>
              <a:ext uri="{FF2B5EF4-FFF2-40B4-BE49-F238E27FC236}">
                <a16:creationId xmlns:a16="http://schemas.microsoft.com/office/drawing/2014/main" id="{374A7328-CA38-4B1B-B573-1B0774D3AC94}"/>
              </a:ext>
            </a:extLst>
          </p:cNvPr>
          <p:cNvSpPr>
            <a:spLocks noGrp="1"/>
          </p:cNvSpPr>
          <p:nvPr>
            <p:ph type="ftr" sz="quarter" idx="15"/>
          </p:nvPr>
        </p:nvSpPr>
        <p:spPr>
          <a:xfrm>
            <a:off x="536400" y="6323714"/>
            <a:ext cx="5559600" cy="245776"/>
          </a:xfrm>
        </p:spPr>
        <p:txBody>
          <a:bodyPr/>
          <a:lstStyle>
            <a:lvl1pPr algn="l">
              <a:defRPr>
                <a:solidFill>
                  <a:srgbClr val="FFFFFF"/>
                </a:solidFill>
              </a:defRPr>
            </a:lvl1pPr>
          </a:lstStyle>
          <a:p>
            <a:r>
              <a:rPr lang="en-US"/>
              <a:t>Restricted and Confidential © Work Sans 10 pt</a:t>
            </a:r>
          </a:p>
        </p:txBody>
      </p:sp>
      <p:sp>
        <p:nvSpPr>
          <p:cNvPr id="10" name="Slide Number Placeholder 9">
            <a:extLst>
              <a:ext uri="{FF2B5EF4-FFF2-40B4-BE49-F238E27FC236}">
                <a16:creationId xmlns:a16="http://schemas.microsoft.com/office/drawing/2014/main" id="{ADFC39A8-2928-4641-814D-B19F9B6E95DD}"/>
              </a:ext>
            </a:extLst>
          </p:cNvPr>
          <p:cNvSpPr>
            <a:spLocks noGrp="1"/>
          </p:cNvSpPr>
          <p:nvPr>
            <p:ph type="sldNum" sz="quarter" idx="16"/>
          </p:nvPr>
        </p:nvSpPr>
        <p:spPr/>
        <p:txBody>
          <a:bodyPr/>
          <a:lstStyle>
            <a:lvl1pPr>
              <a:defRPr>
                <a:solidFill>
                  <a:srgbClr val="FFFFFF"/>
                </a:solidFill>
              </a:defRPr>
            </a:lvl1pPr>
          </a:lstStyle>
          <a:p>
            <a:fld id="{4E6DB2D9-BBD8-435B-B34A-9B8472CE273E}" type="slidenum">
              <a:rPr lang="en-US" smtClean="0"/>
              <a:pPr/>
              <a:t>‹#›</a:t>
            </a:fld>
            <a:endParaRPr lang="en-US"/>
          </a:p>
        </p:txBody>
      </p:sp>
    </p:spTree>
    <p:extLst>
      <p:ext uri="{BB962C8B-B14F-4D97-AF65-F5344CB8AC3E}">
        <p14:creationId xmlns:p14="http://schemas.microsoft.com/office/powerpoint/2010/main" val="35817220"/>
      </p:ext>
    </p:extLst>
  </p:cSld>
  <p:clrMapOvr>
    <a:overrideClrMapping bg1="dk1" tx1="lt1" bg2="dk2" tx2="lt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Title center with background">
    <p:bg>
      <p:bgRef idx="1001">
        <a:schemeClr val="bg2"/>
      </p:bgRef>
    </p:bg>
    <p:spTree>
      <p:nvGrpSpPr>
        <p:cNvPr id="1" name=""/>
        <p:cNvGrpSpPr/>
        <p:nvPr/>
      </p:nvGrpSpPr>
      <p:grpSpPr>
        <a:xfrm>
          <a:off x="0" y="0"/>
          <a:ext cx="0" cy="0"/>
          <a:chOff x="0" y="0"/>
          <a:chExt cx="0" cy="0"/>
        </a:xfrm>
      </p:grpSpPr>
      <p:sp>
        <p:nvSpPr>
          <p:cNvPr id="7" name="Picture Placeholder 6"/>
          <p:cNvSpPr>
            <a:spLocks noGrp="1"/>
          </p:cNvSpPr>
          <p:nvPr>
            <p:ph type="pic" sz="quarter" idx="16"/>
          </p:nvPr>
        </p:nvSpPr>
        <p:spPr>
          <a:xfrm>
            <a:off x="0" y="0"/>
            <a:ext cx="12192000" cy="6858000"/>
          </a:xfrm>
          <a:prstGeom prst="rect">
            <a:avLst/>
          </a:prstGeom>
          <a:noFill/>
        </p:spPr>
        <p:txBody>
          <a:bodyPr/>
          <a:lstStyle>
            <a:lvl1pPr marL="0" indent="0">
              <a:buNone/>
              <a:defRPr>
                <a:noFill/>
              </a:defRPr>
            </a:lvl1pPr>
          </a:lstStyle>
          <a:p>
            <a:endParaRPr lang="en-US"/>
          </a:p>
        </p:txBody>
      </p:sp>
      <p:sp>
        <p:nvSpPr>
          <p:cNvPr id="114" name="Title_big_white"/>
          <p:cNvSpPr>
            <a:spLocks noGrp="1"/>
          </p:cNvSpPr>
          <p:nvPr>
            <p:ph type="title"/>
          </p:nvPr>
        </p:nvSpPr>
        <p:spPr>
          <a:xfrm>
            <a:off x="537459" y="2242484"/>
            <a:ext cx="11117083" cy="800219"/>
          </a:xfrm>
        </p:spPr>
        <p:txBody>
          <a:bodyPr anchor="t" anchorCtr="0"/>
          <a:lstStyle>
            <a:lvl1pPr algn="ctr">
              <a:lnSpc>
                <a:spcPct val="100000"/>
              </a:lnSpc>
              <a:defRPr sz="4600" b="0" spc="0" baseline="0">
                <a:solidFill>
                  <a:srgbClr val="FFFFFF"/>
                </a:solidFill>
                <a:latin typeface="+mj-lt"/>
                <a:ea typeface="Work Sans Medium" panose="020B0706030804020204" pitchFamily="34" charset="0"/>
                <a:cs typeface="Work Sans Medium" panose="020B0706030804020204" pitchFamily="34" charset="0"/>
              </a:defRPr>
            </a:lvl1pPr>
          </a:lstStyle>
          <a:p>
            <a:r>
              <a:rPr lang="en-US"/>
              <a:t>Click to edit Master title style</a:t>
            </a:r>
          </a:p>
        </p:txBody>
      </p:sp>
      <p:sp>
        <p:nvSpPr>
          <p:cNvPr id="5" name="Date Placeholder 4">
            <a:extLst>
              <a:ext uri="{FF2B5EF4-FFF2-40B4-BE49-F238E27FC236}">
                <a16:creationId xmlns:a16="http://schemas.microsoft.com/office/drawing/2014/main" id="{81F97BB7-0400-4F5F-B75B-E08643B21107}"/>
              </a:ext>
            </a:extLst>
          </p:cNvPr>
          <p:cNvSpPr>
            <a:spLocks noGrp="1"/>
          </p:cNvSpPr>
          <p:nvPr>
            <p:ph type="dt" sz="half" idx="17"/>
          </p:nvPr>
        </p:nvSpPr>
        <p:spPr/>
        <p:txBody>
          <a:bodyPr/>
          <a:lstStyle>
            <a:lvl1pPr>
              <a:defRPr>
                <a:solidFill>
                  <a:srgbClr val="FFFFFF"/>
                </a:solidFill>
              </a:defRPr>
            </a:lvl1pPr>
          </a:lstStyle>
          <a:p>
            <a:fld id="{C6B6E588-E997-468A-B060-4C27BC65183A}" type="datetime1">
              <a:rPr lang="en-US" smtClean="0"/>
              <a:t>7/24/2019</a:t>
            </a:fld>
            <a:endParaRPr lang="en-US"/>
          </a:p>
        </p:txBody>
      </p:sp>
      <p:sp>
        <p:nvSpPr>
          <p:cNvPr id="8" name="Footer Placeholder 7">
            <a:extLst>
              <a:ext uri="{FF2B5EF4-FFF2-40B4-BE49-F238E27FC236}">
                <a16:creationId xmlns:a16="http://schemas.microsoft.com/office/drawing/2014/main" id="{2FEF71E9-F7CE-4E64-AEEB-C5CAA1C4C9C9}"/>
              </a:ext>
            </a:extLst>
          </p:cNvPr>
          <p:cNvSpPr>
            <a:spLocks noGrp="1"/>
          </p:cNvSpPr>
          <p:nvPr>
            <p:ph type="ftr" sz="quarter" idx="18"/>
          </p:nvPr>
        </p:nvSpPr>
        <p:spPr>
          <a:xfrm>
            <a:off x="536400" y="6323714"/>
            <a:ext cx="5559600" cy="245776"/>
          </a:xfrm>
        </p:spPr>
        <p:txBody>
          <a:bodyPr/>
          <a:lstStyle>
            <a:lvl1pPr algn="l">
              <a:defRPr>
                <a:solidFill>
                  <a:srgbClr val="FFFFFF"/>
                </a:solidFill>
              </a:defRPr>
            </a:lvl1pPr>
          </a:lstStyle>
          <a:p>
            <a:r>
              <a:rPr lang="en-US"/>
              <a:t>Restricted and Confidential © Work Sans 10 pt</a:t>
            </a:r>
          </a:p>
        </p:txBody>
      </p:sp>
      <p:sp>
        <p:nvSpPr>
          <p:cNvPr id="9" name="Slide Number Placeholder 8">
            <a:extLst>
              <a:ext uri="{FF2B5EF4-FFF2-40B4-BE49-F238E27FC236}">
                <a16:creationId xmlns:a16="http://schemas.microsoft.com/office/drawing/2014/main" id="{3F06FA90-FF74-470B-B12B-CCFE0A47C26F}"/>
              </a:ext>
            </a:extLst>
          </p:cNvPr>
          <p:cNvSpPr>
            <a:spLocks noGrp="1"/>
          </p:cNvSpPr>
          <p:nvPr>
            <p:ph type="sldNum" sz="quarter" idx="19"/>
          </p:nvPr>
        </p:nvSpPr>
        <p:spPr/>
        <p:txBody>
          <a:bodyPr/>
          <a:lstStyle>
            <a:lvl1pPr>
              <a:defRPr>
                <a:solidFill>
                  <a:srgbClr val="FFFFFF"/>
                </a:solidFill>
              </a:defRPr>
            </a:lvl1pPr>
          </a:lstStyle>
          <a:p>
            <a:fld id="{4E6DB2D9-BBD8-435B-B34A-9B8472CE273E}" type="slidenum">
              <a:rPr lang="en-US" smtClean="0"/>
              <a:pPr/>
              <a:t>‹#›</a:t>
            </a:fld>
            <a:endParaRPr lang="en-US"/>
          </a:p>
        </p:txBody>
      </p:sp>
    </p:spTree>
    <p:extLst>
      <p:ext uri="{BB962C8B-B14F-4D97-AF65-F5344CB8AC3E}">
        <p14:creationId xmlns:p14="http://schemas.microsoft.com/office/powerpoint/2010/main" val="1625523991"/>
      </p:ext>
    </p:extLst>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8856784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Title middle with background">
    <p:bg>
      <p:bgRef idx="1001">
        <a:schemeClr val="bg2"/>
      </p:bgRef>
    </p:bg>
    <p:spTree>
      <p:nvGrpSpPr>
        <p:cNvPr id="1" name=""/>
        <p:cNvGrpSpPr/>
        <p:nvPr/>
      </p:nvGrpSpPr>
      <p:grpSpPr>
        <a:xfrm>
          <a:off x="0" y="0"/>
          <a:ext cx="0" cy="0"/>
          <a:chOff x="0" y="0"/>
          <a:chExt cx="0" cy="0"/>
        </a:xfrm>
      </p:grpSpPr>
      <p:sp>
        <p:nvSpPr>
          <p:cNvPr id="7" name="Picture Placeholder 6"/>
          <p:cNvSpPr>
            <a:spLocks noGrp="1"/>
          </p:cNvSpPr>
          <p:nvPr>
            <p:ph type="pic" sz="quarter" idx="16"/>
          </p:nvPr>
        </p:nvSpPr>
        <p:spPr>
          <a:xfrm>
            <a:off x="0" y="0"/>
            <a:ext cx="12192000" cy="6858000"/>
          </a:xfrm>
          <a:prstGeom prst="rect">
            <a:avLst/>
          </a:prstGeom>
          <a:noFill/>
        </p:spPr>
        <p:txBody>
          <a:bodyPr/>
          <a:lstStyle>
            <a:lvl1pPr marL="0" indent="0">
              <a:buNone/>
              <a:defRPr>
                <a:noFill/>
              </a:defRPr>
            </a:lvl1pPr>
          </a:lstStyle>
          <a:p>
            <a:endParaRPr lang="en-US"/>
          </a:p>
        </p:txBody>
      </p:sp>
      <p:sp>
        <p:nvSpPr>
          <p:cNvPr id="114" name="Title_big_white"/>
          <p:cNvSpPr>
            <a:spLocks noGrp="1"/>
          </p:cNvSpPr>
          <p:nvPr>
            <p:ph type="title"/>
          </p:nvPr>
        </p:nvSpPr>
        <p:spPr>
          <a:xfrm>
            <a:off x="537459" y="2995024"/>
            <a:ext cx="11117083" cy="800219"/>
          </a:xfrm>
        </p:spPr>
        <p:txBody>
          <a:bodyPr anchor="ctr" anchorCtr="0"/>
          <a:lstStyle>
            <a:lvl1pPr algn="ctr">
              <a:lnSpc>
                <a:spcPct val="100000"/>
              </a:lnSpc>
              <a:defRPr sz="4600" b="0" spc="0" baseline="0">
                <a:solidFill>
                  <a:srgbClr val="FFFFFF"/>
                </a:solidFill>
                <a:latin typeface="+mj-lt"/>
                <a:ea typeface="Work Sans Medium" panose="020B0706030804020204" pitchFamily="34" charset="0"/>
                <a:cs typeface="Work Sans Medium" panose="020B0706030804020204" pitchFamily="34" charset="0"/>
              </a:defRPr>
            </a:lvl1pPr>
          </a:lstStyle>
          <a:p>
            <a:r>
              <a:rPr lang="en-US"/>
              <a:t>Click to edit Master title style</a:t>
            </a:r>
          </a:p>
        </p:txBody>
      </p:sp>
      <p:sp>
        <p:nvSpPr>
          <p:cNvPr id="5" name="Date Placeholder 4">
            <a:extLst>
              <a:ext uri="{FF2B5EF4-FFF2-40B4-BE49-F238E27FC236}">
                <a16:creationId xmlns:a16="http://schemas.microsoft.com/office/drawing/2014/main" id="{86FF18A5-09F4-47C1-A4BD-EC66B9E1685D}"/>
              </a:ext>
            </a:extLst>
          </p:cNvPr>
          <p:cNvSpPr>
            <a:spLocks noGrp="1"/>
          </p:cNvSpPr>
          <p:nvPr>
            <p:ph type="dt" sz="half" idx="17"/>
          </p:nvPr>
        </p:nvSpPr>
        <p:spPr/>
        <p:txBody>
          <a:bodyPr/>
          <a:lstStyle>
            <a:lvl1pPr>
              <a:defRPr>
                <a:solidFill>
                  <a:srgbClr val="FFFFFF"/>
                </a:solidFill>
              </a:defRPr>
            </a:lvl1pPr>
          </a:lstStyle>
          <a:p>
            <a:fld id="{6406F3BD-DB67-4684-9CAE-0B464D5382AD}" type="datetime1">
              <a:rPr lang="en-US" smtClean="0"/>
              <a:t>7/24/2019</a:t>
            </a:fld>
            <a:endParaRPr lang="en-US"/>
          </a:p>
        </p:txBody>
      </p:sp>
      <p:sp>
        <p:nvSpPr>
          <p:cNvPr id="8" name="Footer Placeholder 7">
            <a:extLst>
              <a:ext uri="{FF2B5EF4-FFF2-40B4-BE49-F238E27FC236}">
                <a16:creationId xmlns:a16="http://schemas.microsoft.com/office/drawing/2014/main" id="{2BEBA99D-F27E-46D4-86A6-1803583B424A}"/>
              </a:ext>
            </a:extLst>
          </p:cNvPr>
          <p:cNvSpPr>
            <a:spLocks noGrp="1"/>
          </p:cNvSpPr>
          <p:nvPr>
            <p:ph type="ftr" sz="quarter" idx="18"/>
          </p:nvPr>
        </p:nvSpPr>
        <p:spPr>
          <a:xfrm>
            <a:off x="536400" y="6323714"/>
            <a:ext cx="5559600" cy="245776"/>
          </a:xfrm>
        </p:spPr>
        <p:txBody>
          <a:bodyPr/>
          <a:lstStyle>
            <a:lvl1pPr algn="l">
              <a:defRPr>
                <a:solidFill>
                  <a:srgbClr val="FFFFFF"/>
                </a:solidFill>
              </a:defRPr>
            </a:lvl1pPr>
          </a:lstStyle>
          <a:p>
            <a:r>
              <a:rPr lang="en-US"/>
              <a:t>Restricted and Confidential © Work Sans 10 pt</a:t>
            </a:r>
          </a:p>
        </p:txBody>
      </p:sp>
      <p:sp>
        <p:nvSpPr>
          <p:cNvPr id="9" name="Slide Number Placeholder 8">
            <a:extLst>
              <a:ext uri="{FF2B5EF4-FFF2-40B4-BE49-F238E27FC236}">
                <a16:creationId xmlns:a16="http://schemas.microsoft.com/office/drawing/2014/main" id="{C78AA439-BB0B-4BC6-A160-9D3AE0EBCD93}"/>
              </a:ext>
            </a:extLst>
          </p:cNvPr>
          <p:cNvSpPr>
            <a:spLocks noGrp="1"/>
          </p:cNvSpPr>
          <p:nvPr>
            <p:ph type="sldNum" sz="quarter" idx="19"/>
          </p:nvPr>
        </p:nvSpPr>
        <p:spPr/>
        <p:txBody>
          <a:bodyPr/>
          <a:lstStyle>
            <a:lvl1pPr>
              <a:defRPr>
                <a:solidFill>
                  <a:srgbClr val="FFFFFF"/>
                </a:solidFill>
              </a:defRPr>
            </a:lvl1pPr>
          </a:lstStyle>
          <a:p>
            <a:fld id="{4E6DB2D9-BBD8-435B-B34A-9B8472CE273E}" type="slidenum">
              <a:rPr lang="en-US" smtClean="0"/>
              <a:pPr/>
              <a:t>‹#›</a:t>
            </a:fld>
            <a:endParaRPr lang="en-US"/>
          </a:p>
        </p:txBody>
      </p:sp>
    </p:spTree>
    <p:extLst>
      <p:ext uri="{BB962C8B-B14F-4D97-AF65-F5344CB8AC3E}">
        <p14:creationId xmlns:p14="http://schemas.microsoft.com/office/powerpoint/2010/main" val="483799674"/>
      </p:ext>
    </p:extLst>
  </p:cSld>
  <p:clrMapOvr>
    <a:overrideClrMapping bg1="dk1" tx1="lt1" bg2="dk2" tx2="lt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Title center with background 2">
    <p:bg>
      <p:bgRef idx="1001">
        <a:schemeClr val="bg2"/>
      </p:bgRef>
    </p:bg>
    <p:spTree>
      <p:nvGrpSpPr>
        <p:cNvPr id="1" name=""/>
        <p:cNvGrpSpPr/>
        <p:nvPr/>
      </p:nvGrpSpPr>
      <p:grpSpPr>
        <a:xfrm>
          <a:off x="0" y="0"/>
          <a:ext cx="0" cy="0"/>
          <a:chOff x="0" y="0"/>
          <a:chExt cx="0" cy="0"/>
        </a:xfrm>
      </p:grpSpPr>
      <p:sp>
        <p:nvSpPr>
          <p:cNvPr id="7" name="Picture Placeholder 6"/>
          <p:cNvSpPr>
            <a:spLocks noGrp="1"/>
          </p:cNvSpPr>
          <p:nvPr>
            <p:ph type="pic" sz="quarter" idx="16"/>
          </p:nvPr>
        </p:nvSpPr>
        <p:spPr>
          <a:xfrm>
            <a:off x="0" y="0"/>
            <a:ext cx="12192000" cy="6858000"/>
          </a:xfrm>
          <a:prstGeom prst="rect">
            <a:avLst/>
          </a:prstGeom>
          <a:noFill/>
        </p:spPr>
        <p:txBody>
          <a:bodyPr/>
          <a:lstStyle>
            <a:lvl1pPr marL="0" indent="0">
              <a:buNone/>
              <a:defRPr>
                <a:noFill/>
              </a:defRPr>
            </a:lvl1pPr>
          </a:lstStyle>
          <a:p>
            <a:endParaRPr lang="en-US"/>
          </a:p>
        </p:txBody>
      </p:sp>
      <p:sp>
        <p:nvSpPr>
          <p:cNvPr id="114" name="Title_big_white"/>
          <p:cNvSpPr>
            <a:spLocks noGrp="1"/>
          </p:cNvSpPr>
          <p:nvPr>
            <p:ph type="title"/>
          </p:nvPr>
        </p:nvSpPr>
        <p:spPr>
          <a:xfrm>
            <a:off x="537459" y="1188800"/>
            <a:ext cx="11117083" cy="800219"/>
          </a:xfrm>
        </p:spPr>
        <p:txBody>
          <a:bodyPr anchor="t" anchorCtr="0"/>
          <a:lstStyle>
            <a:lvl1pPr algn="ctr">
              <a:lnSpc>
                <a:spcPct val="100000"/>
              </a:lnSpc>
              <a:defRPr sz="4600" b="0" spc="0" baseline="0">
                <a:solidFill>
                  <a:srgbClr val="FFFFFF"/>
                </a:solidFill>
                <a:latin typeface="+mj-lt"/>
                <a:ea typeface="Work Sans Medium" panose="020B0706030804020204" pitchFamily="34" charset="0"/>
                <a:cs typeface="Work Sans Medium" panose="020B0706030804020204" pitchFamily="34" charset="0"/>
              </a:defRPr>
            </a:lvl1pPr>
          </a:lstStyle>
          <a:p>
            <a:r>
              <a:rPr lang="en-US"/>
              <a:t>Click to edit Master title style</a:t>
            </a:r>
          </a:p>
        </p:txBody>
      </p:sp>
      <p:sp>
        <p:nvSpPr>
          <p:cNvPr id="5" name="Date Placeholder 4">
            <a:extLst>
              <a:ext uri="{FF2B5EF4-FFF2-40B4-BE49-F238E27FC236}">
                <a16:creationId xmlns:a16="http://schemas.microsoft.com/office/drawing/2014/main" id="{8887D3ED-8D67-4329-961D-BAFB628883A4}"/>
              </a:ext>
            </a:extLst>
          </p:cNvPr>
          <p:cNvSpPr>
            <a:spLocks noGrp="1"/>
          </p:cNvSpPr>
          <p:nvPr>
            <p:ph type="dt" sz="half" idx="17"/>
          </p:nvPr>
        </p:nvSpPr>
        <p:spPr/>
        <p:txBody>
          <a:bodyPr/>
          <a:lstStyle>
            <a:lvl1pPr>
              <a:defRPr>
                <a:solidFill>
                  <a:srgbClr val="FFFFFF"/>
                </a:solidFill>
              </a:defRPr>
            </a:lvl1pPr>
          </a:lstStyle>
          <a:p>
            <a:fld id="{7BD52994-168F-4B18-B4BC-AD2D6A4B491A}" type="datetime1">
              <a:rPr lang="en-US" smtClean="0"/>
              <a:t>7/24/2019</a:t>
            </a:fld>
            <a:endParaRPr lang="en-US"/>
          </a:p>
        </p:txBody>
      </p:sp>
      <p:sp>
        <p:nvSpPr>
          <p:cNvPr id="8" name="Footer Placeholder 7">
            <a:extLst>
              <a:ext uri="{FF2B5EF4-FFF2-40B4-BE49-F238E27FC236}">
                <a16:creationId xmlns:a16="http://schemas.microsoft.com/office/drawing/2014/main" id="{C8796849-6AD9-46A1-9917-550D61FDBEED}"/>
              </a:ext>
            </a:extLst>
          </p:cNvPr>
          <p:cNvSpPr>
            <a:spLocks noGrp="1"/>
          </p:cNvSpPr>
          <p:nvPr>
            <p:ph type="ftr" sz="quarter" idx="18"/>
          </p:nvPr>
        </p:nvSpPr>
        <p:spPr>
          <a:xfrm>
            <a:off x="536400" y="6323714"/>
            <a:ext cx="5559600" cy="245776"/>
          </a:xfrm>
        </p:spPr>
        <p:txBody>
          <a:bodyPr/>
          <a:lstStyle>
            <a:lvl1pPr algn="l">
              <a:defRPr>
                <a:solidFill>
                  <a:srgbClr val="FFFFFF"/>
                </a:solidFill>
              </a:defRPr>
            </a:lvl1pPr>
          </a:lstStyle>
          <a:p>
            <a:r>
              <a:rPr lang="en-US"/>
              <a:t>Restricted and Confidential © Work Sans 10 pt</a:t>
            </a:r>
          </a:p>
        </p:txBody>
      </p:sp>
      <p:sp>
        <p:nvSpPr>
          <p:cNvPr id="9" name="Slide Number Placeholder 8">
            <a:extLst>
              <a:ext uri="{FF2B5EF4-FFF2-40B4-BE49-F238E27FC236}">
                <a16:creationId xmlns:a16="http://schemas.microsoft.com/office/drawing/2014/main" id="{889D0C9D-FFF7-4329-BDB4-01B62B2341A6}"/>
              </a:ext>
            </a:extLst>
          </p:cNvPr>
          <p:cNvSpPr>
            <a:spLocks noGrp="1"/>
          </p:cNvSpPr>
          <p:nvPr>
            <p:ph type="sldNum" sz="quarter" idx="19"/>
          </p:nvPr>
        </p:nvSpPr>
        <p:spPr/>
        <p:txBody>
          <a:bodyPr/>
          <a:lstStyle>
            <a:lvl1pPr>
              <a:defRPr>
                <a:solidFill>
                  <a:srgbClr val="FFFFFF"/>
                </a:solidFill>
              </a:defRPr>
            </a:lvl1pPr>
          </a:lstStyle>
          <a:p>
            <a:fld id="{4E6DB2D9-BBD8-435B-B34A-9B8472CE273E}" type="slidenum">
              <a:rPr lang="en-US" smtClean="0"/>
              <a:pPr/>
              <a:t>‹#›</a:t>
            </a:fld>
            <a:endParaRPr lang="en-US"/>
          </a:p>
        </p:txBody>
      </p:sp>
    </p:spTree>
    <p:extLst>
      <p:ext uri="{BB962C8B-B14F-4D97-AF65-F5344CB8AC3E}">
        <p14:creationId xmlns:p14="http://schemas.microsoft.com/office/powerpoint/2010/main" val="1282434395"/>
      </p:ext>
    </p:extLst>
  </p:cSld>
  <p:clrMapOvr>
    <a:overrideClrMapping bg1="dk1" tx1="lt1" bg2="dk2" tx2="lt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Title center with background 3">
    <p:bg>
      <p:bgRef idx="1001">
        <a:schemeClr val="bg2"/>
      </p:bgRef>
    </p:bg>
    <p:spTree>
      <p:nvGrpSpPr>
        <p:cNvPr id="1" name=""/>
        <p:cNvGrpSpPr/>
        <p:nvPr/>
      </p:nvGrpSpPr>
      <p:grpSpPr>
        <a:xfrm>
          <a:off x="0" y="0"/>
          <a:ext cx="0" cy="0"/>
          <a:chOff x="0" y="0"/>
          <a:chExt cx="0" cy="0"/>
        </a:xfrm>
      </p:grpSpPr>
      <p:sp>
        <p:nvSpPr>
          <p:cNvPr id="7" name="Picture Placeholder 6"/>
          <p:cNvSpPr>
            <a:spLocks noGrp="1"/>
          </p:cNvSpPr>
          <p:nvPr>
            <p:ph type="pic" sz="quarter" idx="16"/>
          </p:nvPr>
        </p:nvSpPr>
        <p:spPr>
          <a:xfrm>
            <a:off x="0" y="0"/>
            <a:ext cx="12192000" cy="6858000"/>
          </a:xfrm>
          <a:prstGeom prst="rect">
            <a:avLst/>
          </a:prstGeom>
          <a:noFill/>
        </p:spPr>
        <p:txBody>
          <a:bodyPr/>
          <a:lstStyle>
            <a:lvl1pPr marL="0" indent="0">
              <a:buNone/>
              <a:defRPr>
                <a:noFill/>
              </a:defRPr>
            </a:lvl1pPr>
          </a:lstStyle>
          <a:p>
            <a:endParaRPr lang="en-US"/>
          </a:p>
        </p:txBody>
      </p:sp>
      <p:sp>
        <p:nvSpPr>
          <p:cNvPr id="114" name="Title_big_white"/>
          <p:cNvSpPr>
            <a:spLocks noGrp="1"/>
          </p:cNvSpPr>
          <p:nvPr>
            <p:ph type="title"/>
          </p:nvPr>
        </p:nvSpPr>
        <p:spPr>
          <a:xfrm>
            <a:off x="537459" y="1843561"/>
            <a:ext cx="11117083" cy="800219"/>
          </a:xfrm>
        </p:spPr>
        <p:txBody>
          <a:bodyPr anchor="t" anchorCtr="0"/>
          <a:lstStyle>
            <a:lvl1pPr algn="ctr">
              <a:lnSpc>
                <a:spcPct val="100000"/>
              </a:lnSpc>
              <a:defRPr sz="4600" b="0" spc="0" baseline="0">
                <a:solidFill>
                  <a:srgbClr val="FFFFFF"/>
                </a:solidFill>
                <a:latin typeface="+mj-lt"/>
                <a:ea typeface="Work Sans Medium" panose="020B0706030804020204" pitchFamily="34" charset="0"/>
                <a:cs typeface="Work Sans Medium" panose="020B0706030804020204" pitchFamily="34" charset="0"/>
              </a:defRPr>
            </a:lvl1pPr>
          </a:lstStyle>
          <a:p>
            <a:r>
              <a:rPr lang="en-US"/>
              <a:t>Click to edit Master title style</a:t>
            </a:r>
          </a:p>
        </p:txBody>
      </p:sp>
      <p:sp>
        <p:nvSpPr>
          <p:cNvPr id="9" name="Slide Number Placeholder 8">
            <a:extLst>
              <a:ext uri="{FF2B5EF4-FFF2-40B4-BE49-F238E27FC236}">
                <a16:creationId xmlns:a16="http://schemas.microsoft.com/office/drawing/2014/main" id="{AE65079B-A7F3-4458-8D93-E8D810E9878E}"/>
              </a:ext>
            </a:extLst>
          </p:cNvPr>
          <p:cNvSpPr>
            <a:spLocks noGrp="1"/>
          </p:cNvSpPr>
          <p:nvPr>
            <p:ph type="sldNum" sz="quarter" idx="19"/>
          </p:nvPr>
        </p:nvSpPr>
        <p:spPr/>
        <p:txBody>
          <a:bodyPr/>
          <a:lstStyle>
            <a:lvl1pPr>
              <a:defRPr>
                <a:solidFill>
                  <a:srgbClr val="FFFFFF"/>
                </a:solidFill>
              </a:defRPr>
            </a:lvl1pPr>
          </a:lstStyle>
          <a:p>
            <a:fld id="{4E6DB2D9-BBD8-435B-B34A-9B8472CE273E}" type="slidenum">
              <a:rPr lang="en-US" smtClean="0"/>
              <a:pPr/>
              <a:t>‹#›</a:t>
            </a:fld>
            <a:endParaRPr lang="en-US"/>
          </a:p>
        </p:txBody>
      </p:sp>
    </p:spTree>
    <p:extLst>
      <p:ext uri="{BB962C8B-B14F-4D97-AF65-F5344CB8AC3E}">
        <p14:creationId xmlns:p14="http://schemas.microsoft.com/office/powerpoint/2010/main" val="3593582158"/>
      </p:ext>
    </p:extLst>
  </p:cSld>
  <p:clrMapOvr>
    <a:overrideClrMapping bg1="dk1" tx1="lt1" bg2="dk2" tx2="lt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Section">
    <p:bg>
      <p:bgRef idx="1001">
        <a:schemeClr val="bg2"/>
      </p:bgRef>
    </p:bg>
    <p:spTree>
      <p:nvGrpSpPr>
        <p:cNvPr id="1" name=""/>
        <p:cNvGrpSpPr/>
        <p:nvPr/>
      </p:nvGrpSpPr>
      <p:grpSpPr>
        <a:xfrm>
          <a:off x="0" y="0"/>
          <a:ext cx="0" cy="0"/>
          <a:chOff x="0" y="0"/>
          <a:chExt cx="0" cy="0"/>
        </a:xfrm>
      </p:grpSpPr>
      <p:sp>
        <p:nvSpPr>
          <p:cNvPr id="114" name="Title_big_white"/>
          <p:cNvSpPr>
            <a:spLocks noGrp="1"/>
          </p:cNvSpPr>
          <p:nvPr>
            <p:ph type="title"/>
          </p:nvPr>
        </p:nvSpPr>
        <p:spPr>
          <a:xfrm>
            <a:off x="537459" y="3001960"/>
            <a:ext cx="11117083" cy="1892826"/>
          </a:xfrm>
        </p:spPr>
        <p:txBody>
          <a:bodyPr anchor="t" anchorCtr="0"/>
          <a:lstStyle>
            <a:lvl1pPr algn="ctr">
              <a:lnSpc>
                <a:spcPct val="90000"/>
              </a:lnSpc>
              <a:defRPr sz="6500" b="0" spc="0" baseline="0">
                <a:solidFill>
                  <a:srgbClr val="FFFFFF"/>
                </a:solidFill>
                <a:latin typeface="Work Sans Medium" panose="020B0706030804020204" pitchFamily="34" charset="0"/>
                <a:ea typeface="Work Sans Medium" panose="020B0706030804020204" pitchFamily="34" charset="0"/>
                <a:cs typeface="Work Sans Medium" panose="020B0706030804020204" pitchFamily="34" charset="0"/>
              </a:defRPr>
            </a:lvl1pPr>
          </a:lstStyle>
          <a:p>
            <a:r>
              <a:rPr lang="en-US"/>
              <a:t>Click to edit Master title style</a:t>
            </a:r>
          </a:p>
        </p:txBody>
      </p:sp>
      <p:sp>
        <p:nvSpPr>
          <p:cNvPr id="5" name="Date Placeholder 4">
            <a:extLst>
              <a:ext uri="{FF2B5EF4-FFF2-40B4-BE49-F238E27FC236}">
                <a16:creationId xmlns:a16="http://schemas.microsoft.com/office/drawing/2014/main" id="{3E3201FB-FE53-4F0B-8FDF-C2DEEA8F96BB}"/>
              </a:ext>
            </a:extLst>
          </p:cNvPr>
          <p:cNvSpPr>
            <a:spLocks noGrp="1"/>
          </p:cNvSpPr>
          <p:nvPr>
            <p:ph type="dt" sz="half" idx="16"/>
          </p:nvPr>
        </p:nvSpPr>
        <p:spPr/>
        <p:txBody>
          <a:bodyPr/>
          <a:lstStyle>
            <a:lvl1pPr>
              <a:defRPr>
                <a:solidFill>
                  <a:srgbClr val="FFFFFF"/>
                </a:solidFill>
              </a:defRPr>
            </a:lvl1pPr>
          </a:lstStyle>
          <a:p>
            <a:fld id="{62DF8EC9-7BA4-4362-A2AD-9ECE08B7FE11}" type="datetime1">
              <a:rPr lang="en-US" smtClean="0"/>
              <a:t>7/24/2019</a:t>
            </a:fld>
            <a:endParaRPr lang="en-US"/>
          </a:p>
        </p:txBody>
      </p:sp>
      <p:sp>
        <p:nvSpPr>
          <p:cNvPr id="7" name="Footer Placeholder 6">
            <a:extLst>
              <a:ext uri="{FF2B5EF4-FFF2-40B4-BE49-F238E27FC236}">
                <a16:creationId xmlns:a16="http://schemas.microsoft.com/office/drawing/2014/main" id="{7420328C-B50E-4E5B-A023-F1DFCF9F6B10}"/>
              </a:ext>
            </a:extLst>
          </p:cNvPr>
          <p:cNvSpPr>
            <a:spLocks noGrp="1"/>
          </p:cNvSpPr>
          <p:nvPr>
            <p:ph type="ftr" sz="quarter" idx="17"/>
          </p:nvPr>
        </p:nvSpPr>
        <p:spPr>
          <a:xfrm>
            <a:off x="536400" y="6323714"/>
            <a:ext cx="5559600" cy="245776"/>
          </a:xfrm>
        </p:spPr>
        <p:txBody>
          <a:bodyPr/>
          <a:lstStyle>
            <a:lvl1pPr algn="l">
              <a:defRPr>
                <a:solidFill>
                  <a:srgbClr val="FFFFFF"/>
                </a:solidFill>
              </a:defRPr>
            </a:lvl1pPr>
          </a:lstStyle>
          <a:p>
            <a:r>
              <a:rPr lang="en-US"/>
              <a:t>Restricted and Confidential © Work Sans 10 pt</a:t>
            </a:r>
          </a:p>
        </p:txBody>
      </p:sp>
      <p:sp>
        <p:nvSpPr>
          <p:cNvPr id="8" name="Slide Number Placeholder 7">
            <a:extLst>
              <a:ext uri="{FF2B5EF4-FFF2-40B4-BE49-F238E27FC236}">
                <a16:creationId xmlns:a16="http://schemas.microsoft.com/office/drawing/2014/main" id="{8CCC5429-3FEC-4B5F-A188-C895E7436640}"/>
              </a:ext>
            </a:extLst>
          </p:cNvPr>
          <p:cNvSpPr>
            <a:spLocks noGrp="1"/>
          </p:cNvSpPr>
          <p:nvPr>
            <p:ph type="sldNum" sz="quarter" idx="18"/>
          </p:nvPr>
        </p:nvSpPr>
        <p:spPr/>
        <p:txBody>
          <a:bodyPr/>
          <a:lstStyle>
            <a:lvl1pPr>
              <a:defRPr>
                <a:solidFill>
                  <a:srgbClr val="FFFFFF"/>
                </a:solidFill>
              </a:defRPr>
            </a:lvl1pPr>
          </a:lstStyle>
          <a:p>
            <a:fld id="{4E6DB2D9-BBD8-435B-B34A-9B8472CE273E}" type="slidenum">
              <a:rPr lang="en-US" smtClean="0"/>
              <a:pPr/>
              <a:t>‹#›</a:t>
            </a:fld>
            <a:endParaRPr lang="en-US"/>
          </a:p>
        </p:txBody>
      </p:sp>
    </p:spTree>
    <p:extLst>
      <p:ext uri="{BB962C8B-B14F-4D97-AF65-F5344CB8AC3E}">
        <p14:creationId xmlns:p14="http://schemas.microsoft.com/office/powerpoint/2010/main" val="1902074843"/>
      </p:ext>
    </p:extLst>
  </p:cSld>
  <p:clrMapOvr>
    <a:overrideClrMapping bg1="dk1" tx1="lt1" bg2="dk2" tx2="lt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Title &amp; half background right">
    <p:spTree>
      <p:nvGrpSpPr>
        <p:cNvPr id="1" name=""/>
        <p:cNvGrpSpPr/>
        <p:nvPr/>
      </p:nvGrpSpPr>
      <p:grpSpPr>
        <a:xfrm>
          <a:off x="0" y="0"/>
          <a:ext cx="0" cy="0"/>
          <a:chOff x="0" y="0"/>
          <a:chExt cx="0" cy="0"/>
        </a:xfrm>
      </p:grpSpPr>
      <p:sp>
        <p:nvSpPr>
          <p:cNvPr id="6" name="Picture Placeholder 5"/>
          <p:cNvSpPr>
            <a:spLocks noGrp="1"/>
          </p:cNvSpPr>
          <p:nvPr>
            <p:ph type="pic" sz="quarter" idx="11"/>
          </p:nvPr>
        </p:nvSpPr>
        <p:spPr>
          <a:xfrm>
            <a:off x="6351224" y="0"/>
            <a:ext cx="5840776" cy="6858000"/>
          </a:xfrm>
          <a:prstGeom prst="rect">
            <a:avLst/>
          </a:prstGeom>
          <a:solidFill>
            <a:schemeClr val="bg1">
              <a:lumMod val="95000"/>
            </a:schemeClr>
          </a:solidFill>
        </p:spPr>
        <p:txBody>
          <a:bodyPr/>
          <a:lstStyle>
            <a:lvl1pPr marL="0" indent="0">
              <a:buNone/>
              <a:defRPr>
                <a:noFill/>
              </a:defRPr>
            </a:lvl1pPr>
          </a:lstStyle>
          <a:p>
            <a:endParaRPr lang="en-US"/>
          </a:p>
        </p:txBody>
      </p:sp>
      <p:sp>
        <p:nvSpPr>
          <p:cNvPr id="2" name="Title_half_left"/>
          <p:cNvSpPr>
            <a:spLocks noGrp="1"/>
          </p:cNvSpPr>
          <p:nvPr>
            <p:ph type="title"/>
          </p:nvPr>
        </p:nvSpPr>
        <p:spPr>
          <a:xfrm>
            <a:off x="504751" y="2817264"/>
            <a:ext cx="5245824" cy="1476440"/>
          </a:xfrm>
        </p:spPr>
        <p:txBody>
          <a:bodyPr/>
          <a:lstStyle/>
          <a:p>
            <a:r>
              <a:rPr lang="en-US"/>
              <a:t>Click to edit Master title</a:t>
            </a:r>
          </a:p>
        </p:txBody>
      </p:sp>
      <p:sp>
        <p:nvSpPr>
          <p:cNvPr id="4" name="Text Placeholder 3">
            <a:extLst>
              <a:ext uri="{FF2B5EF4-FFF2-40B4-BE49-F238E27FC236}">
                <a16:creationId xmlns:a16="http://schemas.microsoft.com/office/drawing/2014/main" id="{243D586E-F233-48FE-A780-BB4D0BED1192}"/>
              </a:ext>
            </a:extLst>
          </p:cNvPr>
          <p:cNvSpPr>
            <a:spLocks noGrp="1"/>
          </p:cNvSpPr>
          <p:nvPr>
            <p:ph type="body" sz="quarter" idx="12" hasCustomPrompt="1"/>
          </p:nvPr>
        </p:nvSpPr>
        <p:spPr>
          <a:xfrm>
            <a:off x="506896" y="4383088"/>
            <a:ext cx="5243679" cy="367816"/>
          </a:xfrm>
        </p:spPr>
        <p:txBody>
          <a:bodyPr/>
          <a:lstStyle>
            <a:lvl1pPr marL="0" indent="0">
              <a:buNone/>
              <a:defRPr/>
            </a:lvl1pPr>
            <a:lvl2pPr marL="266700" indent="0">
              <a:buNone/>
              <a:defRPr/>
            </a:lvl2pPr>
            <a:lvl3pPr marL="914400" indent="0">
              <a:buNone/>
              <a:defRPr/>
            </a:lvl3pPr>
            <a:lvl4pPr marL="1371600" indent="0">
              <a:buNone/>
              <a:defRPr/>
            </a:lvl4pPr>
            <a:lvl5pPr marL="1828800" indent="0">
              <a:buNone/>
              <a:defRPr/>
            </a:lvl5pPr>
          </a:lstStyle>
          <a:p>
            <a:pPr lvl="0"/>
            <a:r>
              <a:rPr lang="en-US"/>
              <a:t>Presenter Name</a:t>
            </a:r>
            <a:endParaRPr lang="en-IN"/>
          </a:p>
        </p:txBody>
      </p:sp>
      <p:pic>
        <p:nvPicPr>
          <p:cNvPr id="7" name="Picture 6">
            <a:extLst>
              <a:ext uri="{FF2B5EF4-FFF2-40B4-BE49-F238E27FC236}">
                <a16:creationId xmlns:a16="http://schemas.microsoft.com/office/drawing/2014/main" id="{04BDFC6F-3286-4A3D-A782-EF139340A1F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04751" y="464694"/>
            <a:ext cx="1727322" cy="497469"/>
          </a:xfrm>
          <a:prstGeom prst="rect">
            <a:avLst/>
          </a:prstGeom>
        </p:spPr>
      </p:pic>
    </p:spTree>
    <p:extLst>
      <p:ext uri="{BB962C8B-B14F-4D97-AF65-F5344CB8AC3E}">
        <p14:creationId xmlns:p14="http://schemas.microsoft.com/office/powerpoint/2010/main" val="262713646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Title &amp; Subtitle &amp; half background right">
    <p:spTree>
      <p:nvGrpSpPr>
        <p:cNvPr id="1" name=""/>
        <p:cNvGrpSpPr/>
        <p:nvPr/>
      </p:nvGrpSpPr>
      <p:grpSpPr>
        <a:xfrm>
          <a:off x="0" y="0"/>
          <a:ext cx="0" cy="0"/>
          <a:chOff x="0" y="0"/>
          <a:chExt cx="0" cy="0"/>
        </a:xfrm>
      </p:grpSpPr>
      <p:sp>
        <p:nvSpPr>
          <p:cNvPr id="2" name="Title_half_left"/>
          <p:cNvSpPr>
            <a:spLocks noGrp="1"/>
          </p:cNvSpPr>
          <p:nvPr>
            <p:ph type="title"/>
          </p:nvPr>
        </p:nvSpPr>
        <p:spPr>
          <a:xfrm>
            <a:off x="537460" y="426425"/>
            <a:ext cx="5245824" cy="597306"/>
          </a:xfrm>
        </p:spPr>
        <p:txBody>
          <a:bodyPr/>
          <a:lstStyle/>
          <a:p>
            <a:r>
              <a:rPr lang="en-US"/>
              <a:t>Click to edit Master title</a:t>
            </a:r>
          </a:p>
        </p:txBody>
      </p:sp>
      <p:sp>
        <p:nvSpPr>
          <p:cNvPr id="6" name="Picture Placeholder 5"/>
          <p:cNvSpPr>
            <a:spLocks noGrp="1"/>
          </p:cNvSpPr>
          <p:nvPr>
            <p:ph type="pic" sz="quarter" idx="11"/>
          </p:nvPr>
        </p:nvSpPr>
        <p:spPr>
          <a:xfrm>
            <a:off x="6351224" y="0"/>
            <a:ext cx="5840776" cy="6858000"/>
          </a:xfrm>
          <a:prstGeom prst="rect">
            <a:avLst/>
          </a:prstGeom>
          <a:solidFill>
            <a:schemeClr val="bg1">
              <a:lumMod val="95000"/>
            </a:schemeClr>
          </a:solidFill>
        </p:spPr>
        <p:txBody>
          <a:bodyPr/>
          <a:lstStyle>
            <a:lvl1pPr marL="0" indent="0">
              <a:buNone/>
              <a:defRPr>
                <a:noFill/>
              </a:defRPr>
            </a:lvl1pPr>
          </a:lstStyle>
          <a:p>
            <a:endParaRPr lang="en-US"/>
          </a:p>
        </p:txBody>
      </p:sp>
      <p:sp>
        <p:nvSpPr>
          <p:cNvPr id="8" name="Subtitle_half_left"/>
          <p:cNvSpPr>
            <a:spLocks noGrp="1"/>
          </p:cNvSpPr>
          <p:nvPr>
            <p:ph type="body" sz="quarter" idx="14" hasCustomPrompt="1"/>
          </p:nvPr>
        </p:nvSpPr>
        <p:spPr>
          <a:xfrm>
            <a:off x="536401" y="1023731"/>
            <a:ext cx="5258610" cy="492955"/>
          </a:xfrm>
          <a:prstGeom prst="rect">
            <a:avLst/>
          </a:prstGeom>
        </p:spPr>
        <p:txBody>
          <a:bodyPr wrap="square">
            <a:spAutoFit/>
          </a:bodyPr>
          <a:lstStyle>
            <a:lvl1pPr marL="0" indent="0">
              <a:buNone/>
              <a:defRPr sz="2400">
                <a:latin typeface="Work Sans Light" panose="00000400000000000000" pitchFamily="2" charset="0"/>
              </a:defRPr>
            </a:lvl1pPr>
          </a:lstStyle>
          <a:p>
            <a:pPr lvl="0"/>
            <a:r>
              <a:rPr lang="en-US"/>
              <a:t>Subtitle goes here</a:t>
            </a:r>
          </a:p>
        </p:txBody>
      </p:sp>
    </p:spTree>
    <p:extLst>
      <p:ext uri="{BB962C8B-B14F-4D97-AF65-F5344CB8AC3E}">
        <p14:creationId xmlns:p14="http://schemas.microsoft.com/office/powerpoint/2010/main" val="23920416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Title &amp; half background left">
    <p:spTree>
      <p:nvGrpSpPr>
        <p:cNvPr id="1" name=""/>
        <p:cNvGrpSpPr/>
        <p:nvPr/>
      </p:nvGrpSpPr>
      <p:grpSpPr>
        <a:xfrm>
          <a:off x="0" y="0"/>
          <a:ext cx="0" cy="0"/>
          <a:chOff x="0" y="0"/>
          <a:chExt cx="0" cy="0"/>
        </a:xfrm>
      </p:grpSpPr>
      <p:sp>
        <p:nvSpPr>
          <p:cNvPr id="6" name="Picture Placeholder 5"/>
          <p:cNvSpPr>
            <a:spLocks noGrp="1"/>
          </p:cNvSpPr>
          <p:nvPr>
            <p:ph type="pic" sz="quarter" idx="13"/>
          </p:nvPr>
        </p:nvSpPr>
        <p:spPr>
          <a:xfrm>
            <a:off x="0" y="0"/>
            <a:ext cx="5842000" cy="6858000"/>
          </a:xfrm>
          <a:prstGeom prst="rect">
            <a:avLst/>
          </a:prstGeom>
          <a:solidFill>
            <a:schemeClr val="bg1">
              <a:lumMod val="95000"/>
            </a:schemeClr>
          </a:solidFill>
        </p:spPr>
        <p:txBody>
          <a:bodyPr/>
          <a:lstStyle>
            <a:lvl1pPr marL="0" indent="0">
              <a:buNone/>
              <a:defRPr>
                <a:noFill/>
              </a:defRPr>
            </a:lvl1pPr>
          </a:lstStyle>
          <a:p>
            <a:endParaRPr lang="en-US"/>
          </a:p>
        </p:txBody>
      </p:sp>
      <p:sp>
        <p:nvSpPr>
          <p:cNvPr id="9" name="Text Placeholder 8">
            <a:extLst>
              <a:ext uri="{FF2B5EF4-FFF2-40B4-BE49-F238E27FC236}">
                <a16:creationId xmlns:a16="http://schemas.microsoft.com/office/drawing/2014/main" id="{5B896ED2-8998-45EC-B37F-E645AEBA4DDE}"/>
              </a:ext>
            </a:extLst>
          </p:cNvPr>
          <p:cNvSpPr>
            <a:spLocks noGrp="1"/>
          </p:cNvSpPr>
          <p:nvPr>
            <p:ph type="body" sz="quarter" idx="14"/>
          </p:nvPr>
        </p:nvSpPr>
        <p:spPr>
          <a:xfrm>
            <a:off x="6350000" y="2454275"/>
            <a:ext cx="5238750" cy="2236788"/>
          </a:xfrm>
        </p:spPr>
        <p:txBody>
          <a:bodyPr>
            <a:noAutofit/>
          </a:bodyPr>
          <a:lstStyle>
            <a:lvl1pPr marL="0" indent="0" algn="l" defTabSz="914400" rtl="0" eaLnBrk="1" latinLnBrk="0" hangingPunct="1">
              <a:lnSpc>
                <a:spcPct val="100000"/>
              </a:lnSpc>
              <a:spcBef>
                <a:spcPct val="0"/>
              </a:spcBef>
              <a:buNone/>
              <a:defRPr lang="en-US" sz="3200" kern="1200" spc="0" baseline="0" dirty="0" smtClean="0">
                <a:solidFill>
                  <a:schemeClr val="tx1"/>
                </a:solidFill>
                <a:latin typeface="+mj-lt"/>
                <a:ea typeface="+mj-ea"/>
                <a:cs typeface="+mj-cs"/>
              </a:defRPr>
            </a:lvl1pPr>
            <a:lvl2pPr marL="266700" indent="0" algn="l" defTabSz="914400" rtl="0" eaLnBrk="1" latinLnBrk="0" hangingPunct="1">
              <a:lnSpc>
                <a:spcPct val="100000"/>
              </a:lnSpc>
              <a:spcBef>
                <a:spcPct val="0"/>
              </a:spcBef>
              <a:buNone/>
              <a:defRPr lang="en-US" sz="3200" kern="1200" spc="0" baseline="0" dirty="0" smtClean="0">
                <a:solidFill>
                  <a:schemeClr val="tx1"/>
                </a:solidFill>
                <a:latin typeface="+mj-lt"/>
                <a:ea typeface="+mj-ea"/>
                <a:cs typeface="+mj-cs"/>
              </a:defRPr>
            </a:lvl2pPr>
            <a:lvl3pPr marL="914400" indent="0" algn="l" defTabSz="914400" rtl="0" eaLnBrk="1" latinLnBrk="0" hangingPunct="1">
              <a:lnSpc>
                <a:spcPct val="100000"/>
              </a:lnSpc>
              <a:spcBef>
                <a:spcPct val="0"/>
              </a:spcBef>
              <a:buNone/>
              <a:defRPr lang="en-US" sz="3200" kern="1200" spc="0" baseline="0" dirty="0" smtClean="0">
                <a:solidFill>
                  <a:schemeClr val="tx1"/>
                </a:solidFill>
                <a:latin typeface="+mj-lt"/>
                <a:ea typeface="+mj-ea"/>
                <a:cs typeface="+mj-cs"/>
              </a:defRPr>
            </a:lvl3pPr>
            <a:lvl4pPr marL="1371600" indent="0" algn="l" defTabSz="914400" rtl="0" eaLnBrk="1" latinLnBrk="0" hangingPunct="1">
              <a:lnSpc>
                <a:spcPct val="100000"/>
              </a:lnSpc>
              <a:spcBef>
                <a:spcPct val="0"/>
              </a:spcBef>
              <a:buNone/>
              <a:defRPr lang="en-US" sz="3200" kern="1200" spc="0" baseline="0" dirty="0" smtClean="0">
                <a:solidFill>
                  <a:schemeClr val="tx1"/>
                </a:solidFill>
                <a:latin typeface="+mj-lt"/>
                <a:ea typeface="+mj-ea"/>
                <a:cs typeface="+mj-cs"/>
              </a:defRPr>
            </a:lvl4pPr>
            <a:lvl5pPr marL="1828800" indent="0" algn="l" defTabSz="914400" rtl="0" eaLnBrk="1" latinLnBrk="0" hangingPunct="1">
              <a:lnSpc>
                <a:spcPct val="100000"/>
              </a:lnSpc>
              <a:spcBef>
                <a:spcPct val="0"/>
              </a:spcBef>
              <a:buNone/>
              <a:defRPr lang="en-IN" sz="3200" kern="1200" spc="0" baseline="0" dirty="0">
                <a:solidFill>
                  <a:schemeClr val="tx1"/>
                </a:solidFill>
                <a:latin typeface="+mj-lt"/>
                <a:ea typeface="+mj-ea"/>
                <a:cs typeface="+mj-cs"/>
              </a:defRPr>
            </a:lvl5pPr>
          </a:lstStyle>
          <a:p>
            <a:pPr lvl="0"/>
            <a:r>
              <a:rPr lang="en-US"/>
              <a:t>Click to edit Master text styles</a:t>
            </a:r>
            <a:endParaRPr lang="en-IN"/>
          </a:p>
        </p:txBody>
      </p:sp>
    </p:spTree>
    <p:extLst>
      <p:ext uri="{BB962C8B-B14F-4D97-AF65-F5344CB8AC3E}">
        <p14:creationId xmlns:p14="http://schemas.microsoft.com/office/powerpoint/2010/main" val="418956744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1_Title &amp; half background left">
    <p:spTree>
      <p:nvGrpSpPr>
        <p:cNvPr id="1" name=""/>
        <p:cNvGrpSpPr/>
        <p:nvPr/>
      </p:nvGrpSpPr>
      <p:grpSpPr>
        <a:xfrm>
          <a:off x="0" y="0"/>
          <a:ext cx="0" cy="0"/>
          <a:chOff x="0" y="0"/>
          <a:chExt cx="0" cy="0"/>
        </a:xfrm>
      </p:grpSpPr>
      <p:sp>
        <p:nvSpPr>
          <p:cNvPr id="6" name="Picture Placeholder 5"/>
          <p:cNvSpPr>
            <a:spLocks noGrp="1"/>
          </p:cNvSpPr>
          <p:nvPr>
            <p:ph type="pic" sz="quarter" idx="13"/>
          </p:nvPr>
        </p:nvSpPr>
        <p:spPr>
          <a:xfrm>
            <a:off x="0" y="2991678"/>
            <a:ext cx="12192000" cy="3866322"/>
          </a:xfrm>
          <a:prstGeom prst="rect">
            <a:avLst/>
          </a:prstGeom>
          <a:solidFill>
            <a:schemeClr val="bg1">
              <a:lumMod val="95000"/>
            </a:schemeClr>
          </a:solidFill>
        </p:spPr>
        <p:txBody>
          <a:bodyPr/>
          <a:lstStyle>
            <a:lvl1pPr marL="0" indent="0">
              <a:buNone/>
              <a:defRPr>
                <a:noFill/>
              </a:defRPr>
            </a:lvl1pPr>
          </a:lstStyle>
          <a:p>
            <a:endParaRPr lang="en-US"/>
          </a:p>
        </p:txBody>
      </p:sp>
      <p:pic>
        <p:nvPicPr>
          <p:cNvPr id="8" name="Picture 7">
            <a:extLst>
              <a:ext uri="{FF2B5EF4-FFF2-40B4-BE49-F238E27FC236}">
                <a16:creationId xmlns:a16="http://schemas.microsoft.com/office/drawing/2014/main" id="{4E988EB7-C821-4EEA-B8AF-13B106E73F09}"/>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037419" y="436119"/>
            <a:ext cx="1727322" cy="497469"/>
          </a:xfrm>
          <a:prstGeom prst="rect">
            <a:avLst/>
          </a:prstGeom>
        </p:spPr>
      </p:pic>
      <p:sp>
        <p:nvSpPr>
          <p:cNvPr id="9" name="Text Placeholder 8">
            <a:extLst>
              <a:ext uri="{FF2B5EF4-FFF2-40B4-BE49-F238E27FC236}">
                <a16:creationId xmlns:a16="http://schemas.microsoft.com/office/drawing/2014/main" id="{5B896ED2-8998-45EC-B37F-E645AEBA4DDE}"/>
              </a:ext>
            </a:extLst>
          </p:cNvPr>
          <p:cNvSpPr>
            <a:spLocks noGrp="1"/>
          </p:cNvSpPr>
          <p:nvPr>
            <p:ph type="body" sz="quarter" idx="14"/>
          </p:nvPr>
        </p:nvSpPr>
        <p:spPr>
          <a:xfrm>
            <a:off x="427259" y="341736"/>
            <a:ext cx="8638209" cy="1223460"/>
          </a:xfrm>
        </p:spPr>
        <p:txBody>
          <a:bodyPr>
            <a:noAutofit/>
          </a:bodyPr>
          <a:lstStyle>
            <a:lvl1pPr marL="0" indent="0" algn="l" defTabSz="914400" rtl="0" eaLnBrk="1" latinLnBrk="0" hangingPunct="1">
              <a:lnSpc>
                <a:spcPct val="100000"/>
              </a:lnSpc>
              <a:spcBef>
                <a:spcPct val="0"/>
              </a:spcBef>
              <a:buNone/>
              <a:defRPr lang="en-US" sz="3200" kern="1200" spc="0" baseline="0" dirty="0" smtClean="0">
                <a:solidFill>
                  <a:schemeClr val="tx1"/>
                </a:solidFill>
                <a:latin typeface="+mj-lt"/>
                <a:ea typeface="+mj-ea"/>
                <a:cs typeface="+mj-cs"/>
              </a:defRPr>
            </a:lvl1pPr>
            <a:lvl2pPr marL="266700" indent="0" algn="l" defTabSz="914400" rtl="0" eaLnBrk="1" latinLnBrk="0" hangingPunct="1">
              <a:lnSpc>
                <a:spcPct val="100000"/>
              </a:lnSpc>
              <a:spcBef>
                <a:spcPct val="0"/>
              </a:spcBef>
              <a:buNone/>
              <a:defRPr lang="en-US" sz="3200" kern="1200" spc="0" baseline="0" dirty="0" smtClean="0">
                <a:solidFill>
                  <a:schemeClr val="tx1"/>
                </a:solidFill>
                <a:latin typeface="+mj-lt"/>
                <a:ea typeface="+mj-ea"/>
                <a:cs typeface="+mj-cs"/>
              </a:defRPr>
            </a:lvl2pPr>
            <a:lvl3pPr marL="914400" indent="0" algn="l" defTabSz="914400" rtl="0" eaLnBrk="1" latinLnBrk="0" hangingPunct="1">
              <a:lnSpc>
                <a:spcPct val="100000"/>
              </a:lnSpc>
              <a:spcBef>
                <a:spcPct val="0"/>
              </a:spcBef>
              <a:buNone/>
              <a:defRPr lang="en-US" sz="3200" kern="1200" spc="0" baseline="0" dirty="0" smtClean="0">
                <a:solidFill>
                  <a:schemeClr val="tx1"/>
                </a:solidFill>
                <a:latin typeface="+mj-lt"/>
                <a:ea typeface="+mj-ea"/>
                <a:cs typeface="+mj-cs"/>
              </a:defRPr>
            </a:lvl3pPr>
            <a:lvl4pPr marL="1371600" indent="0" algn="l" defTabSz="914400" rtl="0" eaLnBrk="1" latinLnBrk="0" hangingPunct="1">
              <a:lnSpc>
                <a:spcPct val="100000"/>
              </a:lnSpc>
              <a:spcBef>
                <a:spcPct val="0"/>
              </a:spcBef>
              <a:buNone/>
              <a:defRPr lang="en-US" sz="3200" kern="1200" spc="0" baseline="0" dirty="0" smtClean="0">
                <a:solidFill>
                  <a:schemeClr val="tx1"/>
                </a:solidFill>
                <a:latin typeface="+mj-lt"/>
                <a:ea typeface="+mj-ea"/>
                <a:cs typeface="+mj-cs"/>
              </a:defRPr>
            </a:lvl4pPr>
            <a:lvl5pPr marL="1828800" indent="0" algn="l" defTabSz="914400" rtl="0" eaLnBrk="1" latinLnBrk="0" hangingPunct="1">
              <a:lnSpc>
                <a:spcPct val="100000"/>
              </a:lnSpc>
              <a:spcBef>
                <a:spcPct val="0"/>
              </a:spcBef>
              <a:buNone/>
              <a:defRPr lang="en-IN" sz="3200" kern="1200" spc="0" baseline="0" dirty="0">
                <a:solidFill>
                  <a:schemeClr val="tx1"/>
                </a:solidFill>
                <a:latin typeface="+mj-lt"/>
                <a:ea typeface="+mj-ea"/>
                <a:cs typeface="+mj-cs"/>
              </a:defRPr>
            </a:lvl5pPr>
          </a:lstStyle>
          <a:p>
            <a:pPr lvl="0"/>
            <a:r>
              <a:rPr lang="en-US"/>
              <a:t>Click to edit Master text styles</a:t>
            </a:r>
            <a:endParaRPr lang="en-IN"/>
          </a:p>
        </p:txBody>
      </p:sp>
    </p:spTree>
    <p:extLst>
      <p:ext uri="{BB962C8B-B14F-4D97-AF65-F5344CB8AC3E}">
        <p14:creationId xmlns:p14="http://schemas.microsoft.com/office/powerpoint/2010/main" val="133236256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Title &amp; Subtitle &amp; half color background">
    <p:spTree>
      <p:nvGrpSpPr>
        <p:cNvPr id="1" name=""/>
        <p:cNvGrpSpPr/>
        <p:nvPr/>
      </p:nvGrpSpPr>
      <p:grpSpPr>
        <a:xfrm>
          <a:off x="0" y="0"/>
          <a:ext cx="0" cy="0"/>
          <a:chOff x="0" y="0"/>
          <a:chExt cx="0" cy="0"/>
        </a:xfrm>
      </p:grpSpPr>
      <p:sp>
        <p:nvSpPr>
          <p:cNvPr id="5" name="Text Placeholder 4"/>
          <p:cNvSpPr>
            <a:spLocks noGrp="1"/>
          </p:cNvSpPr>
          <p:nvPr>
            <p:ph type="body" sz="quarter" idx="13"/>
          </p:nvPr>
        </p:nvSpPr>
        <p:spPr>
          <a:xfrm>
            <a:off x="6351223" y="0"/>
            <a:ext cx="5840777" cy="6858000"/>
          </a:xfrm>
          <a:prstGeom prst="rect">
            <a:avLst/>
          </a:prstGeom>
          <a:solidFill>
            <a:schemeClr val="bg2"/>
          </a:solidFill>
          <a:ln w="0">
            <a:solidFill>
              <a:schemeClr val="bg2">
                <a:alpha val="0"/>
              </a:schemeClr>
            </a:solidFill>
          </a:ln>
        </p:spPr>
        <p:txBody>
          <a:bodyPr/>
          <a:lstStyle>
            <a:lvl1pPr marL="0" indent="0">
              <a:buNone/>
              <a:defRPr sz="800">
                <a:noFill/>
              </a:defRPr>
            </a:lvl1pPr>
          </a:lstStyle>
          <a:p>
            <a:pPr lvl="0"/>
            <a:endParaRPr lang="en-US"/>
          </a:p>
        </p:txBody>
      </p:sp>
      <p:sp>
        <p:nvSpPr>
          <p:cNvPr id="2" name="Title_half_left"/>
          <p:cNvSpPr>
            <a:spLocks noGrp="1"/>
          </p:cNvSpPr>
          <p:nvPr>
            <p:ph type="title"/>
          </p:nvPr>
        </p:nvSpPr>
        <p:spPr>
          <a:xfrm>
            <a:off x="537460" y="505937"/>
            <a:ext cx="5245824" cy="600164"/>
          </a:xfrm>
        </p:spPr>
        <p:txBody>
          <a:bodyPr>
            <a:normAutofit/>
          </a:bodyPr>
          <a:lstStyle/>
          <a:p>
            <a:r>
              <a:rPr lang="en-US"/>
              <a:t>Click to edit Master title</a:t>
            </a:r>
          </a:p>
        </p:txBody>
      </p:sp>
      <p:sp>
        <p:nvSpPr>
          <p:cNvPr id="3" name="Slide Number Placeholder 2"/>
          <p:cNvSpPr>
            <a:spLocks noGrp="1"/>
          </p:cNvSpPr>
          <p:nvPr>
            <p:ph type="sldNum" sz="quarter" idx="10"/>
          </p:nvPr>
        </p:nvSpPr>
        <p:spPr/>
        <p:txBody>
          <a:bodyPr/>
          <a:lstStyle/>
          <a:p>
            <a:fld id="{4E6DB2D9-BBD8-435B-B34A-9B8472CE273E}" type="slidenum">
              <a:rPr lang="en-US" smtClean="0"/>
              <a:pPr/>
              <a:t>‹#›</a:t>
            </a:fld>
            <a:endParaRPr lang="en-US"/>
          </a:p>
        </p:txBody>
      </p:sp>
      <p:sp>
        <p:nvSpPr>
          <p:cNvPr id="4" name="Footer Placeholder 3"/>
          <p:cNvSpPr>
            <a:spLocks noGrp="1"/>
          </p:cNvSpPr>
          <p:nvPr>
            <p:ph type="ftr" sz="quarter" idx="14"/>
          </p:nvPr>
        </p:nvSpPr>
        <p:spPr/>
        <p:txBody>
          <a:bodyPr/>
          <a:lstStyle/>
          <a:p>
            <a:r>
              <a:rPr lang="en-US"/>
              <a:t>Restricted and Confidential © Work Sans 10 pt</a:t>
            </a:r>
          </a:p>
        </p:txBody>
      </p:sp>
      <p:sp>
        <p:nvSpPr>
          <p:cNvPr id="8" name="Subtitle_half_left"/>
          <p:cNvSpPr>
            <a:spLocks noGrp="1"/>
          </p:cNvSpPr>
          <p:nvPr>
            <p:ph type="body" sz="quarter" idx="15" hasCustomPrompt="1"/>
          </p:nvPr>
        </p:nvSpPr>
        <p:spPr>
          <a:xfrm>
            <a:off x="536401" y="925200"/>
            <a:ext cx="5258610" cy="492955"/>
          </a:xfrm>
          <a:prstGeom prst="rect">
            <a:avLst/>
          </a:prstGeom>
        </p:spPr>
        <p:txBody>
          <a:bodyPr wrap="square">
            <a:spAutoFit/>
          </a:bodyPr>
          <a:lstStyle>
            <a:lvl1pPr marL="0" indent="0">
              <a:buNone/>
              <a:defRPr sz="2400">
                <a:latin typeface="Work Sans Light" panose="00000400000000000000" pitchFamily="2" charset="0"/>
              </a:defRPr>
            </a:lvl1pPr>
          </a:lstStyle>
          <a:p>
            <a:pPr lvl="0"/>
            <a:r>
              <a:rPr lang="en-US"/>
              <a:t>Subtitle goes here</a:t>
            </a:r>
          </a:p>
        </p:txBody>
      </p:sp>
      <p:sp>
        <p:nvSpPr>
          <p:cNvPr id="6" name="Date Placeholder 5">
            <a:extLst>
              <a:ext uri="{FF2B5EF4-FFF2-40B4-BE49-F238E27FC236}">
                <a16:creationId xmlns:a16="http://schemas.microsoft.com/office/drawing/2014/main" id="{161F96C5-3350-41E7-9935-541D8E55CBF0}"/>
              </a:ext>
            </a:extLst>
          </p:cNvPr>
          <p:cNvSpPr>
            <a:spLocks noGrp="1"/>
          </p:cNvSpPr>
          <p:nvPr>
            <p:ph type="dt" sz="half" idx="16"/>
          </p:nvPr>
        </p:nvSpPr>
        <p:spPr/>
        <p:txBody>
          <a:bodyPr/>
          <a:lstStyle/>
          <a:p>
            <a:fld id="{633745DC-A92C-4A0F-B3FD-C0F6CF788EE0}" type="datetime1">
              <a:rPr lang="en-US" smtClean="0"/>
              <a:t>7/24/2019</a:t>
            </a:fld>
            <a:endParaRPr lang="en-US"/>
          </a:p>
        </p:txBody>
      </p:sp>
      <p:pic>
        <p:nvPicPr>
          <p:cNvPr id="9" name="Picture 8">
            <a:extLst>
              <a:ext uri="{FF2B5EF4-FFF2-40B4-BE49-F238E27FC236}">
                <a16:creationId xmlns:a16="http://schemas.microsoft.com/office/drawing/2014/main" id="{FDE194D9-0741-4E27-B3E3-BCC4A9F59BC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36589" y="6346190"/>
            <a:ext cx="761937" cy="219438"/>
          </a:xfrm>
          <a:prstGeom prst="rect">
            <a:avLst/>
          </a:prstGeom>
        </p:spPr>
      </p:pic>
      <p:sp>
        <p:nvSpPr>
          <p:cNvPr id="10" name="Text Placeholder 6">
            <a:extLst>
              <a:ext uri="{FF2B5EF4-FFF2-40B4-BE49-F238E27FC236}">
                <a16:creationId xmlns:a16="http://schemas.microsoft.com/office/drawing/2014/main" id="{D6849D2A-A30B-4356-922F-72CA51FACC64}"/>
              </a:ext>
            </a:extLst>
          </p:cNvPr>
          <p:cNvSpPr>
            <a:spLocks noGrp="1"/>
          </p:cNvSpPr>
          <p:nvPr>
            <p:ph type="body" sz="quarter" idx="17"/>
          </p:nvPr>
        </p:nvSpPr>
        <p:spPr>
          <a:xfrm>
            <a:off x="620419" y="6222019"/>
            <a:ext cx="10929600" cy="0"/>
          </a:xfrm>
          <a:custGeom>
            <a:avLst/>
            <a:gdLst>
              <a:gd name="connsiteX0" fmla="*/ 0 w 10579100"/>
              <a:gd name="connsiteY0" fmla="*/ 0 h 914400"/>
              <a:gd name="connsiteX1" fmla="*/ 10579100 w 10579100"/>
              <a:gd name="connsiteY1" fmla="*/ 0 h 914400"/>
              <a:gd name="connsiteX2" fmla="*/ 10579100 w 10579100"/>
              <a:gd name="connsiteY2" fmla="*/ 914400 h 914400"/>
              <a:gd name="connsiteX3" fmla="*/ 0 w 10579100"/>
              <a:gd name="connsiteY3" fmla="*/ 914400 h 914400"/>
              <a:gd name="connsiteX4" fmla="*/ 0 w 10579100"/>
              <a:gd name="connsiteY4" fmla="*/ 0 h 914400"/>
              <a:gd name="connsiteX0" fmla="*/ 10579100 w 10670540"/>
              <a:gd name="connsiteY0" fmla="*/ 914400 h 1005840"/>
              <a:gd name="connsiteX1" fmla="*/ 0 w 10670540"/>
              <a:gd name="connsiteY1" fmla="*/ 914400 h 1005840"/>
              <a:gd name="connsiteX2" fmla="*/ 0 w 10670540"/>
              <a:gd name="connsiteY2" fmla="*/ 0 h 1005840"/>
              <a:gd name="connsiteX3" fmla="*/ 10579100 w 10670540"/>
              <a:gd name="connsiteY3" fmla="*/ 0 h 1005840"/>
              <a:gd name="connsiteX4" fmla="*/ 10670540 w 10670540"/>
              <a:gd name="connsiteY4" fmla="*/ 1005840 h 1005840"/>
              <a:gd name="connsiteX0" fmla="*/ 10579100 w 10579100"/>
              <a:gd name="connsiteY0" fmla="*/ 914400 h 914400"/>
              <a:gd name="connsiteX1" fmla="*/ 0 w 10579100"/>
              <a:gd name="connsiteY1" fmla="*/ 914400 h 914400"/>
              <a:gd name="connsiteX2" fmla="*/ 0 w 10579100"/>
              <a:gd name="connsiteY2" fmla="*/ 0 h 914400"/>
              <a:gd name="connsiteX3" fmla="*/ 10579100 w 10579100"/>
              <a:gd name="connsiteY3" fmla="*/ 0 h 914400"/>
              <a:gd name="connsiteX0" fmla="*/ 0 w 10579100"/>
              <a:gd name="connsiteY0" fmla="*/ 914400 h 914400"/>
              <a:gd name="connsiteX1" fmla="*/ 0 w 10579100"/>
              <a:gd name="connsiteY1" fmla="*/ 0 h 914400"/>
              <a:gd name="connsiteX2" fmla="*/ 10579100 w 10579100"/>
              <a:gd name="connsiteY2" fmla="*/ 0 h 914400"/>
              <a:gd name="connsiteX0" fmla="*/ 0 w 10579100"/>
              <a:gd name="connsiteY0" fmla="*/ 0 h 0"/>
              <a:gd name="connsiteX1" fmla="*/ 10579100 w 10579100"/>
              <a:gd name="connsiteY1" fmla="*/ 0 h 0"/>
            </a:gdLst>
            <a:ahLst/>
            <a:cxnLst>
              <a:cxn ang="0">
                <a:pos x="connsiteX0" y="connsiteY0"/>
              </a:cxn>
              <a:cxn ang="0">
                <a:pos x="connsiteX1" y="connsiteY1"/>
              </a:cxn>
            </a:cxnLst>
            <a:rect l="l" t="t" r="r" b="b"/>
            <a:pathLst>
              <a:path w="10579100">
                <a:moveTo>
                  <a:pt x="0" y="0"/>
                </a:moveTo>
                <a:lnTo>
                  <a:pt x="10579100" y="0"/>
                </a:lnTo>
              </a:path>
            </a:pathLst>
          </a:custGeom>
          <a:ln w="9525">
            <a:solidFill>
              <a:schemeClr val="accent5"/>
            </a:solidFill>
          </a:ln>
        </p:spPr>
        <p:txBody>
          <a:bodyPr/>
          <a:lstStyle>
            <a:lvl1pPr marL="0" indent="0">
              <a:buNone/>
              <a:defRPr>
                <a:noFill/>
              </a:defRPr>
            </a:lvl1pPr>
          </a:lstStyle>
          <a:p>
            <a:pPr lvl="0"/>
            <a:endParaRPr lang="en-US"/>
          </a:p>
        </p:txBody>
      </p:sp>
    </p:spTree>
    <p:extLst>
      <p:ext uri="{BB962C8B-B14F-4D97-AF65-F5344CB8AC3E}">
        <p14:creationId xmlns:p14="http://schemas.microsoft.com/office/powerpoint/2010/main" val="406630533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mp; pictur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lvl1pPr>
              <a:defRPr>
                <a:latin typeface="Work Sans" panose="00000500000000000000" pitchFamily="2" charset="0"/>
              </a:defRPr>
            </a:lvl1pPr>
          </a:lstStyle>
          <a:p>
            <a:fld id="{4E6DB2D9-BBD8-435B-B34A-9B8472CE273E}" type="slidenum">
              <a:rPr lang="en-US" smtClean="0"/>
              <a:pPr/>
              <a:t>‹#›</a:t>
            </a:fld>
            <a:endParaRPr lang="en-US"/>
          </a:p>
        </p:txBody>
      </p:sp>
      <p:sp>
        <p:nvSpPr>
          <p:cNvPr id="4" name="Footer Placeholder 3"/>
          <p:cNvSpPr>
            <a:spLocks noGrp="1"/>
          </p:cNvSpPr>
          <p:nvPr>
            <p:ph type="ftr" sz="quarter" idx="11"/>
          </p:nvPr>
        </p:nvSpPr>
        <p:spPr/>
        <p:txBody>
          <a:bodyPr/>
          <a:lstStyle/>
          <a:p>
            <a:r>
              <a:rPr lang="en-US"/>
              <a:t>Restricted and Confidential © Work Sans 10 pt</a:t>
            </a:r>
          </a:p>
        </p:txBody>
      </p:sp>
      <p:sp>
        <p:nvSpPr>
          <p:cNvPr id="7" name="Picture Placeholder 6"/>
          <p:cNvSpPr>
            <a:spLocks noGrp="1"/>
          </p:cNvSpPr>
          <p:nvPr>
            <p:ph type="pic" sz="quarter" idx="12"/>
          </p:nvPr>
        </p:nvSpPr>
        <p:spPr>
          <a:xfrm>
            <a:off x="863600" y="1673955"/>
            <a:ext cx="4978400" cy="4366800"/>
          </a:xfrm>
          <a:prstGeom prst="rect">
            <a:avLst/>
          </a:prstGeom>
        </p:spPr>
        <p:txBody>
          <a:bodyPr/>
          <a:lstStyle>
            <a:lvl1pPr marL="0" indent="0">
              <a:buNone/>
              <a:defRPr>
                <a:noFill/>
              </a:defRPr>
            </a:lvl1pPr>
          </a:lstStyle>
          <a:p>
            <a:endParaRPr lang="en-US"/>
          </a:p>
        </p:txBody>
      </p:sp>
      <p:sp>
        <p:nvSpPr>
          <p:cNvPr id="8" name="Picture Placeholder 6"/>
          <p:cNvSpPr>
            <a:spLocks noGrp="1"/>
          </p:cNvSpPr>
          <p:nvPr>
            <p:ph type="pic" sz="quarter" idx="13"/>
          </p:nvPr>
        </p:nvSpPr>
        <p:spPr>
          <a:xfrm>
            <a:off x="6572956" y="1673955"/>
            <a:ext cx="4978400" cy="4366800"/>
          </a:xfrm>
          <a:prstGeom prst="rect">
            <a:avLst/>
          </a:prstGeom>
        </p:spPr>
        <p:txBody>
          <a:bodyPr/>
          <a:lstStyle>
            <a:lvl1pPr marL="0" indent="0">
              <a:buNone/>
              <a:defRPr>
                <a:noFill/>
              </a:defRPr>
            </a:lvl1pPr>
          </a:lstStyle>
          <a:p>
            <a:endParaRPr lang="en-US"/>
          </a:p>
        </p:txBody>
      </p:sp>
      <p:sp>
        <p:nvSpPr>
          <p:cNvPr id="9" name="Subtitle"/>
          <p:cNvSpPr>
            <a:spLocks noGrp="1"/>
          </p:cNvSpPr>
          <p:nvPr>
            <p:ph type="body" sz="quarter" idx="17" hasCustomPrompt="1"/>
          </p:nvPr>
        </p:nvSpPr>
        <p:spPr>
          <a:xfrm>
            <a:off x="536400" y="925200"/>
            <a:ext cx="11001375" cy="492955"/>
          </a:xfrm>
          <a:prstGeom prst="rect">
            <a:avLst/>
          </a:prstGeom>
        </p:spPr>
        <p:txBody>
          <a:bodyPr>
            <a:spAutoFit/>
          </a:bodyPr>
          <a:lstStyle>
            <a:lvl1pPr marL="0" indent="0">
              <a:buNone/>
              <a:defRPr sz="2400">
                <a:latin typeface="Work Sans Light" panose="00000400000000000000" pitchFamily="2" charset="0"/>
              </a:defRPr>
            </a:lvl1pPr>
          </a:lstStyle>
          <a:p>
            <a:pPr lvl="0"/>
            <a:r>
              <a:rPr lang="en-US"/>
              <a:t>Subtitle goes here</a:t>
            </a:r>
          </a:p>
        </p:txBody>
      </p:sp>
      <p:sp>
        <p:nvSpPr>
          <p:cNvPr id="5" name="Date Placeholder 4">
            <a:extLst>
              <a:ext uri="{FF2B5EF4-FFF2-40B4-BE49-F238E27FC236}">
                <a16:creationId xmlns:a16="http://schemas.microsoft.com/office/drawing/2014/main" id="{014DD618-DA0C-4B98-A734-B2100C4DE3F5}"/>
              </a:ext>
            </a:extLst>
          </p:cNvPr>
          <p:cNvSpPr>
            <a:spLocks noGrp="1"/>
          </p:cNvSpPr>
          <p:nvPr>
            <p:ph type="dt" sz="half" idx="18"/>
          </p:nvPr>
        </p:nvSpPr>
        <p:spPr/>
        <p:txBody>
          <a:bodyPr/>
          <a:lstStyle/>
          <a:p>
            <a:fld id="{5907078C-F32E-4ECB-B169-B11CE0F45842}" type="datetime1">
              <a:rPr lang="en-US" smtClean="0"/>
              <a:t>7/24/2019</a:t>
            </a:fld>
            <a:endParaRPr lang="en-US"/>
          </a:p>
        </p:txBody>
      </p:sp>
    </p:spTree>
    <p:extLst>
      <p:ext uri="{BB962C8B-B14F-4D97-AF65-F5344CB8AC3E}">
        <p14:creationId xmlns:p14="http://schemas.microsoft.com/office/powerpoint/2010/main" val="10200917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lvl1pPr>
              <a:defRPr>
                <a:latin typeface="Work Sans" panose="00000500000000000000" pitchFamily="2" charset="0"/>
              </a:defRPr>
            </a:lvl1pPr>
          </a:lstStyle>
          <a:p>
            <a:fld id="{4E6DB2D9-BBD8-435B-B34A-9B8472CE273E}" type="slidenum">
              <a:rPr lang="en-US" smtClean="0"/>
              <a:pPr/>
              <a:t>‹#›</a:t>
            </a:fld>
            <a:endParaRPr lang="en-US"/>
          </a:p>
        </p:txBody>
      </p:sp>
      <p:sp>
        <p:nvSpPr>
          <p:cNvPr id="4" name="Footer Placeholder 3"/>
          <p:cNvSpPr>
            <a:spLocks noGrp="1"/>
          </p:cNvSpPr>
          <p:nvPr>
            <p:ph type="ftr" sz="quarter" idx="11"/>
          </p:nvPr>
        </p:nvSpPr>
        <p:spPr/>
        <p:txBody>
          <a:bodyPr/>
          <a:lstStyle/>
          <a:p>
            <a:r>
              <a:rPr lang="en-US"/>
              <a:t>Restricted and Confidential © Work Sans 10 pt</a:t>
            </a:r>
          </a:p>
        </p:txBody>
      </p:sp>
      <p:sp>
        <p:nvSpPr>
          <p:cNvPr id="6" name="Date Placeholder 5">
            <a:extLst>
              <a:ext uri="{FF2B5EF4-FFF2-40B4-BE49-F238E27FC236}">
                <a16:creationId xmlns:a16="http://schemas.microsoft.com/office/drawing/2014/main" id="{FBB9A967-9DD9-4DD6-A720-46986134B147}"/>
              </a:ext>
            </a:extLst>
          </p:cNvPr>
          <p:cNvSpPr>
            <a:spLocks noGrp="1"/>
          </p:cNvSpPr>
          <p:nvPr>
            <p:ph type="dt" sz="half" idx="12"/>
          </p:nvPr>
        </p:nvSpPr>
        <p:spPr/>
        <p:txBody>
          <a:bodyPr/>
          <a:lstStyle/>
          <a:p>
            <a:fld id="{2B0E654D-2240-4341-81DD-73958672DBB4}" type="datetime1">
              <a:rPr lang="en-US" smtClean="0"/>
              <a:t>7/24/2019</a:t>
            </a:fld>
            <a:endParaRPr lang="en-US"/>
          </a:p>
        </p:txBody>
      </p:sp>
    </p:spTree>
    <p:extLst>
      <p:ext uri="{BB962C8B-B14F-4D97-AF65-F5344CB8AC3E}">
        <p14:creationId xmlns:p14="http://schemas.microsoft.com/office/powerpoint/2010/main" val="19777448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Web preview">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fld id="{4E6DB2D9-BBD8-435B-B34A-9B8472CE273E}" type="slidenum">
              <a:rPr lang="en-US" smtClean="0"/>
              <a:pPr/>
              <a:t>‹#›</a:t>
            </a:fld>
            <a:endParaRPr lang="en-US"/>
          </a:p>
        </p:txBody>
      </p:sp>
      <p:sp>
        <p:nvSpPr>
          <p:cNvPr id="5" name="Text Placeholder 6"/>
          <p:cNvSpPr>
            <a:spLocks noGrp="1"/>
          </p:cNvSpPr>
          <p:nvPr>
            <p:ph type="body" sz="quarter" idx="12"/>
          </p:nvPr>
        </p:nvSpPr>
        <p:spPr>
          <a:xfrm>
            <a:off x="1397000" y="1485900"/>
            <a:ext cx="6299200" cy="3829050"/>
          </a:xfrm>
          <a:prstGeom prst="rect">
            <a:avLst/>
          </a:prstGeom>
          <a:blipFill>
            <a:blip r:embed="rId2"/>
            <a:stretch>
              <a:fillRect/>
            </a:stretch>
          </a:blipFill>
          <a:ln w="0">
            <a:solidFill>
              <a:schemeClr val="bg1">
                <a:alpha val="0"/>
              </a:schemeClr>
            </a:solidFill>
          </a:ln>
        </p:spPr>
        <p:txBody>
          <a:bodyPr/>
          <a:lstStyle>
            <a:lvl1pPr marL="0" indent="0">
              <a:buNone/>
              <a:defRPr>
                <a:noFill/>
              </a:defRPr>
            </a:lvl1pPr>
          </a:lstStyle>
          <a:p>
            <a:pPr lvl="0"/>
            <a:endParaRPr lang="en-US"/>
          </a:p>
        </p:txBody>
      </p:sp>
      <p:sp>
        <p:nvSpPr>
          <p:cNvPr id="6" name="Picture Placeholder 8"/>
          <p:cNvSpPr>
            <a:spLocks noGrp="1"/>
          </p:cNvSpPr>
          <p:nvPr>
            <p:ph type="pic" sz="quarter" idx="13"/>
          </p:nvPr>
        </p:nvSpPr>
        <p:spPr>
          <a:xfrm>
            <a:off x="1587499" y="1803388"/>
            <a:ext cx="5922963" cy="3335349"/>
          </a:xfrm>
          <a:prstGeom prst="rect">
            <a:avLst/>
          </a:prstGeom>
        </p:spPr>
        <p:txBody>
          <a:bodyPr/>
          <a:lstStyle>
            <a:lvl1pPr marL="0" indent="0">
              <a:buNone/>
              <a:defRPr>
                <a:noFill/>
              </a:defRPr>
            </a:lvl1pPr>
          </a:lstStyle>
          <a:p>
            <a:endParaRPr lang="en-US"/>
          </a:p>
        </p:txBody>
      </p:sp>
      <p:sp>
        <p:nvSpPr>
          <p:cNvPr id="7" name="Text Placeholder 6"/>
          <p:cNvSpPr>
            <a:spLocks noGrp="1"/>
          </p:cNvSpPr>
          <p:nvPr>
            <p:ph type="body" sz="quarter" idx="14"/>
          </p:nvPr>
        </p:nvSpPr>
        <p:spPr>
          <a:xfrm>
            <a:off x="7651353" y="1585913"/>
            <a:ext cx="3038476" cy="1838325"/>
          </a:xfrm>
          <a:prstGeom prst="rect">
            <a:avLst/>
          </a:prstGeom>
          <a:blipFill>
            <a:blip r:embed="rId2"/>
            <a:stretch>
              <a:fillRect/>
            </a:stretch>
          </a:blipFill>
          <a:ln w="0">
            <a:solidFill>
              <a:schemeClr val="bg1">
                <a:alpha val="0"/>
              </a:schemeClr>
            </a:solidFill>
          </a:ln>
        </p:spPr>
        <p:txBody>
          <a:bodyPr/>
          <a:lstStyle>
            <a:lvl1pPr marL="0" indent="0">
              <a:buNone/>
              <a:defRPr>
                <a:noFill/>
              </a:defRPr>
            </a:lvl1pPr>
          </a:lstStyle>
          <a:p>
            <a:pPr lvl="0"/>
            <a:endParaRPr lang="en-US"/>
          </a:p>
        </p:txBody>
      </p:sp>
      <p:sp>
        <p:nvSpPr>
          <p:cNvPr id="8" name="Picture Placeholder 8"/>
          <p:cNvSpPr>
            <a:spLocks noGrp="1"/>
          </p:cNvSpPr>
          <p:nvPr>
            <p:ph type="pic" sz="quarter" idx="15"/>
          </p:nvPr>
        </p:nvSpPr>
        <p:spPr>
          <a:xfrm>
            <a:off x="7743600" y="1738313"/>
            <a:ext cx="2858400" cy="1595437"/>
          </a:xfrm>
          <a:prstGeom prst="rect">
            <a:avLst/>
          </a:prstGeom>
        </p:spPr>
        <p:txBody>
          <a:bodyPr/>
          <a:lstStyle>
            <a:lvl1pPr marL="0" indent="0">
              <a:buNone/>
              <a:defRPr>
                <a:noFill/>
              </a:defRPr>
            </a:lvl1pPr>
          </a:lstStyle>
          <a:p>
            <a:endParaRPr lang="en-US"/>
          </a:p>
        </p:txBody>
      </p:sp>
      <p:sp>
        <p:nvSpPr>
          <p:cNvPr id="12" name="Text Placeholder 6"/>
          <p:cNvSpPr>
            <a:spLocks noGrp="1"/>
          </p:cNvSpPr>
          <p:nvPr>
            <p:ph type="body" sz="quarter" idx="16"/>
          </p:nvPr>
        </p:nvSpPr>
        <p:spPr>
          <a:xfrm>
            <a:off x="7651353" y="3381376"/>
            <a:ext cx="3038476" cy="1838325"/>
          </a:xfrm>
          <a:prstGeom prst="rect">
            <a:avLst/>
          </a:prstGeom>
          <a:blipFill>
            <a:blip r:embed="rId2"/>
            <a:stretch>
              <a:fillRect/>
            </a:stretch>
          </a:blipFill>
          <a:ln w="0">
            <a:solidFill>
              <a:schemeClr val="bg1">
                <a:alpha val="0"/>
              </a:schemeClr>
            </a:solidFill>
          </a:ln>
        </p:spPr>
        <p:txBody>
          <a:bodyPr/>
          <a:lstStyle>
            <a:lvl1pPr marL="0" indent="0">
              <a:buNone/>
              <a:defRPr>
                <a:noFill/>
              </a:defRPr>
            </a:lvl1pPr>
          </a:lstStyle>
          <a:p>
            <a:pPr lvl="0"/>
            <a:endParaRPr lang="en-US"/>
          </a:p>
        </p:txBody>
      </p:sp>
      <p:sp>
        <p:nvSpPr>
          <p:cNvPr id="13" name="Picture Placeholder 8"/>
          <p:cNvSpPr>
            <a:spLocks noGrp="1"/>
          </p:cNvSpPr>
          <p:nvPr>
            <p:ph type="pic" sz="quarter" idx="17"/>
          </p:nvPr>
        </p:nvSpPr>
        <p:spPr>
          <a:xfrm>
            <a:off x="7743600" y="3533776"/>
            <a:ext cx="2858400" cy="1595437"/>
          </a:xfrm>
          <a:prstGeom prst="rect">
            <a:avLst/>
          </a:prstGeom>
        </p:spPr>
        <p:txBody>
          <a:bodyPr/>
          <a:lstStyle>
            <a:lvl1pPr marL="0" indent="0">
              <a:buNone/>
              <a:defRPr>
                <a:noFill/>
              </a:defRPr>
            </a:lvl1pPr>
          </a:lstStyle>
          <a:p>
            <a:endParaRPr lang="en-US"/>
          </a:p>
        </p:txBody>
      </p:sp>
      <p:sp>
        <p:nvSpPr>
          <p:cNvPr id="4" name="Footer Placeholder 3"/>
          <p:cNvSpPr>
            <a:spLocks noGrp="1"/>
          </p:cNvSpPr>
          <p:nvPr>
            <p:ph type="ftr" sz="quarter" idx="18"/>
          </p:nvPr>
        </p:nvSpPr>
        <p:spPr/>
        <p:txBody>
          <a:bodyPr/>
          <a:lstStyle/>
          <a:p>
            <a:r>
              <a:rPr lang="en-US"/>
              <a:t>Restricted and Confidential © Work Sans 10 pt</a:t>
            </a:r>
          </a:p>
        </p:txBody>
      </p:sp>
      <p:sp>
        <p:nvSpPr>
          <p:cNvPr id="11" name="Subtitle"/>
          <p:cNvSpPr>
            <a:spLocks noGrp="1"/>
          </p:cNvSpPr>
          <p:nvPr>
            <p:ph type="body" sz="quarter" idx="19" hasCustomPrompt="1"/>
          </p:nvPr>
        </p:nvSpPr>
        <p:spPr>
          <a:xfrm>
            <a:off x="536400" y="925200"/>
            <a:ext cx="11001375" cy="492955"/>
          </a:xfrm>
          <a:prstGeom prst="rect">
            <a:avLst/>
          </a:prstGeom>
        </p:spPr>
        <p:txBody>
          <a:bodyPr>
            <a:spAutoFit/>
          </a:bodyPr>
          <a:lstStyle>
            <a:lvl1pPr marL="0" indent="0">
              <a:buNone/>
              <a:defRPr sz="2400">
                <a:latin typeface="Work Sans Light" panose="00000400000000000000" pitchFamily="2" charset="0"/>
              </a:defRPr>
            </a:lvl1pPr>
          </a:lstStyle>
          <a:p>
            <a:pPr lvl="0"/>
            <a:r>
              <a:rPr lang="en-US"/>
              <a:t>Subtitle goes here</a:t>
            </a:r>
          </a:p>
        </p:txBody>
      </p:sp>
      <p:sp>
        <p:nvSpPr>
          <p:cNvPr id="9" name="Date Placeholder 8">
            <a:extLst>
              <a:ext uri="{FF2B5EF4-FFF2-40B4-BE49-F238E27FC236}">
                <a16:creationId xmlns:a16="http://schemas.microsoft.com/office/drawing/2014/main" id="{95B1FEBC-DBE4-46E4-85A5-7821E8811935}"/>
              </a:ext>
            </a:extLst>
          </p:cNvPr>
          <p:cNvSpPr>
            <a:spLocks noGrp="1"/>
          </p:cNvSpPr>
          <p:nvPr>
            <p:ph type="dt" sz="half" idx="20"/>
          </p:nvPr>
        </p:nvSpPr>
        <p:spPr/>
        <p:txBody>
          <a:bodyPr/>
          <a:lstStyle/>
          <a:p>
            <a:fld id="{B7498B25-32CE-4509-85BD-20E773D7796A}" type="datetime1">
              <a:rPr lang="en-US" smtClean="0"/>
              <a:t>7/24/2019</a:t>
            </a:fld>
            <a:endParaRPr lang="en-US"/>
          </a:p>
        </p:txBody>
      </p:sp>
    </p:spTree>
    <p:extLst>
      <p:ext uri="{BB962C8B-B14F-4D97-AF65-F5344CB8AC3E}">
        <p14:creationId xmlns:p14="http://schemas.microsoft.com/office/powerpoint/2010/main" val="276371879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eam">
    <p:bg>
      <p:bgPr>
        <a:solidFill>
          <a:schemeClr val="bg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1"/>
          </p:nvPr>
        </p:nvSpPr>
        <p:spPr>
          <a:xfrm>
            <a:off x="0" y="0"/>
            <a:ext cx="12192000" cy="2601913"/>
          </a:xfrm>
          <a:prstGeom prst="rect">
            <a:avLst/>
          </a:prstGeom>
          <a:solidFill>
            <a:schemeClr val="bg1"/>
          </a:solidFill>
          <a:ln w="0">
            <a:solidFill>
              <a:schemeClr val="bg1">
                <a:alpha val="0"/>
              </a:schemeClr>
            </a:solidFill>
          </a:ln>
        </p:spPr>
        <p:txBody>
          <a:bodyPr/>
          <a:lstStyle>
            <a:lvl1pPr marL="0" indent="0">
              <a:buNone/>
              <a:defRPr sz="800">
                <a:noFill/>
              </a:defRPr>
            </a:lvl1pPr>
          </a:lstStyle>
          <a:p>
            <a:pPr lvl="0"/>
            <a:endParaRPr lang="en-US"/>
          </a:p>
        </p:txBody>
      </p:sp>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fld id="{4E6DB2D9-BBD8-435B-B34A-9B8472CE273E}" type="slidenum">
              <a:rPr lang="en-US" smtClean="0"/>
              <a:pPr/>
              <a:t>‹#›</a:t>
            </a:fld>
            <a:endParaRPr lang="en-US"/>
          </a:p>
        </p:txBody>
      </p:sp>
      <p:sp>
        <p:nvSpPr>
          <p:cNvPr id="8" name="Picture Placeholder 7"/>
          <p:cNvSpPr>
            <a:spLocks noGrp="1"/>
          </p:cNvSpPr>
          <p:nvPr>
            <p:ph type="pic" sz="quarter" idx="12"/>
          </p:nvPr>
        </p:nvSpPr>
        <p:spPr>
          <a:xfrm>
            <a:off x="645600" y="1678733"/>
            <a:ext cx="2725200" cy="2499567"/>
          </a:xfrm>
          <a:prstGeom prst="rect">
            <a:avLst/>
          </a:prstGeom>
        </p:spPr>
        <p:txBody>
          <a:bodyPr/>
          <a:lstStyle>
            <a:lvl1pPr marL="0" indent="0">
              <a:buNone/>
              <a:defRPr sz="800">
                <a:noFill/>
              </a:defRPr>
            </a:lvl1pPr>
          </a:lstStyle>
          <a:p>
            <a:endParaRPr lang="en-US"/>
          </a:p>
        </p:txBody>
      </p:sp>
      <p:sp>
        <p:nvSpPr>
          <p:cNvPr id="9" name="Picture Placeholder 7"/>
          <p:cNvSpPr>
            <a:spLocks noGrp="1"/>
          </p:cNvSpPr>
          <p:nvPr>
            <p:ph type="pic" sz="quarter" idx="13"/>
          </p:nvPr>
        </p:nvSpPr>
        <p:spPr>
          <a:xfrm>
            <a:off x="3370800" y="1678733"/>
            <a:ext cx="2725200" cy="2499567"/>
          </a:xfrm>
          <a:prstGeom prst="rect">
            <a:avLst/>
          </a:prstGeom>
        </p:spPr>
        <p:txBody>
          <a:bodyPr/>
          <a:lstStyle>
            <a:lvl1pPr marL="0" indent="0">
              <a:buNone/>
              <a:defRPr sz="800">
                <a:noFill/>
              </a:defRPr>
            </a:lvl1pPr>
          </a:lstStyle>
          <a:p>
            <a:endParaRPr lang="en-US"/>
          </a:p>
        </p:txBody>
      </p:sp>
      <p:sp>
        <p:nvSpPr>
          <p:cNvPr id="10" name="Picture Placeholder 7"/>
          <p:cNvSpPr>
            <a:spLocks noGrp="1"/>
          </p:cNvSpPr>
          <p:nvPr>
            <p:ph type="pic" sz="quarter" idx="14"/>
          </p:nvPr>
        </p:nvSpPr>
        <p:spPr>
          <a:xfrm>
            <a:off x="8821200" y="1678733"/>
            <a:ext cx="2725200" cy="2499567"/>
          </a:xfrm>
          <a:prstGeom prst="rect">
            <a:avLst/>
          </a:prstGeom>
        </p:spPr>
        <p:txBody>
          <a:bodyPr/>
          <a:lstStyle>
            <a:lvl1pPr marL="0" indent="0">
              <a:buNone/>
              <a:defRPr sz="800">
                <a:noFill/>
              </a:defRPr>
            </a:lvl1pPr>
          </a:lstStyle>
          <a:p>
            <a:endParaRPr lang="en-US"/>
          </a:p>
        </p:txBody>
      </p:sp>
      <p:sp>
        <p:nvSpPr>
          <p:cNvPr id="11" name="Picture Placeholder 7"/>
          <p:cNvSpPr>
            <a:spLocks noGrp="1"/>
          </p:cNvSpPr>
          <p:nvPr>
            <p:ph type="pic" sz="quarter" idx="15"/>
          </p:nvPr>
        </p:nvSpPr>
        <p:spPr>
          <a:xfrm>
            <a:off x="6096000" y="1678733"/>
            <a:ext cx="2725200" cy="2499567"/>
          </a:xfrm>
          <a:prstGeom prst="rect">
            <a:avLst/>
          </a:prstGeom>
        </p:spPr>
        <p:txBody>
          <a:bodyPr/>
          <a:lstStyle>
            <a:lvl1pPr marL="0" indent="0">
              <a:buNone/>
              <a:defRPr sz="800">
                <a:noFill/>
              </a:defRPr>
            </a:lvl1pPr>
          </a:lstStyle>
          <a:p>
            <a:endParaRPr lang="en-US"/>
          </a:p>
        </p:txBody>
      </p:sp>
      <p:sp>
        <p:nvSpPr>
          <p:cNvPr id="4" name="Footer Placeholder 3"/>
          <p:cNvSpPr>
            <a:spLocks noGrp="1"/>
          </p:cNvSpPr>
          <p:nvPr>
            <p:ph type="ftr" sz="quarter" idx="16"/>
          </p:nvPr>
        </p:nvSpPr>
        <p:spPr/>
        <p:txBody>
          <a:bodyPr/>
          <a:lstStyle/>
          <a:p>
            <a:r>
              <a:rPr lang="en-US"/>
              <a:t>Restricted and Confidential © Work Sans 10 pt</a:t>
            </a:r>
          </a:p>
        </p:txBody>
      </p:sp>
      <p:sp>
        <p:nvSpPr>
          <p:cNvPr id="12" name="Subtitle"/>
          <p:cNvSpPr>
            <a:spLocks noGrp="1"/>
          </p:cNvSpPr>
          <p:nvPr>
            <p:ph type="body" sz="quarter" idx="17" hasCustomPrompt="1"/>
          </p:nvPr>
        </p:nvSpPr>
        <p:spPr>
          <a:xfrm>
            <a:off x="536400" y="925200"/>
            <a:ext cx="11001375" cy="492955"/>
          </a:xfrm>
          <a:prstGeom prst="rect">
            <a:avLst/>
          </a:prstGeom>
        </p:spPr>
        <p:txBody>
          <a:bodyPr>
            <a:spAutoFit/>
          </a:bodyPr>
          <a:lstStyle>
            <a:lvl1pPr marL="0" indent="0">
              <a:buNone/>
              <a:defRPr sz="2400">
                <a:latin typeface="Work Sans Light" panose="00000400000000000000" pitchFamily="2" charset="0"/>
              </a:defRPr>
            </a:lvl1pPr>
          </a:lstStyle>
          <a:p>
            <a:pPr lvl="0"/>
            <a:r>
              <a:rPr lang="en-US"/>
              <a:t>Subtitle goes here</a:t>
            </a:r>
          </a:p>
        </p:txBody>
      </p:sp>
      <p:sp>
        <p:nvSpPr>
          <p:cNvPr id="5" name="Date Placeholder 4">
            <a:extLst>
              <a:ext uri="{FF2B5EF4-FFF2-40B4-BE49-F238E27FC236}">
                <a16:creationId xmlns:a16="http://schemas.microsoft.com/office/drawing/2014/main" id="{85889A59-B598-4605-94C7-790118509E9E}"/>
              </a:ext>
            </a:extLst>
          </p:cNvPr>
          <p:cNvSpPr>
            <a:spLocks noGrp="1"/>
          </p:cNvSpPr>
          <p:nvPr>
            <p:ph type="dt" sz="half" idx="18"/>
          </p:nvPr>
        </p:nvSpPr>
        <p:spPr/>
        <p:txBody>
          <a:bodyPr/>
          <a:lstStyle/>
          <a:p>
            <a:fld id="{02CCC8A0-FB94-419F-B453-3518575B4D33}" type="datetime1">
              <a:rPr lang="en-US" smtClean="0"/>
              <a:t>7/24/2019</a:t>
            </a:fld>
            <a:endParaRPr lang="en-US"/>
          </a:p>
        </p:txBody>
      </p:sp>
    </p:spTree>
    <p:extLst>
      <p:ext uri="{BB962C8B-B14F-4D97-AF65-F5344CB8AC3E}">
        <p14:creationId xmlns:p14="http://schemas.microsoft.com/office/powerpoint/2010/main" val="358186313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eam 2">
    <p:bg>
      <p:bgPr>
        <a:solidFill>
          <a:schemeClr val="bg2"/>
        </a:solidFill>
        <a:effectLst/>
      </p:bgPr>
    </p:bg>
    <p:spTree>
      <p:nvGrpSpPr>
        <p:cNvPr id="1" name=""/>
        <p:cNvGrpSpPr/>
        <p:nvPr/>
      </p:nvGrpSpPr>
      <p:grpSpPr>
        <a:xfrm>
          <a:off x="0" y="0"/>
          <a:ext cx="0" cy="0"/>
          <a:chOff x="0" y="0"/>
          <a:chExt cx="0" cy="0"/>
        </a:xfrm>
      </p:grpSpPr>
      <p:sp>
        <p:nvSpPr>
          <p:cNvPr id="20" name="Text Placeholder 5"/>
          <p:cNvSpPr>
            <a:spLocks noGrp="1"/>
          </p:cNvSpPr>
          <p:nvPr>
            <p:ph type="body" sz="quarter" idx="11"/>
          </p:nvPr>
        </p:nvSpPr>
        <p:spPr>
          <a:xfrm>
            <a:off x="0" y="0"/>
            <a:ext cx="12192000" cy="2601913"/>
          </a:xfrm>
          <a:prstGeom prst="rect">
            <a:avLst/>
          </a:prstGeom>
          <a:solidFill>
            <a:schemeClr val="bg1"/>
          </a:solidFill>
          <a:ln w="0">
            <a:solidFill>
              <a:schemeClr val="bg1">
                <a:alpha val="0"/>
              </a:schemeClr>
            </a:solidFill>
          </a:ln>
        </p:spPr>
        <p:txBody>
          <a:bodyPr/>
          <a:lstStyle>
            <a:lvl1pPr marL="0" indent="0">
              <a:buNone/>
              <a:defRPr sz="800">
                <a:noFill/>
              </a:defRPr>
            </a:lvl1pPr>
          </a:lstStyle>
          <a:p>
            <a:pPr lvl="0"/>
            <a:endParaRPr lang="en-US"/>
          </a:p>
        </p:txBody>
      </p:sp>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fld id="{4E6DB2D9-BBD8-435B-B34A-9B8472CE273E}" type="slidenum">
              <a:rPr lang="en-US" smtClean="0"/>
              <a:pPr/>
              <a:t>‹#›</a:t>
            </a:fld>
            <a:endParaRPr lang="en-US"/>
          </a:p>
        </p:txBody>
      </p:sp>
      <p:sp>
        <p:nvSpPr>
          <p:cNvPr id="5" name="Picture Placeholder 7"/>
          <p:cNvSpPr>
            <a:spLocks noGrp="1"/>
          </p:cNvSpPr>
          <p:nvPr>
            <p:ph type="pic" sz="quarter" idx="12"/>
          </p:nvPr>
        </p:nvSpPr>
        <p:spPr>
          <a:xfrm>
            <a:off x="859631" y="1683496"/>
            <a:ext cx="2128838" cy="1307355"/>
          </a:xfrm>
          <a:prstGeom prst="rect">
            <a:avLst/>
          </a:prstGeom>
        </p:spPr>
        <p:txBody>
          <a:bodyPr/>
          <a:lstStyle>
            <a:lvl1pPr marL="0" indent="0">
              <a:buNone/>
              <a:defRPr sz="800">
                <a:noFill/>
              </a:defRPr>
            </a:lvl1pPr>
          </a:lstStyle>
          <a:p>
            <a:endParaRPr lang="en-US"/>
          </a:p>
        </p:txBody>
      </p:sp>
      <p:sp>
        <p:nvSpPr>
          <p:cNvPr id="13" name="Picture Placeholder 7"/>
          <p:cNvSpPr>
            <a:spLocks noGrp="1"/>
          </p:cNvSpPr>
          <p:nvPr>
            <p:ph type="pic" sz="quarter" idx="13"/>
          </p:nvPr>
        </p:nvSpPr>
        <p:spPr>
          <a:xfrm>
            <a:off x="3715543" y="1683496"/>
            <a:ext cx="2128838" cy="1307355"/>
          </a:xfrm>
          <a:prstGeom prst="rect">
            <a:avLst/>
          </a:prstGeom>
        </p:spPr>
        <p:txBody>
          <a:bodyPr/>
          <a:lstStyle>
            <a:lvl1pPr marL="0" indent="0">
              <a:buNone/>
              <a:defRPr sz="800">
                <a:noFill/>
              </a:defRPr>
            </a:lvl1pPr>
          </a:lstStyle>
          <a:p>
            <a:endParaRPr lang="en-US"/>
          </a:p>
        </p:txBody>
      </p:sp>
      <p:sp>
        <p:nvSpPr>
          <p:cNvPr id="14" name="Picture Placeholder 7"/>
          <p:cNvSpPr>
            <a:spLocks noGrp="1"/>
          </p:cNvSpPr>
          <p:nvPr>
            <p:ph type="pic" sz="quarter" idx="14"/>
          </p:nvPr>
        </p:nvSpPr>
        <p:spPr>
          <a:xfrm>
            <a:off x="6571455" y="1683496"/>
            <a:ext cx="2128838" cy="1307355"/>
          </a:xfrm>
          <a:prstGeom prst="rect">
            <a:avLst/>
          </a:prstGeom>
        </p:spPr>
        <p:txBody>
          <a:bodyPr/>
          <a:lstStyle>
            <a:lvl1pPr marL="0" indent="0">
              <a:buNone/>
              <a:defRPr sz="800">
                <a:noFill/>
              </a:defRPr>
            </a:lvl1pPr>
          </a:lstStyle>
          <a:p>
            <a:endParaRPr lang="en-US"/>
          </a:p>
        </p:txBody>
      </p:sp>
      <p:sp>
        <p:nvSpPr>
          <p:cNvPr id="15" name="Picture Placeholder 7"/>
          <p:cNvSpPr>
            <a:spLocks noGrp="1"/>
          </p:cNvSpPr>
          <p:nvPr>
            <p:ph type="pic" sz="quarter" idx="15"/>
          </p:nvPr>
        </p:nvSpPr>
        <p:spPr>
          <a:xfrm>
            <a:off x="9427368" y="1683496"/>
            <a:ext cx="2128838" cy="1307355"/>
          </a:xfrm>
          <a:prstGeom prst="rect">
            <a:avLst/>
          </a:prstGeom>
        </p:spPr>
        <p:txBody>
          <a:bodyPr/>
          <a:lstStyle>
            <a:lvl1pPr marL="0" indent="0">
              <a:buNone/>
              <a:defRPr sz="800">
                <a:noFill/>
              </a:defRPr>
            </a:lvl1pPr>
          </a:lstStyle>
          <a:p>
            <a:endParaRPr lang="en-US"/>
          </a:p>
        </p:txBody>
      </p:sp>
      <p:sp>
        <p:nvSpPr>
          <p:cNvPr id="16" name="Picture Placeholder 7"/>
          <p:cNvSpPr>
            <a:spLocks noGrp="1"/>
          </p:cNvSpPr>
          <p:nvPr>
            <p:ph type="pic" sz="quarter" idx="16"/>
          </p:nvPr>
        </p:nvSpPr>
        <p:spPr>
          <a:xfrm>
            <a:off x="859631" y="4060424"/>
            <a:ext cx="2128838" cy="1307355"/>
          </a:xfrm>
          <a:prstGeom prst="rect">
            <a:avLst/>
          </a:prstGeom>
        </p:spPr>
        <p:txBody>
          <a:bodyPr/>
          <a:lstStyle>
            <a:lvl1pPr marL="0" indent="0">
              <a:buNone/>
              <a:defRPr sz="800">
                <a:noFill/>
              </a:defRPr>
            </a:lvl1pPr>
          </a:lstStyle>
          <a:p>
            <a:endParaRPr lang="en-US"/>
          </a:p>
        </p:txBody>
      </p:sp>
      <p:sp>
        <p:nvSpPr>
          <p:cNvPr id="17" name="Picture Placeholder 7"/>
          <p:cNvSpPr>
            <a:spLocks noGrp="1"/>
          </p:cNvSpPr>
          <p:nvPr>
            <p:ph type="pic" sz="quarter" idx="17"/>
          </p:nvPr>
        </p:nvSpPr>
        <p:spPr>
          <a:xfrm>
            <a:off x="3715543" y="4060424"/>
            <a:ext cx="2128838" cy="1307355"/>
          </a:xfrm>
          <a:prstGeom prst="rect">
            <a:avLst/>
          </a:prstGeom>
        </p:spPr>
        <p:txBody>
          <a:bodyPr/>
          <a:lstStyle>
            <a:lvl1pPr marL="0" indent="0">
              <a:buNone/>
              <a:defRPr sz="800">
                <a:noFill/>
              </a:defRPr>
            </a:lvl1pPr>
          </a:lstStyle>
          <a:p>
            <a:endParaRPr lang="en-US"/>
          </a:p>
        </p:txBody>
      </p:sp>
      <p:sp>
        <p:nvSpPr>
          <p:cNvPr id="18" name="Picture Placeholder 7"/>
          <p:cNvSpPr>
            <a:spLocks noGrp="1"/>
          </p:cNvSpPr>
          <p:nvPr>
            <p:ph type="pic" sz="quarter" idx="18"/>
          </p:nvPr>
        </p:nvSpPr>
        <p:spPr>
          <a:xfrm>
            <a:off x="6571455" y="4060424"/>
            <a:ext cx="2128838" cy="1307355"/>
          </a:xfrm>
          <a:prstGeom prst="rect">
            <a:avLst/>
          </a:prstGeom>
        </p:spPr>
        <p:txBody>
          <a:bodyPr/>
          <a:lstStyle>
            <a:lvl1pPr marL="0" indent="0">
              <a:buNone/>
              <a:defRPr sz="800">
                <a:noFill/>
              </a:defRPr>
            </a:lvl1pPr>
          </a:lstStyle>
          <a:p>
            <a:endParaRPr lang="en-US"/>
          </a:p>
        </p:txBody>
      </p:sp>
      <p:sp>
        <p:nvSpPr>
          <p:cNvPr id="19" name="Picture Placeholder 7"/>
          <p:cNvSpPr>
            <a:spLocks noGrp="1"/>
          </p:cNvSpPr>
          <p:nvPr>
            <p:ph type="pic" sz="quarter" idx="19"/>
          </p:nvPr>
        </p:nvSpPr>
        <p:spPr>
          <a:xfrm>
            <a:off x="9427368" y="4060424"/>
            <a:ext cx="2128838" cy="1307355"/>
          </a:xfrm>
          <a:prstGeom prst="rect">
            <a:avLst/>
          </a:prstGeom>
        </p:spPr>
        <p:txBody>
          <a:bodyPr/>
          <a:lstStyle>
            <a:lvl1pPr marL="0" indent="0">
              <a:buNone/>
              <a:defRPr sz="800">
                <a:noFill/>
              </a:defRPr>
            </a:lvl1pPr>
          </a:lstStyle>
          <a:p>
            <a:endParaRPr lang="en-US"/>
          </a:p>
        </p:txBody>
      </p:sp>
      <p:sp>
        <p:nvSpPr>
          <p:cNvPr id="4" name="Footer Placeholder 3"/>
          <p:cNvSpPr>
            <a:spLocks noGrp="1"/>
          </p:cNvSpPr>
          <p:nvPr>
            <p:ph type="ftr" sz="quarter" idx="20"/>
          </p:nvPr>
        </p:nvSpPr>
        <p:spPr/>
        <p:txBody>
          <a:bodyPr/>
          <a:lstStyle/>
          <a:p>
            <a:r>
              <a:rPr lang="en-US"/>
              <a:t>Restricted and Confidential © Work Sans 10 pt</a:t>
            </a:r>
          </a:p>
        </p:txBody>
      </p:sp>
      <p:sp>
        <p:nvSpPr>
          <p:cNvPr id="21" name="Subtitle"/>
          <p:cNvSpPr>
            <a:spLocks noGrp="1"/>
          </p:cNvSpPr>
          <p:nvPr>
            <p:ph type="body" sz="quarter" idx="21" hasCustomPrompt="1"/>
          </p:nvPr>
        </p:nvSpPr>
        <p:spPr>
          <a:xfrm>
            <a:off x="536400" y="925200"/>
            <a:ext cx="11001375" cy="492955"/>
          </a:xfrm>
          <a:prstGeom prst="rect">
            <a:avLst/>
          </a:prstGeom>
        </p:spPr>
        <p:txBody>
          <a:bodyPr>
            <a:spAutoFit/>
          </a:bodyPr>
          <a:lstStyle>
            <a:lvl1pPr marL="0" indent="0">
              <a:buNone/>
              <a:defRPr sz="2400">
                <a:latin typeface="Work Sans Light" panose="00000400000000000000" pitchFamily="2" charset="0"/>
              </a:defRPr>
            </a:lvl1pPr>
          </a:lstStyle>
          <a:p>
            <a:pPr lvl="0"/>
            <a:r>
              <a:rPr lang="en-US"/>
              <a:t>Subtitle goes here</a:t>
            </a:r>
          </a:p>
        </p:txBody>
      </p:sp>
      <p:sp>
        <p:nvSpPr>
          <p:cNvPr id="6" name="Date Placeholder 5">
            <a:extLst>
              <a:ext uri="{FF2B5EF4-FFF2-40B4-BE49-F238E27FC236}">
                <a16:creationId xmlns:a16="http://schemas.microsoft.com/office/drawing/2014/main" id="{D2649D5E-F6D0-4AA0-9127-CE8B8D683178}"/>
              </a:ext>
            </a:extLst>
          </p:cNvPr>
          <p:cNvSpPr>
            <a:spLocks noGrp="1"/>
          </p:cNvSpPr>
          <p:nvPr>
            <p:ph type="dt" sz="half" idx="22"/>
          </p:nvPr>
        </p:nvSpPr>
        <p:spPr/>
        <p:txBody>
          <a:bodyPr/>
          <a:lstStyle/>
          <a:p>
            <a:fld id="{0E041046-454C-4C55-88A2-B96D334CFACF}" type="datetime1">
              <a:rPr lang="en-US" smtClean="0"/>
              <a:t>7/24/2019</a:t>
            </a:fld>
            <a:endParaRPr lang="en-US"/>
          </a:p>
        </p:txBody>
      </p:sp>
    </p:spTree>
    <p:extLst>
      <p:ext uri="{BB962C8B-B14F-4D97-AF65-F5344CB8AC3E}">
        <p14:creationId xmlns:p14="http://schemas.microsoft.com/office/powerpoint/2010/main" val="58954746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eam 3">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fld id="{4E6DB2D9-BBD8-435B-B34A-9B8472CE273E}" type="slidenum">
              <a:rPr lang="en-US" smtClean="0"/>
              <a:pPr/>
              <a:t>‹#›</a:t>
            </a:fld>
            <a:endParaRPr lang="en-US"/>
          </a:p>
        </p:txBody>
      </p:sp>
      <p:sp>
        <p:nvSpPr>
          <p:cNvPr id="6" name="Picture Placeholder 5"/>
          <p:cNvSpPr>
            <a:spLocks noGrp="1"/>
          </p:cNvSpPr>
          <p:nvPr>
            <p:ph type="pic" sz="quarter" idx="11"/>
          </p:nvPr>
        </p:nvSpPr>
        <p:spPr>
          <a:xfrm>
            <a:off x="5614988" y="1671637"/>
            <a:ext cx="952500" cy="952500"/>
          </a:xfrm>
          <a:prstGeom prst="rect">
            <a:avLst/>
          </a:prstGeom>
        </p:spPr>
        <p:txBody>
          <a:bodyPr/>
          <a:lstStyle>
            <a:lvl1pPr marL="0" indent="0">
              <a:buNone/>
              <a:defRPr>
                <a:noFill/>
              </a:defRPr>
            </a:lvl1pPr>
          </a:lstStyle>
          <a:p>
            <a:endParaRPr lang="en-US"/>
          </a:p>
        </p:txBody>
      </p:sp>
      <p:sp>
        <p:nvSpPr>
          <p:cNvPr id="7" name="Picture Placeholder 5"/>
          <p:cNvSpPr>
            <a:spLocks noGrp="1"/>
          </p:cNvSpPr>
          <p:nvPr>
            <p:ph type="pic" sz="quarter" idx="12"/>
          </p:nvPr>
        </p:nvSpPr>
        <p:spPr>
          <a:xfrm>
            <a:off x="2762727" y="2785586"/>
            <a:ext cx="952500" cy="952500"/>
          </a:xfrm>
          <a:prstGeom prst="rect">
            <a:avLst/>
          </a:prstGeom>
        </p:spPr>
        <p:txBody>
          <a:bodyPr/>
          <a:lstStyle>
            <a:lvl1pPr marL="0" indent="0">
              <a:buNone/>
              <a:defRPr>
                <a:noFill/>
              </a:defRPr>
            </a:lvl1pPr>
          </a:lstStyle>
          <a:p>
            <a:endParaRPr lang="en-US"/>
          </a:p>
        </p:txBody>
      </p:sp>
      <p:sp>
        <p:nvSpPr>
          <p:cNvPr id="8" name="Picture Placeholder 5"/>
          <p:cNvSpPr>
            <a:spLocks noGrp="1"/>
          </p:cNvSpPr>
          <p:nvPr>
            <p:ph type="pic" sz="quarter" idx="13"/>
          </p:nvPr>
        </p:nvSpPr>
        <p:spPr>
          <a:xfrm>
            <a:off x="8477726" y="2785586"/>
            <a:ext cx="952500" cy="952500"/>
          </a:xfrm>
          <a:prstGeom prst="rect">
            <a:avLst/>
          </a:prstGeom>
        </p:spPr>
        <p:txBody>
          <a:bodyPr/>
          <a:lstStyle>
            <a:lvl1pPr marL="0" indent="0">
              <a:buNone/>
              <a:defRPr>
                <a:noFill/>
              </a:defRPr>
            </a:lvl1pPr>
          </a:lstStyle>
          <a:p>
            <a:endParaRPr lang="en-US"/>
          </a:p>
        </p:txBody>
      </p:sp>
      <p:sp>
        <p:nvSpPr>
          <p:cNvPr id="9" name="Picture Placeholder 5"/>
          <p:cNvSpPr>
            <a:spLocks noGrp="1"/>
          </p:cNvSpPr>
          <p:nvPr>
            <p:ph type="pic" sz="quarter" idx="14"/>
          </p:nvPr>
        </p:nvSpPr>
        <p:spPr>
          <a:xfrm>
            <a:off x="6792575" y="4393962"/>
            <a:ext cx="952500" cy="952500"/>
          </a:xfrm>
          <a:prstGeom prst="rect">
            <a:avLst/>
          </a:prstGeom>
        </p:spPr>
        <p:txBody>
          <a:bodyPr/>
          <a:lstStyle>
            <a:lvl1pPr marL="0" indent="0">
              <a:buNone/>
              <a:defRPr>
                <a:noFill/>
              </a:defRPr>
            </a:lvl1pPr>
          </a:lstStyle>
          <a:p>
            <a:endParaRPr lang="en-US"/>
          </a:p>
        </p:txBody>
      </p:sp>
      <p:sp>
        <p:nvSpPr>
          <p:cNvPr id="10" name="Picture Placeholder 5"/>
          <p:cNvSpPr>
            <a:spLocks noGrp="1"/>
          </p:cNvSpPr>
          <p:nvPr>
            <p:ph type="pic" sz="quarter" idx="15"/>
          </p:nvPr>
        </p:nvSpPr>
        <p:spPr>
          <a:xfrm>
            <a:off x="10159662" y="4393962"/>
            <a:ext cx="952500" cy="952500"/>
          </a:xfrm>
          <a:prstGeom prst="rect">
            <a:avLst/>
          </a:prstGeom>
        </p:spPr>
        <p:txBody>
          <a:bodyPr/>
          <a:lstStyle>
            <a:lvl1pPr marL="0" indent="0">
              <a:buNone/>
              <a:defRPr>
                <a:noFill/>
              </a:defRPr>
            </a:lvl1pPr>
          </a:lstStyle>
          <a:p>
            <a:endParaRPr lang="en-US"/>
          </a:p>
        </p:txBody>
      </p:sp>
      <p:sp>
        <p:nvSpPr>
          <p:cNvPr id="11" name="Picture Placeholder 5"/>
          <p:cNvSpPr>
            <a:spLocks noGrp="1"/>
          </p:cNvSpPr>
          <p:nvPr>
            <p:ph type="pic" sz="quarter" idx="16"/>
          </p:nvPr>
        </p:nvSpPr>
        <p:spPr>
          <a:xfrm>
            <a:off x="1075194" y="4393962"/>
            <a:ext cx="952500" cy="952500"/>
          </a:xfrm>
          <a:prstGeom prst="rect">
            <a:avLst/>
          </a:prstGeom>
        </p:spPr>
        <p:txBody>
          <a:bodyPr/>
          <a:lstStyle>
            <a:lvl1pPr marL="0" indent="0">
              <a:buNone/>
              <a:defRPr>
                <a:noFill/>
              </a:defRPr>
            </a:lvl1pPr>
          </a:lstStyle>
          <a:p>
            <a:endParaRPr lang="en-US"/>
          </a:p>
        </p:txBody>
      </p:sp>
      <p:sp>
        <p:nvSpPr>
          <p:cNvPr id="12" name="Picture Placeholder 5"/>
          <p:cNvSpPr>
            <a:spLocks noGrp="1"/>
          </p:cNvSpPr>
          <p:nvPr>
            <p:ph type="pic" sz="quarter" idx="17"/>
          </p:nvPr>
        </p:nvSpPr>
        <p:spPr>
          <a:xfrm>
            <a:off x="4442281" y="4393962"/>
            <a:ext cx="952500" cy="952500"/>
          </a:xfrm>
          <a:prstGeom prst="rect">
            <a:avLst/>
          </a:prstGeom>
        </p:spPr>
        <p:txBody>
          <a:bodyPr/>
          <a:lstStyle>
            <a:lvl1pPr marL="0" indent="0">
              <a:buNone/>
              <a:defRPr>
                <a:noFill/>
              </a:defRPr>
            </a:lvl1pPr>
          </a:lstStyle>
          <a:p>
            <a:endParaRPr lang="en-US"/>
          </a:p>
        </p:txBody>
      </p:sp>
      <p:sp>
        <p:nvSpPr>
          <p:cNvPr id="4" name="Footer Placeholder 3"/>
          <p:cNvSpPr>
            <a:spLocks noGrp="1"/>
          </p:cNvSpPr>
          <p:nvPr>
            <p:ph type="ftr" sz="quarter" idx="18"/>
          </p:nvPr>
        </p:nvSpPr>
        <p:spPr/>
        <p:txBody>
          <a:bodyPr/>
          <a:lstStyle/>
          <a:p>
            <a:r>
              <a:rPr lang="en-US"/>
              <a:t>Restricted and Confidential © Work Sans 10 pt</a:t>
            </a:r>
          </a:p>
        </p:txBody>
      </p:sp>
      <p:sp>
        <p:nvSpPr>
          <p:cNvPr id="13" name="Subtitle"/>
          <p:cNvSpPr>
            <a:spLocks noGrp="1"/>
          </p:cNvSpPr>
          <p:nvPr>
            <p:ph type="body" sz="quarter" idx="19" hasCustomPrompt="1"/>
          </p:nvPr>
        </p:nvSpPr>
        <p:spPr>
          <a:xfrm>
            <a:off x="536400" y="925200"/>
            <a:ext cx="11001375" cy="492955"/>
          </a:xfrm>
          <a:prstGeom prst="rect">
            <a:avLst/>
          </a:prstGeom>
        </p:spPr>
        <p:txBody>
          <a:bodyPr>
            <a:spAutoFit/>
          </a:bodyPr>
          <a:lstStyle>
            <a:lvl1pPr marL="0" indent="0">
              <a:buNone/>
              <a:defRPr sz="2400">
                <a:latin typeface="Work Sans Light" panose="00000400000000000000" pitchFamily="2" charset="0"/>
              </a:defRPr>
            </a:lvl1pPr>
          </a:lstStyle>
          <a:p>
            <a:pPr lvl="0"/>
            <a:r>
              <a:rPr lang="en-US"/>
              <a:t>Subtitle goes here</a:t>
            </a:r>
          </a:p>
        </p:txBody>
      </p:sp>
      <p:sp>
        <p:nvSpPr>
          <p:cNvPr id="5" name="Date Placeholder 4">
            <a:extLst>
              <a:ext uri="{FF2B5EF4-FFF2-40B4-BE49-F238E27FC236}">
                <a16:creationId xmlns:a16="http://schemas.microsoft.com/office/drawing/2014/main" id="{7C36DA9F-7CE5-43B5-8F53-462D33E0516A}"/>
              </a:ext>
            </a:extLst>
          </p:cNvPr>
          <p:cNvSpPr>
            <a:spLocks noGrp="1"/>
          </p:cNvSpPr>
          <p:nvPr>
            <p:ph type="dt" sz="half" idx="20"/>
          </p:nvPr>
        </p:nvSpPr>
        <p:spPr/>
        <p:txBody>
          <a:bodyPr/>
          <a:lstStyle/>
          <a:p>
            <a:fld id="{63034C41-2792-400F-AFB6-C4700EF5989D}" type="datetime1">
              <a:rPr lang="en-US" smtClean="0"/>
              <a:t>7/24/2019</a:t>
            </a:fld>
            <a:endParaRPr lang="en-US"/>
          </a:p>
        </p:txBody>
      </p:sp>
    </p:spTree>
    <p:extLst>
      <p:ext uri="{BB962C8B-B14F-4D97-AF65-F5344CB8AC3E}">
        <p14:creationId xmlns:p14="http://schemas.microsoft.com/office/powerpoint/2010/main" val="72501579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eam 4">
    <p:bg>
      <p:bgPr>
        <a:solidFill>
          <a:schemeClr val="bg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1"/>
          </p:nvPr>
        </p:nvSpPr>
        <p:spPr>
          <a:xfrm>
            <a:off x="0" y="0"/>
            <a:ext cx="12192000" cy="2601913"/>
          </a:xfrm>
          <a:prstGeom prst="rect">
            <a:avLst/>
          </a:prstGeom>
          <a:solidFill>
            <a:schemeClr val="bg1"/>
          </a:solidFill>
          <a:ln w="0">
            <a:solidFill>
              <a:schemeClr val="bg1">
                <a:alpha val="0"/>
              </a:schemeClr>
            </a:solidFill>
          </a:ln>
        </p:spPr>
        <p:txBody>
          <a:bodyPr/>
          <a:lstStyle>
            <a:lvl1pPr marL="0" indent="0">
              <a:buNone/>
              <a:defRPr sz="800">
                <a:noFill/>
              </a:defRPr>
            </a:lvl1pPr>
          </a:lstStyle>
          <a:p>
            <a:pPr lvl="0"/>
            <a:endParaRPr lang="en-US"/>
          </a:p>
        </p:txBody>
      </p:sp>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fld id="{4E6DB2D9-BBD8-435B-B34A-9B8472CE273E}" type="slidenum">
              <a:rPr lang="en-US" smtClean="0"/>
              <a:pPr/>
              <a:t>‹#›</a:t>
            </a:fld>
            <a:endParaRPr lang="en-US"/>
          </a:p>
        </p:txBody>
      </p:sp>
      <p:sp>
        <p:nvSpPr>
          <p:cNvPr id="8" name="Picture Placeholder 7"/>
          <p:cNvSpPr>
            <a:spLocks noGrp="1"/>
          </p:cNvSpPr>
          <p:nvPr>
            <p:ph type="pic" sz="quarter" idx="12"/>
          </p:nvPr>
        </p:nvSpPr>
        <p:spPr>
          <a:xfrm>
            <a:off x="645600" y="1678732"/>
            <a:ext cx="3283462" cy="2499567"/>
          </a:xfrm>
          <a:prstGeom prst="rect">
            <a:avLst/>
          </a:prstGeom>
        </p:spPr>
        <p:txBody>
          <a:bodyPr/>
          <a:lstStyle>
            <a:lvl1pPr marL="0" indent="0">
              <a:buNone/>
              <a:defRPr sz="800">
                <a:noFill/>
              </a:defRPr>
            </a:lvl1pPr>
          </a:lstStyle>
          <a:p>
            <a:endParaRPr lang="en-US"/>
          </a:p>
        </p:txBody>
      </p:sp>
      <p:sp>
        <p:nvSpPr>
          <p:cNvPr id="4" name="Footer Placeholder 3"/>
          <p:cNvSpPr>
            <a:spLocks noGrp="1"/>
          </p:cNvSpPr>
          <p:nvPr>
            <p:ph type="ftr" sz="quarter" idx="16"/>
          </p:nvPr>
        </p:nvSpPr>
        <p:spPr/>
        <p:txBody>
          <a:bodyPr/>
          <a:lstStyle/>
          <a:p>
            <a:r>
              <a:rPr lang="en-US"/>
              <a:t>Restricted and Confidential © Work Sans 10 pt</a:t>
            </a:r>
          </a:p>
        </p:txBody>
      </p:sp>
      <p:sp>
        <p:nvSpPr>
          <p:cNvPr id="15" name="Picture Placeholder 7"/>
          <p:cNvSpPr>
            <a:spLocks noGrp="1"/>
          </p:cNvSpPr>
          <p:nvPr>
            <p:ph type="pic" sz="quarter" idx="19"/>
          </p:nvPr>
        </p:nvSpPr>
        <p:spPr>
          <a:xfrm>
            <a:off x="4454268" y="1678732"/>
            <a:ext cx="3283462" cy="2499567"/>
          </a:xfrm>
          <a:prstGeom prst="rect">
            <a:avLst/>
          </a:prstGeom>
        </p:spPr>
        <p:txBody>
          <a:bodyPr/>
          <a:lstStyle>
            <a:lvl1pPr marL="0" indent="0">
              <a:buNone/>
              <a:defRPr sz="800">
                <a:noFill/>
              </a:defRPr>
            </a:lvl1pPr>
          </a:lstStyle>
          <a:p>
            <a:endParaRPr lang="en-US"/>
          </a:p>
        </p:txBody>
      </p:sp>
      <p:sp>
        <p:nvSpPr>
          <p:cNvPr id="16" name="Picture Placeholder 7"/>
          <p:cNvSpPr>
            <a:spLocks noGrp="1"/>
          </p:cNvSpPr>
          <p:nvPr>
            <p:ph type="pic" sz="quarter" idx="20"/>
          </p:nvPr>
        </p:nvSpPr>
        <p:spPr>
          <a:xfrm>
            <a:off x="8262936" y="1678732"/>
            <a:ext cx="3283462" cy="2499567"/>
          </a:xfrm>
          <a:prstGeom prst="rect">
            <a:avLst/>
          </a:prstGeom>
        </p:spPr>
        <p:txBody>
          <a:bodyPr/>
          <a:lstStyle>
            <a:lvl1pPr marL="0" indent="0">
              <a:buNone/>
              <a:defRPr sz="800">
                <a:noFill/>
              </a:defRPr>
            </a:lvl1pPr>
          </a:lstStyle>
          <a:p>
            <a:endParaRPr lang="en-US"/>
          </a:p>
        </p:txBody>
      </p:sp>
      <p:sp>
        <p:nvSpPr>
          <p:cNvPr id="9" name="Subtitle"/>
          <p:cNvSpPr>
            <a:spLocks noGrp="1"/>
          </p:cNvSpPr>
          <p:nvPr>
            <p:ph type="body" sz="quarter" idx="21" hasCustomPrompt="1"/>
          </p:nvPr>
        </p:nvSpPr>
        <p:spPr>
          <a:xfrm>
            <a:off x="536400" y="925200"/>
            <a:ext cx="11001375" cy="492955"/>
          </a:xfrm>
          <a:prstGeom prst="rect">
            <a:avLst/>
          </a:prstGeom>
        </p:spPr>
        <p:txBody>
          <a:bodyPr>
            <a:spAutoFit/>
          </a:bodyPr>
          <a:lstStyle>
            <a:lvl1pPr marL="0" indent="0">
              <a:buNone/>
              <a:defRPr sz="2400">
                <a:latin typeface="Work Sans Light" panose="00000400000000000000" pitchFamily="2" charset="0"/>
              </a:defRPr>
            </a:lvl1pPr>
          </a:lstStyle>
          <a:p>
            <a:pPr lvl="0"/>
            <a:r>
              <a:rPr lang="en-US"/>
              <a:t>Subtitle goes here</a:t>
            </a:r>
          </a:p>
        </p:txBody>
      </p:sp>
      <p:sp>
        <p:nvSpPr>
          <p:cNvPr id="5" name="Date Placeholder 4">
            <a:extLst>
              <a:ext uri="{FF2B5EF4-FFF2-40B4-BE49-F238E27FC236}">
                <a16:creationId xmlns:a16="http://schemas.microsoft.com/office/drawing/2014/main" id="{28FAFC74-5FD3-4865-8C40-97BD719CA799}"/>
              </a:ext>
            </a:extLst>
          </p:cNvPr>
          <p:cNvSpPr>
            <a:spLocks noGrp="1"/>
          </p:cNvSpPr>
          <p:nvPr>
            <p:ph type="dt" sz="half" idx="22"/>
          </p:nvPr>
        </p:nvSpPr>
        <p:spPr/>
        <p:txBody>
          <a:bodyPr/>
          <a:lstStyle/>
          <a:p>
            <a:fld id="{77EDC609-7CDE-4442-BFAF-F1FC3806566D}" type="datetime1">
              <a:rPr lang="en-US" smtClean="0"/>
              <a:t>7/24/2019</a:t>
            </a:fld>
            <a:endParaRPr lang="en-US"/>
          </a:p>
        </p:txBody>
      </p:sp>
    </p:spTree>
    <p:extLst>
      <p:ext uri="{BB962C8B-B14F-4D97-AF65-F5344CB8AC3E}">
        <p14:creationId xmlns:p14="http://schemas.microsoft.com/office/powerpoint/2010/main" val="154046266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2">
    <p:bg>
      <p:bgPr>
        <a:solidFill>
          <a:schemeClr val="bg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1"/>
          </p:nvPr>
        </p:nvSpPr>
        <p:spPr>
          <a:xfrm>
            <a:off x="0" y="0"/>
            <a:ext cx="12192000" cy="2601913"/>
          </a:xfrm>
          <a:prstGeom prst="rect">
            <a:avLst/>
          </a:prstGeom>
          <a:solidFill>
            <a:schemeClr val="bg1"/>
          </a:solidFill>
          <a:ln w="0">
            <a:solidFill>
              <a:schemeClr val="bg1">
                <a:alpha val="0"/>
              </a:schemeClr>
            </a:solidFill>
          </a:ln>
        </p:spPr>
        <p:txBody>
          <a:bodyPr/>
          <a:lstStyle>
            <a:lvl1pPr marL="0" indent="0">
              <a:buNone/>
              <a:defRPr sz="800">
                <a:noFill/>
              </a:defRPr>
            </a:lvl1pPr>
          </a:lstStyle>
          <a:p>
            <a:pPr lvl="0"/>
            <a:endParaRPr lang="en-US"/>
          </a:p>
        </p:txBody>
      </p:sp>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fld id="{4E6DB2D9-BBD8-435B-B34A-9B8472CE273E}" type="slidenum">
              <a:rPr lang="en-US" smtClean="0"/>
              <a:pPr/>
              <a:t>‹#›</a:t>
            </a:fld>
            <a:endParaRPr lang="en-US"/>
          </a:p>
        </p:txBody>
      </p:sp>
      <p:sp>
        <p:nvSpPr>
          <p:cNvPr id="4" name="Footer Placeholder 3"/>
          <p:cNvSpPr>
            <a:spLocks noGrp="1"/>
          </p:cNvSpPr>
          <p:nvPr>
            <p:ph type="ftr" sz="quarter" idx="12"/>
          </p:nvPr>
        </p:nvSpPr>
        <p:spPr/>
        <p:txBody>
          <a:bodyPr/>
          <a:lstStyle/>
          <a:p>
            <a:r>
              <a:rPr lang="en-US"/>
              <a:t>Restricted and Confidential © Work Sans 10 pt</a:t>
            </a:r>
          </a:p>
        </p:txBody>
      </p:sp>
      <p:sp>
        <p:nvSpPr>
          <p:cNvPr id="5" name="Date Placeholder 4">
            <a:extLst>
              <a:ext uri="{FF2B5EF4-FFF2-40B4-BE49-F238E27FC236}">
                <a16:creationId xmlns:a16="http://schemas.microsoft.com/office/drawing/2014/main" id="{736EF514-C482-4232-A3C4-2A64B27FDA7D}"/>
              </a:ext>
            </a:extLst>
          </p:cNvPr>
          <p:cNvSpPr>
            <a:spLocks noGrp="1"/>
          </p:cNvSpPr>
          <p:nvPr>
            <p:ph type="dt" sz="half" idx="13"/>
          </p:nvPr>
        </p:nvSpPr>
        <p:spPr/>
        <p:txBody>
          <a:bodyPr/>
          <a:lstStyle/>
          <a:p>
            <a:fld id="{4CAB8B46-D6E8-4C63-8CCC-B18863FF8C47}" type="datetime1">
              <a:rPr lang="en-US" smtClean="0"/>
              <a:t>7/24/2019</a:t>
            </a:fld>
            <a:endParaRPr lang="en-US"/>
          </a:p>
        </p:txBody>
      </p:sp>
    </p:spTree>
    <p:extLst>
      <p:ext uri="{BB962C8B-B14F-4D97-AF65-F5344CB8AC3E}">
        <p14:creationId xmlns:p14="http://schemas.microsoft.com/office/powerpoint/2010/main" val="403530124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mp; Subtitle 2">
    <p:bg>
      <p:bgPr>
        <a:solidFill>
          <a:schemeClr val="bg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1"/>
          </p:nvPr>
        </p:nvSpPr>
        <p:spPr>
          <a:xfrm>
            <a:off x="0" y="0"/>
            <a:ext cx="12192000" cy="2601913"/>
          </a:xfrm>
          <a:prstGeom prst="rect">
            <a:avLst/>
          </a:prstGeom>
          <a:solidFill>
            <a:schemeClr val="bg1"/>
          </a:solidFill>
          <a:ln w="0">
            <a:solidFill>
              <a:schemeClr val="bg1">
                <a:alpha val="0"/>
              </a:schemeClr>
            </a:solidFill>
          </a:ln>
        </p:spPr>
        <p:txBody>
          <a:bodyPr/>
          <a:lstStyle>
            <a:lvl1pPr marL="0" indent="0">
              <a:buNone/>
              <a:defRPr sz="800">
                <a:noFill/>
              </a:defRPr>
            </a:lvl1pPr>
          </a:lstStyle>
          <a:p>
            <a:pPr lvl="0"/>
            <a:endParaRPr lang="en-US"/>
          </a:p>
        </p:txBody>
      </p:sp>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fld id="{4E6DB2D9-BBD8-435B-B34A-9B8472CE273E}" type="slidenum">
              <a:rPr lang="en-US" smtClean="0"/>
              <a:pPr/>
              <a:t>‹#›</a:t>
            </a:fld>
            <a:endParaRPr lang="en-US"/>
          </a:p>
        </p:txBody>
      </p:sp>
      <p:sp>
        <p:nvSpPr>
          <p:cNvPr id="4" name="Footer Placeholder 3"/>
          <p:cNvSpPr>
            <a:spLocks noGrp="1"/>
          </p:cNvSpPr>
          <p:nvPr>
            <p:ph type="ftr" sz="quarter" idx="12"/>
          </p:nvPr>
        </p:nvSpPr>
        <p:spPr/>
        <p:txBody>
          <a:bodyPr/>
          <a:lstStyle/>
          <a:p>
            <a:r>
              <a:rPr lang="en-US"/>
              <a:t>Restricted and Confidential © Work Sans 10 pt</a:t>
            </a:r>
          </a:p>
        </p:txBody>
      </p:sp>
      <p:sp>
        <p:nvSpPr>
          <p:cNvPr id="7" name="Subtitle"/>
          <p:cNvSpPr>
            <a:spLocks noGrp="1"/>
          </p:cNvSpPr>
          <p:nvPr>
            <p:ph type="body" sz="quarter" idx="13" hasCustomPrompt="1"/>
          </p:nvPr>
        </p:nvSpPr>
        <p:spPr>
          <a:xfrm>
            <a:off x="536400" y="925200"/>
            <a:ext cx="11001375" cy="492955"/>
          </a:xfrm>
          <a:prstGeom prst="rect">
            <a:avLst/>
          </a:prstGeom>
        </p:spPr>
        <p:txBody>
          <a:bodyPr>
            <a:spAutoFit/>
          </a:bodyPr>
          <a:lstStyle>
            <a:lvl1pPr marL="0" indent="0">
              <a:buNone/>
              <a:defRPr sz="2400">
                <a:latin typeface="Work Sans Light" panose="00000400000000000000" pitchFamily="2" charset="0"/>
              </a:defRPr>
            </a:lvl1pPr>
          </a:lstStyle>
          <a:p>
            <a:pPr lvl="0"/>
            <a:r>
              <a:rPr lang="en-US"/>
              <a:t>Subtitle goes here</a:t>
            </a:r>
          </a:p>
        </p:txBody>
      </p:sp>
      <p:sp>
        <p:nvSpPr>
          <p:cNvPr id="5" name="Date Placeholder 4">
            <a:extLst>
              <a:ext uri="{FF2B5EF4-FFF2-40B4-BE49-F238E27FC236}">
                <a16:creationId xmlns:a16="http://schemas.microsoft.com/office/drawing/2014/main" id="{2FF54AED-ADE0-4FD9-A927-39235D41254B}"/>
              </a:ext>
            </a:extLst>
          </p:cNvPr>
          <p:cNvSpPr>
            <a:spLocks noGrp="1"/>
          </p:cNvSpPr>
          <p:nvPr>
            <p:ph type="dt" sz="half" idx="14"/>
          </p:nvPr>
        </p:nvSpPr>
        <p:spPr/>
        <p:txBody>
          <a:bodyPr/>
          <a:lstStyle/>
          <a:p>
            <a:fld id="{EA53B7BF-463C-4115-B51B-0FDA8C66D59A}" type="datetime1">
              <a:rPr lang="en-US" smtClean="0"/>
              <a:t>7/24/2019</a:t>
            </a:fld>
            <a:endParaRPr lang="en-US"/>
          </a:p>
        </p:txBody>
      </p:sp>
    </p:spTree>
    <p:extLst>
      <p:ext uri="{BB962C8B-B14F-4D97-AF65-F5344CB8AC3E}">
        <p14:creationId xmlns:p14="http://schemas.microsoft.com/office/powerpoint/2010/main" val="346951897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usiness Canva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fld id="{4E6DB2D9-BBD8-435B-B34A-9B8472CE273E}" type="slidenum">
              <a:rPr lang="en-US" smtClean="0"/>
              <a:pPr/>
              <a:t>‹#›</a:t>
            </a:fld>
            <a:endParaRPr lang="en-US"/>
          </a:p>
        </p:txBody>
      </p:sp>
      <p:sp>
        <p:nvSpPr>
          <p:cNvPr id="6" name="Text Placeholder 5"/>
          <p:cNvSpPr>
            <a:spLocks noGrp="1"/>
          </p:cNvSpPr>
          <p:nvPr>
            <p:ph type="body" sz="quarter" idx="11"/>
          </p:nvPr>
        </p:nvSpPr>
        <p:spPr>
          <a:xfrm>
            <a:off x="633413" y="1679972"/>
            <a:ext cx="2147365" cy="2771775"/>
          </a:xfrm>
          <a:prstGeom prst="rect">
            <a:avLst/>
          </a:prstGeom>
          <a:solidFill>
            <a:schemeClr val="accent1"/>
          </a:solidFill>
          <a:ln w="0">
            <a:solidFill>
              <a:schemeClr val="accent1">
                <a:alpha val="0"/>
              </a:schemeClr>
            </a:solidFill>
          </a:ln>
        </p:spPr>
        <p:txBody>
          <a:bodyPr/>
          <a:lstStyle>
            <a:lvl1pPr marL="0" indent="0">
              <a:buNone/>
              <a:defRPr sz="800">
                <a:noFill/>
              </a:defRPr>
            </a:lvl1pPr>
          </a:lstStyle>
          <a:p>
            <a:pPr lvl="0"/>
            <a:endParaRPr lang="en-US"/>
          </a:p>
        </p:txBody>
      </p:sp>
      <p:sp>
        <p:nvSpPr>
          <p:cNvPr id="7" name="Text Placeholder 5"/>
          <p:cNvSpPr>
            <a:spLocks noGrp="1"/>
          </p:cNvSpPr>
          <p:nvPr>
            <p:ph type="body" sz="quarter" idx="12"/>
          </p:nvPr>
        </p:nvSpPr>
        <p:spPr>
          <a:xfrm>
            <a:off x="2849563" y="1679972"/>
            <a:ext cx="2122487" cy="1355328"/>
          </a:xfrm>
          <a:prstGeom prst="rect">
            <a:avLst/>
          </a:prstGeom>
          <a:solidFill>
            <a:schemeClr val="accent1"/>
          </a:solidFill>
          <a:ln w="0">
            <a:solidFill>
              <a:schemeClr val="accent1">
                <a:alpha val="0"/>
              </a:schemeClr>
            </a:solidFill>
          </a:ln>
        </p:spPr>
        <p:txBody>
          <a:bodyPr/>
          <a:lstStyle>
            <a:lvl1pPr marL="0" indent="0">
              <a:buNone/>
              <a:defRPr sz="800">
                <a:noFill/>
              </a:defRPr>
            </a:lvl1pPr>
          </a:lstStyle>
          <a:p>
            <a:pPr lvl="0"/>
            <a:endParaRPr lang="en-US"/>
          </a:p>
        </p:txBody>
      </p:sp>
      <p:sp>
        <p:nvSpPr>
          <p:cNvPr id="8" name="Text Placeholder 5"/>
          <p:cNvSpPr>
            <a:spLocks noGrp="1"/>
          </p:cNvSpPr>
          <p:nvPr>
            <p:ph type="body" sz="quarter" idx="13"/>
          </p:nvPr>
        </p:nvSpPr>
        <p:spPr>
          <a:xfrm>
            <a:off x="2849563" y="3096419"/>
            <a:ext cx="2122487" cy="1355328"/>
          </a:xfrm>
          <a:prstGeom prst="rect">
            <a:avLst/>
          </a:prstGeom>
          <a:solidFill>
            <a:schemeClr val="accent1"/>
          </a:solidFill>
          <a:ln w="0">
            <a:solidFill>
              <a:schemeClr val="accent1">
                <a:alpha val="0"/>
              </a:schemeClr>
            </a:solidFill>
          </a:ln>
        </p:spPr>
        <p:txBody>
          <a:bodyPr/>
          <a:lstStyle>
            <a:lvl1pPr marL="0" indent="0">
              <a:buNone/>
              <a:defRPr sz="800">
                <a:noFill/>
              </a:defRPr>
            </a:lvl1pPr>
          </a:lstStyle>
          <a:p>
            <a:pPr lvl="0"/>
            <a:endParaRPr lang="en-US"/>
          </a:p>
        </p:txBody>
      </p:sp>
      <p:sp>
        <p:nvSpPr>
          <p:cNvPr id="9" name="Text Placeholder 5"/>
          <p:cNvSpPr>
            <a:spLocks noGrp="1"/>
          </p:cNvSpPr>
          <p:nvPr>
            <p:ph type="body" sz="quarter" idx="14"/>
          </p:nvPr>
        </p:nvSpPr>
        <p:spPr>
          <a:xfrm>
            <a:off x="5040835" y="1679972"/>
            <a:ext cx="2109265" cy="2771775"/>
          </a:xfrm>
          <a:prstGeom prst="rect">
            <a:avLst/>
          </a:prstGeom>
          <a:solidFill>
            <a:schemeClr val="accent2"/>
          </a:solidFill>
          <a:ln w="0">
            <a:solidFill>
              <a:schemeClr val="accent2">
                <a:alpha val="0"/>
              </a:schemeClr>
            </a:solidFill>
          </a:ln>
        </p:spPr>
        <p:txBody>
          <a:bodyPr/>
          <a:lstStyle>
            <a:lvl1pPr marL="0" indent="0">
              <a:buNone/>
              <a:defRPr sz="800">
                <a:noFill/>
              </a:defRPr>
            </a:lvl1pPr>
          </a:lstStyle>
          <a:p>
            <a:pPr lvl="0"/>
            <a:endParaRPr lang="en-US"/>
          </a:p>
        </p:txBody>
      </p:sp>
      <p:sp>
        <p:nvSpPr>
          <p:cNvPr id="10" name="Text Placeholder 5"/>
          <p:cNvSpPr>
            <a:spLocks noGrp="1"/>
          </p:cNvSpPr>
          <p:nvPr>
            <p:ph type="body" sz="quarter" idx="15"/>
          </p:nvPr>
        </p:nvSpPr>
        <p:spPr>
          <a:xfrm>
            <a:off x="7218885" y="1679972"/>
            <a:ext cx="2122487" cy="1355328"/>
          </a:xfrm>
          <a:prstGeom prst="rect">
            <a:avLst/>
          </a:prstGeom>
          <a:solidFill>
            <a:schemeClr val="accent3"/>
          </a:solidFill>
          <a:ln w="0">
            <a:solidFill>
              <a:schemeClr val="accent3">
                <a:alpha val="0"/>
              </a:schemeClr>
            </a:solidFill>
          </a:ln>
        </p:spPr>
        <p:txBody>
          <a:bodyPr/>
          <a:lstStyle>
            <a:lvl1pPr marL="0" indent="0">
              <a:buNone/>
              <a:defRPr sz="800">
                <a:noFill/>
              </a:defRPr>
            </a:lvl1pPr>
          </a:lstStyle>
          <a:p>
            <a:pPr lvl="0"/>
            <a:endParaRPr lang="en-US"/>
          </a:p>
        </p:txBody>
      </p:sp>
      <p:sp>
        <p:nvSpPr>
          <p:cNvPr id="11" name="Text Placeholder 5"/>
          <p:cNvSpPr>
            <a:spLocks noGrp="1"/>
          </p:cNvSpPr>
          <p:nvPr>
            <p:ph type="body" sz="quarter" idx="16"/>
          </p:nvPr>
        </p:nvSpPr>
        <p:spPr>
          <a:xfrm>
            <a:off x="7218885" y="3096419"/>
            <a:ext cx="2122487" cy="1355328"/>
          </a:xfrm>
          <a:prstGeom prst="rect">
            <a:avLst/>
          </a:prstGeom>
          <a:solidFill>
            <a:schemeClr val="accent3"/>
          </a:solidFill>
          <a:ln w="0">
            <a:solidFill>
              <a:schemeClr val="accent3">
                <a:alpha val="0"/>
              </a:schemeClr>
            </a:solidFill>
          </a:ln>
        </p:spPr>
        <p:txBody>
          <a:bodyPr/>
          <a:lstStyle>
            <a:lvl1pPr marL="0" indent="0">
              <a:buNone/>
              <a:defRPr sz="800">
                <a:noFill/>
              </a:defRPr>
            </a:lvl1pPr>
          </a:lstStyle>
          <a:p>
            <a:pPr lvl="0"/>
            <a:endParaRPr lang="en-US"/>
          </a:p>
        </p:txBody>
      </p:sp>
      <p:sp>
        <p:nvSpPr>
          <p:cNvPr id="12" name="Text Placeholder 5"/>
          <p:cNvSpPr>
            <a:spLocks noGrp="1"/>
          </p:cNvSpPr>
          <p:nvPr>
            <p:ph type="body" sz="quarter" idx="17"/>
          </p:nvPr>
        </p:nvSpPr>
        <p:spPr>
          <a:xfrm>
            <a:off x="9412280" y="1679972"/>
            <a:ext cx="2147365" cy="2771775"/>
          </a:xfrm>
          <a:prstGeom prst="rect">
            <a:avLst/>
          </a:prstGeom>
          <a:solidFill>
            <a:schemeClr val="accent3"/>
          </a:solidFill>
          <a:ln w="0">
            <a:solidFill>
              <a:schemeClr val="accent3">
                <a:alpha val="0"/>
              </a:schemeClr>
            </a:solidFill>
          </a:ln>
        </p:spPr>
        <p:txBody>
          <a:bodyPr/>
          <a:lstStyle>
            <a:lvl1pPr marL="0" indent="0">
              <a:buNone/>
              <a:defRPr sz="800">
                <a:noFill/>
              </a:defRPr>
            </a:lvl1pPr>
          </a:lstStyle>
          <a:p>
            <a:pPr lvl="0"/>
            <a:endParaRPr lang="en-US"/>
          </a:p>
        </p:txBody>
      </p:sp>
      <p:sp>
        <p:nvSpPr>
          <p:cNvPr id="13" name="Text Placeholder 5"/>
          <p:cNvSpPr>
            <a:spLocks noGrp="1"/>
          </p:cNvSpPr>
          <p:nvPr>
            <p:ph type="body" sz="quarter" idx="18"/>
          </p:nvPr>
        </p:nvSpPr>
        <p:spPr>
          <a:xfrm>
            <a:off x="633413" y="4514865"/>
            <a:ext cx="5430837" cy="1521985"/>
          </a:xfrm>
          <a:prstGeom prst="rect">
            <a:avLst/>
          </a:prstGeom>
          <a:solidFill>
            <a:schemeClr val="accent4"/>
          </a:solidFill>
          <a:ln w="0">
            <a:solidFill>
              <a:schemeClr val="accent4">
                <a:alpha val="0"/>
              </a:schemeClr>
            </a:solidFill>
          </a:ln>
        </p:spPr>
        <p:txBody>
          <a:bodyPr/>
          <a:lstStyle>
            <a:lvl1pPr marL="0" indent="0">
              <a:buNone/>
              <a:defRPr sz="800">
                <a:noFill/>
              </a:defRPr>
            </a:lvl1pPr>
          </a:lstStyle>
          <a:p>
            <a:pPr lvl="0"/>
            <a:endParaRPr lang="en-US"/>
          </a:p>
        </p:txBody>
      </p:sp>
      <p:sp>
        <p:nvSpPr>
          <p:cNvPr id="14" name="Text Placeholder 5"/>
          <p:cNvSpPr>
            <a:spLocks noGrp="1"/>
          </p:cNvSpPr>
          <p:nvPr>
            <p:ph type="body" sz="quarter" idx="19"/>
          </p:nvPr>
        </p:nvSpPr>
        <p:spPr>
          <a:xfrm>
            <a:off x="6128808" y="4514865"/>
            <a:ext cx="5430837" cy="1521985"/>
          </a:xfrm>
          <a:prstGeom prst="rect">
            <a:avLst/>
          </a:prstGeom>
          <a:solidFill>
            <a:schemeClr val="accent4"/>
          </a:solidFill>
          <a:ln w="0">
            <a:solidFill>
              <a:schemeClr val="accent4">
                <a:alpha val="0"/>
              </a:schemeClr>
            </a:solidFill>
          </a:ln>
        </p:spPr>
        <p:txBody>
          <a:bodyPr/>
          <a:lstStyle>
            <a:lvl1pPr marL="0" indent="0">
              <a:buNone/>
              <a:defRPr sz="800">
                <a:noFill/>
              </a:defRPr>
            </a:lvl1pPr>
          </a:lstStyle>
          <a:p>
            <a:pPr lvl="0"/>
            <a:endParaRPr lang="en-US"/>
          </a:p>
        </p:txBody>
      </p:sp>
      <p:sp>
        <p:nvSpPr>
          <p:cNvPr id="4" name="Footer Placeholder 3"/>
          <p:cNvSpPr>
            <a:spLocks noGrp="1"/>
          </p:cNvSpPr>
          <p:nvPr>
            <p:ph type="ftr" sz="quarter" idx="20"/>
          </p:nvPr>
        </p:nvSpPr>
        <p:spPr/>
        <p:txBody>
          <a:bodyPr/>
          <a:lstStyle/>
          <a:p>
            <a:r>
              <a:rPr lang="en-US"/>
              <a:t>Restricted and Confidential © Work Sans 10 pt</a:t>
            </a:r>
          </a:p>
        </p:txBody>
      </p:sp>
      <p:sp>
        <p:nvSpPr>
          <p:cNvPr id="15" name="Subtitle"/>
          <p:cNvSpPr>
            <a:spLocks noGrp="1"/>
          </p:cNvSpPr>
          <p:nvPr>
            <p:ph type="body" sz="quarter" idx="21" hasCustomPrompt="1"/>
          </p:nvPr>
        </p:nvSpPr>
        <p:spPr>
          <a:xfrm>
            <a:off x="536400" y="925200"/>
            <a:ext cx="11001375" cy="492955"/>
          </a:xfrm>
          <a:prstGeom prst="rect">
            <a:avLst/>
          </a:prstGeom>
        </p:spPr>
        <p:txBody>
          <a:bodyPr>
            <a:spAutoFit/>
          </a:bodyPr>
          <a:lstStyle>
            <a:lvl1pPr marL="0" indent="0">
              <a:buNone/>
              <a:defRPr sz="2400">
                <a:latin typeface="Work Sans Light" panose="00000400000000000000" pitchFamily="2" charset="0"/>
              </a:defRPr>
            </a:lvl1pPr>
          </a:lstStyle>
          <a:p>
            <a:pPr lvl="0"/>
            <a:r>
              <a:rPr lang="en-US"/>
              <a:t>Subtitle goes here</a:t>
            </a:r>
          </a:p>
        </p:txBody>
      </p:sp>
      <p:sp>
        <p:nvSpPr>
          <p:cNvPr id="5" name="Date Placeholder 4">
            <a:extLst>
              <a:ext uri="{FF2B5EF4-FFF2-40B4-BE49-F238E27FC236}">
                <a16:creationId xmlns:a16="http://schemas.microsoft.com/office/drawing/2014/main" id="{C2BEC102-29F4-44F4-9717-4F55C36451DB}"/>
              </a:ext>
            </a:extLst>
          </p:cNvPr>
          <p:cNvSpPr>
            <a:spLocks noGrp="1"/>
          </p:cNvSpPr>
          <p:nvPr>
            <p:ph type="dt" sz="half" idx="22"/>
          </p:nvPr>
        </p:nvSpPr>
        <p:spPr/>
        <p:txBody>
          <a:bodyPr/>
          <a:lstStyle/>
          <a:p>
            <a:fld id="{4AC95F3A-685B-4F3B-A8C2-83185F1A43F8}" type="datetime1">
              <a:rPr lang="en-US" smtClean="0"/>
              <a:t>7/24/2019</a:t>
            </a:fld>
            <a:endParaRPr lang="en-US"/>
          </a:p>
        </p:txBody>
      </p:sp>
    </p:spTree>
    <p:extLst>
      <p:ext uri="{BB962C8B-B14F-4D97-AF65-F5344CB8AC3E}">
        <p14:creationId xmlns:p14="http://schemas.microsoft.com/office/powerpoint/2010/main" val="259420006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center &amp; top backgroun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4E6DB2D9-BBD8-435B-B34A-9B8472CE273E}" type="slidenum">
              <a:rPr lang="en-US" smtClean="0"/>
              <a:pPr/>
              <a:t>‹#›</a:t>
            </a:fld>
            <a:endParaRPr lang="en-US"/>
          </a:p>
        </p:txBody>
      </p:sp>
      <p:sp>
        <p:nvSpPr>
          <p:cNvPr id="6" name="Picture Placeholder 5"/>
          <p:cNvSpPr>
            <a:spLocks noGrp="1"/>
          </p:cNvSpPr>
          <p:nvPr>
            <p:ph type="pic" sz="quarter" idx="11"/>
          </p:nvPr>
        </p:nvSpPr>
        <p:spPr>
          <a:xfrm>
            <a:off x="0" y="0"/>
            <a:ext cx="12192000" cy="4251600"/>
          </a:xfrm>
          <a:prstGeom prst="rect">
            <a:avLst/>
          </a:prstGeom>
          <a:solidFill>
            <a:schemeClr val="accent2"/>
          </a:solidFill>
        </p:spPr>
        <p:txBody>
          <a:bodyPr/>
          <a:lstStyle>
            <a:lvl1pPr marL="0" indent="0">
              <a:buNone/>
              <a:defRPr>
                <a:noFill/>
              </a:defRPr>
            </a:lvl1pPr>
          </a:lstStyle>
          <a:p>
            <a:endParaRPr lang="en-US"/>
          </a:p>
        </p:txBody>
      </p:sp>
      <p:sp>
        <p:nvSpPr>
          <p:cNvPr id="8" name="Title_center_white"/>
          <p:cNvSpPr>
            <a:spLocks noGrp="1"/>
          </p:cNvSpPr>
          <p:nvPr>
            <p:ph type="title"/>
          </p:nvPr>
        </p:nvSpPr>
        <p:spPr>
          <a:xfrm>
            <a:off x="537459" y="1393077"/>
            <a:ext cx="11117083" cy="854080"/>
          </a:xfrm>
        </p:spPr>
        <p:txBody>
          <a:bodyPr/>
          <a:lstStyle>
            <a:lvl1pPr algn="ctr">
              <a:lnSpc>
                <a:spcPct val="90000"/>
              </a:lnSpc>
              <a:defRPr sz="5500">
                <a:solidFill>
                  <a:srgbClr val="FFFFFF"/>
                </a:solidFill>
                <a:latin typeface="+mj-lt"/>
              </a:defRPr>
            </a:lvl1pPr>
          </a:lstStyle>
          <a:p>
            <a:r>
              <a:rPr lang="en-US"/>
              <a:t>Click to edit Master title style</a:t>
            </a:r>
          </a:p>
        </p:txBody>
      </p:sp>
      <p:sp>
        <p:nvSpPr>
          <p:cNvPr id="2" name="Footer Placeholder 1"/>
          <p:cNvSpPr>
            <a:spLocks noGrp="1"/>
          </p:cNvSpPr>
          <p:nvPr>
            <p:ph type="ftr" sz="quarter" idx="12"/>
          </p:nvPr>
        </p:nvSpPr>
        <p:spPr/>
        <p:txBody>
          <a:bodyPr/>
          <a:lstStyle/>
          <a:p>
            <a:r>
              <a:rPr lang="en-US"/>
              <a:t>Restricted and Confidential © Work Sans 10 pt</a:t>
            </a:r>
          </a:p>
        </p:txBody>
      </p:sp>
      <p:sp>
        <p:nvSpPr>
          <p:cNvPr id="4" name="Date Placeholder 3">
            <a:extLst>
              <a:ext uri="{FF2B5EF4-FFF2-40B4-BE49-F238E27FC236}">
                <a16:creationId xmlns:a16="http://schemas.microsoft.com/office/drawing/2014/main" id="{199EAB10-2A06-46DB-9D61-651C4714BC88}"/>
              </a:ext>
            </a:extLst>
          </p:cNvPr>
          <p:cNvSpPr>
            <a:spLocks noGrp="1"/>
          </p:cNvSpPr>
          <p:nvPr>
            <p:ph type="dt" sz="half" idx="13"/>
          </p:nvPr>
        </p:nvSpPr>
        <p:spPr/>
        <p:txBody>
          <a:bodyPr/>
          <a:lstStyle/>
          <a:p>
            <a:fld id="{F52CD7EE-76B7-4AEB-8F2E-967E14F1AE03}" type="datetime1">
              <a:rPr lang="en-US" smtClean="0"/>
              <a:t>7/24/2019</a:t>
            </a:fld>
            <a:endParaRPr lang="en-US"/>
          </a:p>
        </p:txBody>
      </p:sp>
    </p:spTree>
    <p:extLst>
      <p:ext uri="{BB962C8B-B14F-4D97-AF65-F5344CB8AC3E}">
        <p14:creationId xmlns:p14="http://schemas.microsoft.com/office/powerpoint/2010/main" val="53500063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with top backgroun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4E6DB2D9-BBD8-435B-B34A-9B8472CE273E}" type="slidenum">
              <a:rPr lang="en-US" smtClean="0"/>
              <a:pPr/>
              <a:t>‹#›</a:t>
            </a:fld>
            <a:endParaRPr lang="en-US"/>
          </a:p>
        </p:txBody>
      </p:sp>
      <p:sp>
        <p:nvSpPr>
          <p:cNvPr id="5" name="Picture Placeholder 5"/>
          <p:cNvSpPr>
            <a:spLocks noGrp="1"/>
          </p:cNvSpPr>
          <p:nvPr>
            <p:ph type="pic" sz="quarter" idx="12"/>
          </p:nvPr>
        </p:nvSpPr>
        <p:spPr>
          <a:xfrm>
            <a:off x="0" y="0"/>
            <a:ext cx="12192000" cy="4251325"/>
          </a:xfrm>
          <a:prstGeom prst="rect">
            <a:avLst/>
          </a:prstGeom>
          <a:solidFill>
            <a:schemeClr val="accent2"/>
          </a:solidFill>
        </p:spPr>
        <p:txBody>
          <a:bodyPr/>
          <a:lstStyle>
            <a:lvl1pPr marL="0" indent="0">
              <a:buNone/>
              <a:defRPr>
                <a:noFill/>
              </a:defRPr>
            </a:lvl1pPr>
          </a:lstStyle>
          <a:p>
            <a:endParaRPr lang="en-US"/>
          </a:p>
        </p:txBody>
      </p:sp>
      <p:sp>
        <p:nvSpPr>
          <p:cNvPr id="4" name="Footer Placeholder 3"/>
          <p:cNvSpPr>
            <a:spLocks noGrp="1"/>
          </p:cNvSpPr>
          <p:nvPr>
            <p:ph type="ftr" sz="quarter" idx="13"/>
          </p:nvPr>
        </p:nvSpPr>
        <p:spPr/>
        <p:txBody>
          <a:bodyPr/>
          <a:lstStyle/>
          <a:p>
            <a:r>
              <a:rPr lang="en-US"/>
              <a:t>Restricted and Confidential © Work Sans 10 pt</a:t>
            </a:r>
          </a:p>
        </p:txBody>
      </p:sp>
      <p:sp>
        <p:nvSpPr>
          <p:cNvPr id="6" name="Title_white"/>
          <p:cNvSpPr>
            <a:spLocks noGrp="1"/>
          </p:cNvSpPr>
          <p:nvPr>
            <p:ph type="title"/>
          </p:nvPr>
        </p:nvSpPr>
        <p:spPr>
          <a:xfrm>
            <a:off x="537459" y="507600"/>
            <a:ext cx="11117083" cy="600164"/>
          </a:xfrm>
        </p:spPr>
        <p:txBody>
          <a:bodyPr/>
          <a:lstStyle>
            <a:lvl1pPr>
              <a:defRPr>
                <a:solidFill>
                  <a:srgbClr val="FFFFFF"/>
                </a:solidFill>
              </a:defRPr>
            </a:lvl1pPr>
          </a:lstStyle>
          <a:p>
            <a:r>
              <a:rPr lang="en-US"/>
              <a:t>Click to edit Master title style</a:t>
            </a:r>
          </a:p>
        </p:txBody>
      </p:sp>
      <p:sp>
        <p:nvSpPr>
          <p:cNvPr id="7" name="Subtitle_white"/>
          <p:cNvSpPr>
            <a:spLocks noGrp="1"/>
          </p:cNvSpPr>
          <p:nvPr>
            <p:ph type="body" sz="quarter" idx="14" hasCustomPrompt="1"/>
          </p:nvPr>
        </p:nvSpPr>
        <p:spPr>
          <a:xfrm>
            <a:off x="536400" y="925200"/>
            <a:ext cx="11001375" cy="492955"/>
          </a:xfrm>
          <a:prstGeom prst="rect">
            <a:avLst/>
          </a:prstGeom>
        </p:spPr>
        <p:txBody>
          <a:bodyPr>
            <a:spAutoFit/>
          </a:bodyPr>
          <a:lstStyle>
            <a:lvl1pPr marL="0" indent="0">
              <a:buNone/>
              <a:defRPr sz="2400">
                <a:solidFill>
                  <a:srgbClr val="FFFFFF"/>
                </a:solidFill>
                <a:latin typeface="Work Sans Light" panose="00000400000000000000" pitchFamily="2" charset="0"/>
              </a:defRPr>
            </a:lvl1pPr>
          </a:lstStyle>
          <a:p>
            <a:pPr lvl="0"/>
            <a:r>
              <a:rPr lang="en-US"/>
              <a:t>Subtitle goes here</a:t>
            </a:r>
          </a:p>
        </p:txBody>
      </p:sp>
      <p:sp>
        <p:nvSpPr>
          <p:cNvPr id="2" name="Date Placeholder 1">
            <a:extLst>
              <a:ext uri="{FF2B5EF4-FFF2-40B4-BE49-F238E27FC236}">
                <a16:creationId xmlns:a16="http://schemas.microsoft.com/office/drawing/2014/main" id="{8EE8390B-E553-4AFB-9D02-3A91A917F16B}"/>
              </a:ext>
            </a:extLst>
          </p:cNvPr>
          <p:cNvSpPr>
            <a:spLocks noGrp="1"/>
          </p:cNvSpPr>
          <p:nvPr>
            <p:ph type="dt" sz="half" idx="15"/>
          </p:nvPr>
        </p:nvSpPr>
        <p:spPr/>
        <p:txBody>
          <a:bodyPr/>
          <a:lstStyle/>
          <a:p>
            <a:fld id="{943CF453-BAE3-4EEA-8076-C882B98A29AA}" type="datetime1">
              <a:rPr lang="en-US" smtClean="0"/>
              <a:t>7/24/2019</a:t>
            </a:fld>
            <a:endParaRPr lang="en-US"/>
          </a:p>
        </p:txBody>
      </p:sp>
    </p:spTree>
    <p:extLst>
      <p:ext uri="{BB962C8B-B14F-4D97-AF65-F5344CB8AC3E}">
        <p14:creationId xmlns:p14="http://schemas.microsoft.com/office/powerpoint/2010/main" val="9760555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Subtit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a:latin typeface="Work Sans" panose="00000500000000000000" pitchFamily="2" charset="0"/>
              </a:defRPr>
            </a:lvl1pPr>
          </a:lstStyle>
          <a:p>
            <a:fld id="{4E6DB2D9-BBD8-435B-B34A-9B8472CE273E}" type="slidenum">
              <a:rPr lang="en-US" smtClean="0"/>
              <a:pPr/>
              <a:t>‹#›</a:t>
            </a:fld>
            <a:endParaRPr lang="en-US"/>
          </a:p>
        </p:txBody>
      </p:sp>
      <p:sp>
        <p:nvSpPr>
          <p:cNvPr id="4" name="Footer Placeholder 3"/>
          <p:cNvSpPr>
            <a:spLocks noGrp="1"/>
          </p:cNvSpPr>
          <p:nvPr>
            <p:ph type="ftr" sz="quarter" idx="11"/>
          </p:nvPr>
        </p:nvSpPr>
        <p:spPr/>
        <p:txBody>
          <a:bodyPr/>
          <a:lstStyle/>
          <a:p>
            <a:r>
              <a:rPr lang="en-US"/>
              <a:t>Restricted and Confidential © Work Sans 10 pt</a:t>
            </a:r>
          </a:p>
        </p:txBody>
      </p:sp>
      <p:sp>
        <p:nvSpPr>
          <p:cNvPr id="7" name="Subtitle"/>
          <p:cNvSpPr>
            <a:spLocks noGrp="1"/>
          </p:cNvSpPr>
          <p:nvPr>
            <p:ph type="body" sz="quarter" idx="12" hasCustomPrompt="1"/>
          </p:nvPr>
        </p:nvSpPr>
        <p:spPr>
          <a:xfrm>
            <a:off x="536400" y="1041188"/>
            <a:ext cx="11001375" cy="492955"/>
          </a:xfrm>
          <a:prstGeom prst="rect">
            <a:avLst/>
          </a:prstGeom>
        </p:spPr>
        <p:txBody>
          <a:bodyPr>
            <a:spAutoFit/>
          </a:bodyPr>
          <a:lstStyle>
            <a:lvl1pPr marL="0" indent="0">
              <a:buNone/>
              <a:defRPr sz="2400">
                <a:latin typeface="Work Sans Light" panose="00000400000000000000" pitchFamily="2" charset="0"/>
              </a:defRPr>
            </a:lvl1pPr>
          </a:lstStyle>
          <a:p>
            <a:pPr lvl="0"/>
            <a:r>
              <a:rPr lang="en-US"/>
              <a:t>Subtitle goes here</a:t>
            </a:r>
          </a:p>
        </p:txBody>
      </p:sp>
      <p:sp>
        <p:nvSpPr>
          <p:cNvPr id="5" name="Date Placeholder 4">
            <a:extLst>
              <a:ext uri="{FF2B5EF4-FFF2-40B4-BE49-F238E27FC236}">
                <a16:creationId xmlns:a16="http://schemas.microsoft.com/office/drawing/2014/main" id="{FAC4EAAC-FB47-49ED-97B6-A5D15BB5B0BB}"/>
              </a:ext>
            </a:extLst>
          </p:cNvPr>
          <p:cNvSpPr>
            <a:spLocks noGrp="1"/>
          </p:cNvSpPr>
          <p:nvPr>
            <p:ph type="dt" sz="half" idx="13"/>
          </p:nvPr>
        </p:nvSpPr>
        <p:spPr/>
        <p:txBody>
          <a:bodyPr/>
          <a:lstStyle/>
          <a:p>
            <a:fld id="{F0A18FA5-BB6A-4CAA-B99D-D389D6D3D91C}" type="datetime1">
              <a:rPr lang="en-US" smtClean="0"/>
              <a:t>7/24/2019</a:t>
            </a:fld>
            <a:endParaRPr lang="en-US"/>
          </a:p>
        </p:txBody>
      </p:sp>
      <p:sp>
        <p:nvSpPr>
          <p:cNvPr id="9" name="Title 8">
            <a:extLst>
              <a:ext uri="{FF2B5EF4-FFF2-40B4-BE49-F238E27FC236}">
                <a16:creationId xmlns:a16="http://schemas.microsoft.com/office/drawing/2014/main" id="{5995F111-8597-4705-A658-A748EE2E77E5}"/>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8151920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bottom">
    <p:spTree>
      <p:nvGrpSpPr>
        <p:cNvPr id="1" name=""/>
        <p:cNvGrpSpPr/>
        <p:nvPr/>
      </p:nvGrpSpPr>
      <p:grpSpPr>
        <a:xfrm>
          <a:off x="0" y="0"/>
          <a:ext cx="0" cy="0"/>
          <a:chOff x="0" y="0"/>
          <a:chExt cx="0" cy="0"/>
        </a:xfrm>
      </p:grpSpPr>
      <p:sp>
        <p:nvSpPr>
          <p:cNvPr id="5" name="Text Placeholder 5"/>
          <p:cNvSpPr>
            <a:spLocks noGrp="1"/>
          </p:cNvSpPr>
          <p:nvPr>
            <p:ph type="body" sz="quarter" idx="11"/>
          </p:nvPr>
        </p:nvSpPr>
        <p:spPr>
          <a:xfrm>
            <a:off x="0" y="0"/>
            <a:ext cx="12192000" cy="4251960"/>
          </a:xfrm>
          <a:prstGeom prst="rect">
            <a:avLst/>
          </a:prstGeom>
          <a:solidFill>
            <a:schemeClr val="bg2"/>
          </a:solidFill>
          <a:ln w="0">
            <a:solidFill>
              <a:schemeClr val="bg1">
                <a:alpha val="0"/>
              </a:schemeClr>
            </a:solidFill>
          </a:ln>
        </p:spPr>
        <p:txBody>
          <a:bodyPr/>
          <a:lstStyle>
            <a:lvl1pPr marL="0" indent="0">
              <a:buNone/>
              <a:defRPr sz="800">
                <a:noFill/>
              </a:defRPr>
            </a:lvl1pPr>
          </a:lstStyle>
          <a:p>
            <a:pPr lvl="0"/>
            <a:endParaRPr lang="en-US"/>
          </a:p>
        </p:txBody>
      </p:sp>
      <p:sp>
        <p:nvSpPr>
          <p:cNvPr id="2" name="Title_bottom"/>
          <p:cNvSpPr>
            <a:spLocks noGrp="1"/>
          </p:cNvSpPr>
          <p:nvPr>
            <p:ph type="title"/>
          </p:nvPr>
        </p:nvSpPr>
        <p:spPr>
          <a:xfrm>
            <a:off x="447288" y="4702149"/>
            <a:ext cx="3555570" cy="1107996"/>
          </a:xfrm>
        </p:spPr>
        <p:txBody>
          <a:bodyPr/>
          <a:lstStyle>
            <a:lvl1pPr algn="r">
              <a:lnSpc>
                <a:spcPct val="100000"/>
              </a:lnSpc>
              <a:defRPr/>
            </a:lvl1pPr>
          </a:lstStyle>
          <a:p>
            <a:r>
              <a:rPr lang="en-US"/>
              <a:t>Click to edit Master title</a:t>
            </a:r>
          </a:p>
        </p:txBody>
      </p:sp>
      <p:sp>
        <p:nvSpPr>
          <p:cNvPr id="7" name="Date Placeholder 6">
            <a:extLst>
              <a:ext uri="{FF2B5EF4-FFF2-40B4-BE49-F238E27FC236}">
                <a16:creationId xmlns:a16="http://schemas.microsoft.com/office/drawing/2014/main" id="{F87AD4B0-74D8-4A99-8D65-643E71AF4BF1}"/>
              </a:ext>
            </a:extLst>
          </p:cNvPr>
          <p:cNvSpPr>
            <a:spLocks noGrp="1"/>
          </p:cNvSpPr>
          <p:nvPr>
            <p:ph type="dt" sz="half" idx="12"/>
          </p:nvPr>
        </p:nvSpPr>
        <p:spPr/>
        <p:txBody>
          <a:bodyPr/>
          <a:lstStyle/>
          <a:p>
            <a:fld id="{0B861F58-9F2F-409A-8550-2802A028BFA2}" type="datetime1">
              <a:rPr lang="en-US" smtClean="0"/>
              <a:t>7/24/2019</a:t>
            </a:fld>
            <a:endParaRPr lang="en-US"/>
          </a:p>
        </p:txBody>
      </p:sp>
      <p:sp>
        <p:nvSpPr>
          <p:cNvPr id="8" name="Footer Placeholder 7">
            <a:extLst>
              <a:ext uri="{FF2B5EF4-FFF2-40B4-BE49-F238E27FC236}">
                <a16:creationId xmlns:a16="http://schemas.microsoft.com/office/drawing/2014/main" id="{E8182BAD-05B8-4986-BB17-A1EEBE504FA9}"/>
              </a:ext>
            </a:extLst>
          </p:cNvPr>
          <p:cNvSpPr>
            <a:spLocks noGrp="1"/>
          </p:cNvSpPr>
          <p:nvPr>
            <p:ph type="ftr" sz="quarter" idx="13"/>
          </p:nvPr>
        </p:nvSpPr>
        <p:spPr/>
        <p:txBody>
          <a:bodyPr/>
          <a:lstStyle/>
          <a:p>
            <a:r>
              <a:rPr lang="en-US"/>
              <a:t>Restricted and Confidential © Work Sans 10 pt</a:t>
            </a:r>
          </a:p>
        </p:txBody>
      </p:sp>
      <p:sp>
        <p:nvSpPr>
          <p:cNvPr id="9" name="Slide Number Placeholder 8">
            <a:extLst>
              <a:ext uri="{FF2B5EF4-FFF2-40B4-BE49-F238E27FC236}">
                <a16:creationId xmlns:a16="http://schemas.microsoft.com/office/drawing/2014/main" id="{F27CC83B-39BF-444E-9F0E-05AF20B460A9}"/>
              </a:ext>
            </a:extLst>
          </p:cNvPr>
          <p:cNvSpPr>
            <a:spLocks noGrp="1"/>
          </p:cNvSpPr>
          <p:nvPr>
            <p:ph type="sldNum" sz="quarter" idx="14"/>
          </p:nvPr>
        </p:nvSpPr>
        <p:spPr/>
        <p:txBody>
          <a:bodyPr/>
          <a:lstStyle/>
          <a:p>
            <a:fld id="{4E6DB2D9-BBD8-435B-B34A-9B8472CE273E}" type="slidenum">
              <a:rPr lang="en-US" smtClean="0"/>
              <a:pPr/>
              <a:t>‹#›</a:t>
            </a:fld>
            <a:endParaRPr lang="en-US"/>
          </a:p>
        </p:txBody>
      </p:sp>
    </p:spTree>
    <p:extLst>
      <p:ext uri="{BB962C8B-B14F-4D97-AF65-F5344CB8AC3E}">
        <p14:creationId xmlns:p14="http://schemas.microsoft.com/office/powerpoint/2010/main" val="53014936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bottom with video">
    <p:spTree>
      <p:nvGrpSpPr>
        <p:cNvPr id="1" name=""/>
        <p:cNvGrpSpPr/>
        <p:nvPr/>
      </p:nvGrpSpPr>
      <p:grpSpPr>
        <a:xfrm>
          <a:off x="0" y="0"/>
          <a:ext cx="0" cy="0"/>
          <a:chOff x="0" y="0"/>
          <a:chExt cx="0" cy="0"/>
        </a:xfrm>
      </p:grpSpPr>
      <p:sp>
        <p:nvSpPr>
          <p:cNvPr id="2" name="Title_bottom"/>
          <p:cNvSpPr>
            <a:spLocks noGrp="1"/>
          </p:cNvSpPr>
          <p:nvPr>
            <p:ph type="title"/>
          </p:nvPr>
        </p:nvSpPr>
        <p:spPr>
          <a:xfrm>
            <a:off x="447288" y="4702149"/>
            <a:ext cx="3555570" cy="1107996"/>
          </a:xfrm>
        </p:spPr>
        <p:txBody>
          <a:bodyPr/>
          <a:lstStyle>
            <a:lvl1pPr algn="r">
              <a:lnSpc>
                <a:spcPct val="100000"/>
              </a:lnSpc>
              <a:defRPr/>
            </a:lvl1pPr>
          </a:lstStyle>
          <a:p>
            <a:r>
              <a:rPr lang="en-US"/>
              <a:t>Click to edit Master title</a:t>
            </a:r>
          </a:p>
        </p:txBody>
      </p:sp>
      <p:sp>
        <p:nvSpPr>
          <p:cNvPr id="3" name="Slide Number Placeholder 2"/>
          <p:cNvSpPr>
            <a:spLocks noGrp="1"/>
          </p:cNvSpPr>
          <p:nvPr>
            <p:ph type="sldNum" sz="quarter" idx="10"/>
          </p:nvPr>
        </p:nvSpPr>
        <p:spPr/>
        <p:txBody>
          <a:bodyPr/>
          <a:lstStyle/>
          <a:p>
            <a:fld id="{4E6DB2D9-BBD8-435B-B34A-9B8472CE273E}" type="slidenum">
              <a:rPr lang="en-US" smtClean="0"/>
              <a:pPr/>
              <a:t>‹#›</a:t>
            </a:fld>
            <a:endParaRPr lang="en-US"/>
          </a:p>
        </p:txBody>
      </p:sp>
      <p:sp>
        <p:nvSpPr>
          <p:cNvPr id="6" name="Media Placeholder 5"/>
          <p:cNvSpPr>
            <a:spLocks noGrp="1"/>
          </p:cNvSpPr>
          <p:nvPr>
            <p:ph type="media" sz="quarter" idx="12"/>
          </p:nvPr>
        </p:nvSpPr>
        <p:spPr>
          <a:xfrm>
            <a:off x="0" y="0"/>
            <a:ext cx="12192000" cy="4251325"/>
          </a:xfrm>
          <a:prstGeom prst="rect">
            <a:avLst/>
          </a:prstGeom>
          <a:solidFill>
            <a:schemeClr val="accent2"/>
          </a:solidFill>
        </p:spPr>
        <p:txBody>
          <a:bodyPr/>
          <a:lstStyle>
            <a:lvl1pPr marL="0" indent="0">
              <a:buNone/>
              <a:defRPr>
                <a:noFill/>
              </a:defRPr>
            </a:lvl1pPr>
          </a:lstStyle>
          <a:p>
            <a:endParaRPr lang="en-US"/>
          </a:p>
        </p:txBody>
      </p:sp>
      <p:sp>
        <p:nvSpPr>
          <p:cNvPr id="4" name="Footer Placeholder 3"/>
          <p:cNvSpPr>
            <a:spLocks noGrp="1"/>
          </p:cNvSpPr>
          <p:nvPr>
            <p:ph type="ftr" sz="quarter" idx="13"/>
          </p:nvPr>
        </p:nvSpPr>
        <p:spPr/>
        <p:txBody>
          <a:bodyPr/>
          <a:lstStyle/>
          <a:p>
            <a:r>
              <a:rPr lang="en-US"/>
              <a:t>Restricted and Confidential © Work Sans 10 pt</a:t>
            </a:r>
          </a:p>
        </p:txBody>
      </p:sp>
      <p:sp>
        <p:nvSpPr>
          <p:cNvPr id="5" name="Date Placeholder 4">
            <a:extLst>
              <a:ext uri="{FF2B5EF4-FFF2-40B4-BE49-F238E27FC236}">
                <a16:creationId xmlns:a16="http://schemas.microsoft.com/office/drawing/2014/main" id="{86B36426-6EC5-4026-9861-2E3B511F9B35}"/>
              </a:ext>
            </a:extLst>
          </p:cNvPr>
          <p:cNvSpPr>
            <a:spLocks noGrp="1"/>
          </p:cNvSpPr>
          <p:nvPr>
            <p:ph type="dt" sz="half" idx="14"/>
          </p:nvPr>
        </p:nvSpPr>
        <p:spPr/>
        <p:txBody>
          <a:bodyPr/>
          <a:lstStyle/>
          <a:p>
            <a:fld id="{9FA64012-C6E2-4CA3-AD1B-B2EAAB68F2A8}" type="datetime1">
              <a:rPr lang="en-US" smtClean="0"/>
              <a:t>7/24/2019</a:t>
            </a:fld>
            <a:endParaRPr lang="en-US"/>
          </a:p>
        </p:txBody>
      </p:sp>
    </p:spTree>
    <p:extLst>
      <p:ext uri="{BB962C8B-B14F-4D97-AF65-F5344CB8AC3E}">
        <p14:creationId xmlns:p14="http://schemas.microsoft.com/office/powerpoint/2010/main" val="140351805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Title &amp; half background left 2">
    <p:spTree>
      <p:nvGrpSpPr>
        <p:cNvPr id="1" name=""/>
        <p:cNvGrpSpPr/>
        <p:nvPr/>
      </p:nvGrpSpPr>
      <p:grpSpPr>
        <a:xfrm>
          <a:off x="0" y="0"/>
          <a:ext cx="0" cy="0"/>
          <a:chOff x="0" y="0"/>
          <a:chExt cx="0" cy="0"/>
        </a:xfrm>
      </p:grpSpPr>
      <p:sp>
        <p:nvSpPr>
          <p:cNvPr id="2" name="Title_half_left"/>
          <p:cNvSpPr>
            <a:spLocks noGrp="1"/>
          </p:cNvSpPr>
          <p:nvPr>
            <p:ph type="title"/>
          </p:nvPr>
        </p:nvSpPr>
        <p:spPr>
          <a:xfrm>
            <a:off x="6249771" y="507600"/>
            <a:ext cx="5245824" cy="600164"/>
          </a:xfrm>
        </p:spPr>
        <p:txBody>
          <a:bodyPr/>
          <a:lstStyle>
            <a:lvl1pPr>
              <a:defRPr/>
            </a:lvl1pPr>
          </a:lstStyle>
          <a:p>
            <a:r>
              <a:rPr lang="en-US"/>
              <a:t>Click to edit Master title</a:t>
            </a:r>
          </a:p>
        </p:txBody>
      </p:sp>
      <p:sp>
        <p:nvSpPr>
          <p:cNvPr id="6" name="Picture Placeholder 5"/>
          <p:cNvSpPr>
            <a:spLocks noGrp="1"/>
          </p:cNvSpPr>
          <p:nvPr>
            <p:ph type="pic" sz="quarter" idx="11"/>
          </p:nvPr>
        </p:nvSpPr>
        <p:spPr>
          <a:xfrm>
            <a:off x="0" y="0"/>
            <a:ext cx="5840776" cy="6858000"/>
          </a:xfrm>
          <a:prstGeom prst="rect">
            <a:avLst/>
          </a:prstGeom>
          <a:solidFill>
            <a:schemeClr val="accent2"/>
          </a:solidFill>
        </p:spPr>
        <p:txBody>
          <a:bodyPr/>
          <a:lstStyle>
            <a:lvl1pPr marL="0" indent="0">
              <a:buNone/>
              <a:defRPr>
                <a:noFill/>
              </a:defRPr>
            </a:lvl1pPr>
          </a:lstStyle>
          <a:p>
            <a:endParaRPr lang="en-US"/>
          </a:p>
        </p:txBody>
      </p:sp>
      <p:sp>
        <p:nvSpPr>
          <p:cNvPr id="3" name="Date Placeholder 2">
            <a:extLst>
              <a:ext uri="{FF2B5EF4-FFF2-40B4-BE49-F238E27FC236}">
                <a16:creationId xmlns:a16="http://schemas.microsoft.com/office/drawing/2014/main" id="{C0C285DA-4081-47B1-9802-35DB6744DC1F}"/>
              </a:ext>
            </a:extLst>
          </p:cNvPr>
          <p:cNvSpPr>
            <a:spLocks noGrp="1"/>
          </p:cNvSpPr>
          <p:nvPr>
            <p:ph type="dt" sz="half" idx="16"/>
          </p:nvPr>
        </p:nvSpPr>
        <p:spPr/>
        <p:txBody>
          <a:bodyPr/>
          <a:lstStyle/>
          <a:p>
            <a:fld id="{D471CB8E-9AE9-46F1-B68E-24910AB99241}" type="datetime1">
              <a:rPr lang="en-US" smtClean="0"/>
              <a:t>7/24/2019</a:t>
            </a:fld>
            <a:endParaRPr lang="en-US"/>
          </a:p>
        </p:txBody>
      </p:sp>
      <p:sp>
        <p:nvSpPr>
          <p:cNvPr id="8" name="Footer Placeholder 7">
            <a:extLst>
              <a:ext uri="{FF2B5EF4-FFF2-40B4-BE49-F238E27FC236}">
                <a16:creationId xmlns:a16="http://schemas.microsoft.com/office/drawing/2014/main" id="{7CD09ACD-7F31-45B9-830E-CB35153DEB82}"/>
              </a:ext>
            </a:extLst>
          </p:cNvPr>
          <p:cNvSpPr>
            <a:spLocks noGrp="1"/>
          </p:cNvSpPr>
          <p:nvPr>
            <p:ph type="ftr" sz="quarter" idx="17"/>
          </p:nvPr>
        </p:nvSpPr>
        <p:spPr>
          <a:xfrm>
            <a:off x="536399" y="6323714"/>
            <a:ext cx="4807125" cy="245776"/>
          </a:xfrm>
        </p:spPr>
        <p:txBody>
          <a:bodyPr/>
          <a:lstStyle>
            <a:lvl1pPr algn="l">
              <a:defRPr>
                <a:solidFill>
                  <a:srgbClr val="FFFFFF"/>
                </a:solidFill>
              </a:defRPr>
            </a:lvl1pPr>
          </a:lstStyle>
          <a:p>
            <a:r>
              <a:rPr lang="en-US"/>
              <a:t>Restricted and Confidential © Work Sans 10 pt</a:t>
            </a:r>
          </a:p>
        </p:txBody>
      </p:sp>
      <p:sp>
        <p:nvSpPr>
          <p:cNvPr id="9" name="Slide Number Placeholder 8">
            <a:extLst>
              <a:ext uri="{FF2B5EF4-FFF2-40B4-BE49-F238E27FC236}">
                <a16:creationId xmlns:a16="http://schemas.microsoft.com/office/drawing/2014/main" id="{BCAD63F7-AFCC-49EC-A106-B67FD146536B}"/>
              </a:ext>
            </a:extLst>
          </p:cNvPr>
          <p:cNvSpPr>
            <a:spLocks noGrp="1"/>
          </p:cNvSpPr>
          <p:nvPr>
            <p:ph type="sldNum" sz="quarter" idx="18"/>
          </p:nvPr>
        </p:nvSpPr>
        <p:spPr/>
        <p:txBody>
          <a:bodyPr/>
          <a:lstStyle/>
          <a:p>
            <a:fld id="{4E6DB2D9-BBD8-435B-B34A-9B8472CE273E}" type="slidenum">
              <a:rPr lang="en-US" smtClean="0"/>
              <a:pPr/>
              <a:t>‹#›</a:t>
            </a:fld>
            <a:endParaRPr lang="en-US"/>
          </a:p>
        </p:txBody>
      </p:sp>
    </p:spTree>
    <p:extLst>
      <p:ext uri="{BB962C8B-B14F-4D97-AF65-F5344CB8AC3E}">
        <p14:creationId xmlns:p14="http://schemas.microsoft.com/office/powerpoint/2010/main" val="1579874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Title &amp; Subtitle &amp; half background left 2">
    <p:spTree>
      <p:nvGrpSpPr>
        <p:cNvPr id="1" name=""/>
        <p:cNvGrpSpPr/>
        <p:nvPr/>
      </p:nvGrpSpPr>
      <p:grpSpPr>
        <a:xfrm>
          <a:off x="0" y="0"/>
          <a:ext cx="0" cy="0"/>
          <a:chOff x="0" y="0"/>
          <a:chExt cx="0" cy="0"/>
        </a:xfrm>
      </p:grpSpPr>
      <p:sp>
        <p:nvSpPr>
          <p:cNvPr id="2" name="Title_half_left"/>
          <p:cNvSpPr>
            <a:spLocks noGrp="1"/>
          </p:cNvSpPr>
          <p:nvPr>
            <p:ph type="title"/>
          </p:nvPr>
        </p:nvSpPr>
        <p:spPr>
          <a:xfrm>
            <a:off x="6249771" y="507600"/>
            <a:ext cx="5245824" cy="600164"/>
          </a:xfrm>
        </p:spPr>
        <p:txBody>
          <a:bodyPr/>
          <a:lstStyle>
            <a:lvl1pPr>
              <a:defRPr/>
            </a:lvl1pPr>
          </a:lstStyle>
          <a:p>
            <a:r>
              <a:rPr lang="en-US"/>
              <a:t>Click to edit Master title</a:t>
            </a:r>
          </a:p>
        </p:txBody>
      </p:sp>
      <p:sp>
        <p:nvSpPr>
          <p:cNvPr id="6" name="Picture Placeholder 5"/>
          <p:cNvSpPr>
            <a:spLocks noGrp="1"/>
          </p:cNvSpPr>
          <p:nvPr>
            <p:ph type="pic" sz="quarter" idx="11"/>
          </p:nvPr>
        </p:nvSpPr>
        <p:spPr>
          <a:xfrm>
            <a:off x="0" y="0"/>
            <a:ext cx="5840776" cy="6858000"/>
          </a:xfrm>
          <a:prstGeom prst="rect">
            <a:avLst/>
          </a:prstGeom>
          <a:solidFill>
            <a:schemeClr val="accent2"/>
          </a:solidFill>
        </p:spPr>
        <p:txBody>
          <a:bodyPr/>
          <a:lstStyle>
            <a:lvl1pPr marL="0" indent="0">
              <a:buNone/>
              <a:defRPr>
                <a:noFill/>
              </a:defRPr>
            </a:lvl1pPr>
          </a:lstStyle>
          <a:p>
            <a:endParaRPr lang="en-US"/>
          </a:p>
        </p:txBody>
      </p:sp>
      <p:sp>
        <p:nvSpPr>
          <p:cNvPr id="7" name="Subtitle_half_right"/>
          <p:cNvSpPr>
            <a:spLocks noGrp="1"/>
          </p:cNvSpPr>
          <p:nvPr>
            <p:ph type="body" sz="quarter" idx="14" hasCustomPrompt="1"/>
          </p:nvPr>
        </p:nvSpPr>
        <p:spPr>
          <a:xfrm>
            <a:off x="6251401" y="925200"/>
            <a:ext cx="5258610" cy="492955"/>
          </a:xfrm>
          <a:prstGeom prst="rect">
            <a:avLst/>
          </a:prstGeom>
        </p:spPr>
        <p:txBody>
          <a:bodyPr wrap="square">
            <a:spAutoFit/>
          </a:bodyPr>
          <a:lstStyle>
            <a:lvl1pPr marL="0" indent="0">
              <a:buNone/>
              <a:defRPr sz="2400">
                <a:latin typeface="Work Sans Light" panose="00000400000000000000" pitchFamily="2" charset="0"/>
              </a:defRPr>
            </a:lvl1pPr>
          </a:lstStyle>
          <a:p>
            <a:pPr lvl="0"/>
            <a:r>
              <a:rPr lang="en-US"/>
              <a:t>Subtitle goes here</a:t>
            </a:r>
          </a:p>
        </p:txBody>
      </p:sp>
      <p:sp>
        <p:nvSpPr>
          <p:cNvPr id="3" name="Date Placeholder 2">
            <a:extLst>
              <a:ext uri="{FF2B5EF4-FFF2-40B4-BE49-F238E27FC236}">
                <a16:creationId xmlns:a16="http://schemas.microsoft.com/office/drawing/2014/main" id="{FB4B8A11-8D61-4C4F-97A4-733042DD642F}"/>
              </a:ext>
            </a:extLst>
          </p:cNvPr>
          <p:cNvSpPr>
            <a:spLocks noGrp="1"/>
          </p:cNvSpPr>
          <p:nvPr>
            <p:ph type="dt" sz="half" idx="16"/>
          </p:nvPr>
        </p:nvSpPr>
        <p:spPr/>
        <p:txBody>
          <a:bodyPr/>
          <a:lstStyle/>
          <a:p>
            <a:fld id="{78468473-55A5-4C48-8D7D-CB4B5992D163}" type="datetime1">
              <a:rPr lang="en-US" smtClean="0"/>
              <a:t>7/24/2019</a:t>
            </a:fld>
            <a:endParaRPr lang="en-US"/>
          </a:p>
        </p:txBody>
      </p:sp>
      <p:sp>
        <p:nvSpPr>
          <p:cNvPr id="8" name="Footer Placeholder 7">
            <a:extLst>
              <a:ext uri="{FF2B5EF4-FFF2-40B4-BE49-F238E27FC236}">
                <a16:creationId xmlns:a16="http://schemas.microsoft.com/office/drawing/2014/main" id="{28992617-E2A3-4D69-A3DF-8DF4D2938412}"/>
              </a:ext>
            </a:extLst>
          </p:cNvPr>
          <p:cNvSpPr>
            <a:spLocks noGrp="1"/>
          </p:cNvSpPr>
          <p:nvPr>
            <p:ph type="ftr" sz="quarter" idx="17"/>
          </p:nvPr>
        </p:nvSpPr>
        <p:spPr>
          <a:xfrm>
            <a:off x="536400" y="6323714"/>
            <a:ext cx="4854750" cy="245776"/>
          </a:xfrm>
        </p:spPr>
        <p:txBody>
          <a:bodyPr/>
          <a:lstStyle>
            <a:lvl1pPr algn="l">
              <a:defRPr>
                <a:solidFill>
                  <a:srgbClr val="FFFFFF"/>
                </a:solidFill>
              </a:defRPr>
            </a:lvl1pPr>
          </a:lstStyle>
          <a:p>
            <a:r>
              <a:rPr lang="en-US"/>
              <a:t>Restricted and Confidential © Work Sans 10 pt</a:t>
            </a:r>
          </a:p>
        </p:txBody>
      </p:sp>
      <p:sp>
        <p:nvSpPr>
          <p:cNvPr id="9" name="Slide Number Placeholder 8">
            <a:extLst>
              <a:ext uri="{FF2B5EF4-FFF2-40B4-BE49-F238E27FC236}">
                <a16:creationId xmlns:a16="http://schemas.microsoft.com/office/drawing/2014/main" id="{154BCE30-C810-4694-95AD-55DD5391E41D}"/>
              </a:ext>
            </a:extLst>
          </p:cNvPr>
          <p:cNvSpPr>
            <a:spLocks noGrp="1"/>
          </p:cNvSpPr>
          <p:nvPr>
            <p:ph type="sldNum" sz="quarter" idx="18"/>
          </p:nvPr>
        </p:nvSpPr>
        <p:spPr/>
        <p:txBody>
          <a:bodyPr/>
          <a:lstStyle/>
          <a:p>
            <a:fld id="{4E6DB2D9-BBD8-435B-B34A-9B8472CE273E}" type="slidenum">
              <a:rPr lang="en-US" smtClean="0"/>
              <a:pPr/>
              <a:t>‹#›</a:t>
            </a:fld>
            <a:endParaRPr lang="en-US"/>
          </a:p>
        </p:txBody>
      </p:sp>
    </p:spTree>
    <p:extLst>
      <p:ext uri="{BB962C8B-B14F-4D97-AF65-F5344CB8AC3E}">
        <p14:creationId xmlns:p14="http://schemas.microsoft.com/office/powerpoint/2010/main" val="36994982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Mobile App 4">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37459" y="507600"/>
            <a:ext cx="10958541" cy="600164"/>
          </a:xfrm>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fld id="{4E6DB2D9-BBD8-435B-B34A-9B8472CE273E}" type="slidenum">
              <a:rPr lang="en-US" smtClean="0"/>
              <a:pPr/>
              <a:t>‹#›</a:t>
            </a:fld>
            <a:endParaRPr lang="en-US"/>
          </a:p>
        </p:txBody>
      </p:sp>
      <p:sp>
        <p:nvSpPr>
          <p:cNvPr id="4" name="Footer Placeholder 3"/>
          <p:cNvSpPr>
            <a:spLocks noGrp="1"/>
          </p:cNvSpPr>
          <p:nvPr>
            <p:ph type="ftr" sz="quarter" idx="14"/>
          </p:nvPr>
        </p:nvSpPr>
        <p:spPr/>
        <p:txBody>
          <a:bodyPr/>
          <a:lstStyle/>
          <a:p>
            <a:r>
              <a:rPr lang="en-US"/>
              <a:t>Restricted and Confidential © Work Sans 10 pt</a:t>
            </a:r>
          </a:p>
        </p:txBody>
      </p:sp>
      <p:sp>
        <p:nvSpPr>
          <p:cNvPr id="11" name="Text Placeholder 6"/>
          <p:cNvSpPr>
            <a:spLocks noGrp="1"/>
          </p:cNvSpPr>
          <p:nvPr>
            <p:ph type="body" sz="quarter" idx="12"/>
          </p:nvPr>
        </p:nvSpPr>
        <p:spPr>
          <a:xfrm>
            <a:off x="8931000" y="1540800"/>
            <a:ext cx="2790000" cy="4714509"/>
          </a:xfrm>
          <a:prstGeom prst="rect">
            <a:avLst/>
          </a:prstGeom>
          <a:blipFill>
            <a:blip r:embed="rId2"/>
            <a:stretch>
              <a:fillRect/>
            </a:stretch>
          </a:blipFill>
          <a:ln w="0">
            <a:solidFill>
              <a:schemeClr val="bg1">
                <a:alpha val="0"/>
              </a:schemeClr>
            </a:solidFill>
          </a:ln>
        </p:spPr>
        <p:txBody>
          <a:bodyPr/>
          <a:lstStyle>
            <a:lvl1pPr marL="0" indent="0">
              <a:buNone/>
              <a:defRPr>
                <a:noFill/>
              </a:defRPr>
            </a:lvl1pPr>
          </a:lstStyle>
          <a:p>
            <a:pPr lvl="0"/>
            <a:endParaRPr lang="en-US"/>
          </a:p>
        </p:txBody>
      </p:sp>
      <p:sp>
        <p:nvSpPr>
          <p:cNvPr id="12" name="Picture Placeholder 8"/>
          <p:cNvSpPr>
            <a:spLocks noGrp="1"/>
          </p:cNvSpPr>
          <p:nvPr>
            <p:ph type="pic" sz="quarter" idx="13"/>
          </p:nvPr>
        </p:nvSpPr>
        <p:spPr>
          <a:xfrm>
            <a:off x="9440814" y="2440800"/>
            <a:ext cx="1770372" cy="2941200"/>
          </a:xfrm>
          <a:prstGeom prst="rect">
            <a:avLst/>
          </a:prstGeom>
        </p:spPr>
        <p:txBody>
          <a:bodyPr/>
          <a:lstStyle>
            <a:lvl1pPr marL="0" indent="0">
              <a:buNone/>
              <a:defRPr>
                <a:noFill/>
              </a:defRPr>
            </a:lvl1pPr>
          </a:lstStyle>
          <a:p>
            <a:endParaRPr lang="en-US"/>
          </a:p>
        </p:txBody>
      </p:sp>
      <p:sp>
        <p:nvSpPr>
          <p:cNvPr id="15" name="Text Placeholder 6"/>
          <p:cNvSpPr>
            <a:spLocks noGrp="1"/>
          </p:cNvSpPr>
          <p:nvPr>
            <p:ph type="body" sz="quarter" idx="15"/>
          </p:nvPr>
        </p:nvSpPr>
        <p:spPr>
          <a:xfrm>
            <a:off x="6141000" y="1539000"/>
            <a:ext cx="2790000" cy="4714509"/>
          </a:xfrm>
          <a:prstGeom prst="rect">
            <a:avLst/>
          </a:prstGeom>
          <a:blipFill>
            <a:blip r:embed="rId2"/>
            <a:stretch>
              <a:fillRect/>
            </a:stretch>
          </a:blipFill>
          <a:ln w="0">
            <a:solidFill>
              <a:schemeClr val="bg1">
                <a:alpha val="0"/>
              </a:schemeClr>
            </a:solidFill>
          </a:ln>
        </p:spPr>
        <p:txBody>
          <a:bodyPr/>
          <a:lstStyle>
            <a:lvl1pPr marL="0" indent="0">
              <a:buNone/>
              <a:defRPr>
                <a:noFill/>
              </a:defRPr>
            </a:lvl1pPr>
          </a:lstStyle>
          <a:p>
            <a:pPr lvl="0"/>
            <a:endParaRPr lang="en-US"/>
          </a:p>
        </p:txBody>
      </p:sp>
      <p:sp>
        <p:nvSpPr>
          <p:cNvPr id="16" name="Picture Placeholder 8"/>
          <p:cNvSpPr>
            <a:spLocks noGrp="1"/>
          </p:cNvSpPr>
          <p:nvPr>
            <p:ph type="pic" sz="quarter" idx="16"/>
          </p:nvPr>
        </p:nvSpPr>
        <p:spPr>
          <a:xfrm>
            <a:off x="6650814" y="2440800"/>
            <a:ext cx="1770372" cy="2941200"/>
          </a:xfrm>
          <a:prstGeom prst="rect">
            <a:avLst/>
          </a:prstGeom>
        </p:spPr>
        <p:txBody>
          <a:bodyPr/>
          <a:lstStyle>
            <a:lvl1pPr marL="0" indent="0">
              <a:buNone/>
              <a:defRPr>
                <a:noFill/>
              </a:defRPr>
            </a:lvl1pPr>
          </a:lstStyle>
          <a:p>
            <a:endParaRPr lang="en-US"/>
          </a:p>
        </p:txBody>
      </p:sp>
      <p:sp>
        <p:nvSpPr>
          <p:cNvPr id="17" name="Text Placeholder 6"/>
          <p:cNvSpPr>
            <a:spLocks noGrp="1"/>
          </p:cNvSpPr>
          <p:nvPr>
            <p:ph type="body" sz="quarter" idx="17"/>
          </p:nvPr>
        </p:nvSpPr>
        <p:spPr>
          <a:xfrm>
            <a:off x="7356000" y="1211170"/>
            <a:ext cx="3150000" cy="5322830"/>
          </a:xfrm>
          <a:prstGeom prst="rect">
            <a:avLst/>
          </a:prstGeom>
          <a:blipFill>
            <a:blip r:embed="rId2"/>
            <a:stretch>
              <a:fillRect/>
            </a:stretch>
          </a:blipFill>
          <a:ln w="0">
            <a:solidFill>
              <a:schemeClr val="bg1">
                <a:alpha val="0"/>
              </a:schemeClr>
            </a:solidFill>
          </a:ln>
        </p:spPr>
        <p:txBody>
          <a:bodyPr/>
          <a:lstStyle>
            <a:lvl1pPr marL="0" indent="0">
              <a:buNone/>
              <a:defRPr>
                <a:noFill/>
              </a:defRPr>
            </a:lvl1pPr>
          </a:lstStyle>
          <a:p>
            <a:pPr lvl="0"/>
            <a:endParaRPr lang="en-US"/>
          </a:p>
        </p:txBody>
      </p:sp>
      <p:sp>
        <p:nvSpPr>
          <p:cNvPr id="18" name="Picture Placeholder 8"/>
          <p:cNvSpPr>
            <a:spLocks noGrp="1"/>
          </p:cNvSpPr>
          <p:nvPr>
            <p:ph type="pic" sz="quarter" idx="18"/>
          </p:nvPr>
        </p:nvSpPr>
        <p:spPr>
          <a:xfrm>
            <a:off x="7931597" y="2217364"/>
            <a:ext cx="1998806" cy="3310442"/>
          </a:xfrm>
          <a:prstGeom prst="rect">
            <a:avLst/>
          </a:prstGeom>
        </p:spPr>
        <p:txBody>
          <a:bodyPr/>
          <a:lstStyle>
            <a:lvl1pPr marL="0" indent="0">
              <a:buNone/>
              <a:defRPr>
                <a:noFill/>
              </a:defRPr>
            </a:lvl1pPr>
          </a:lstStyle>
          <a:p>
            <a:endParaRPr lang="en-US"/>
          </a:p>
        </p:txBody>
      </p:sp>
      <p:sp>
        <p:nvSpPr>
          <p:cNvPr id="13" name="Subtitle"/>
          <p:cNvSpPr>
            <a:spLocks noGrp="1"/>
          </p:cNvSpPr>
          <p:nvPr>
            <p:ph type="body" sz="quarter" idx="19" hasCustomPrompt="1"/>
          </p:nvPr>
        </p:nvSpPr>
        <p:spPr>
          <a:xfrm>
            <a:off x="536400" y="925200"/>
            <a:ext cx="11001375" cy="492955"/>
          </a:xfrm>
          <a:prstGeom prst="rect">
            <a:avLst/>
          </a:prstGeom>
        </p:spPr>
        <p:txBody>
          <a:bodyPr>
            <a:spAutoFit/>
          </a:bodyPr>
          <a:lstStyle>
            <a:lvl1pPr marL="0" indent="0">
              <a:buNone/>
              <a:defRPr sz="2400">
                <a:latin typeface="Work Sans Light" panose="00000400000000000000" pitchFamily="2" charset="0"/>
              </a:defRPr>
            </a:lvl1pPr>
          </a:lstStyle>
          <a:p>
            <a:pPr lvl="0"/>
            <a:r>
              <a:rPr lang="en-US"/>
              <a:t>Subtitle goes here</a:t>
            </a:r>
          </a:p>
        </p:txBody>
      </p:sp>
      <p:sp>
        <p:nvSpPr>
          <p:cNvPr id="5" name="Date Placeholder 4">
            <a:extLst>
              <a:ext uri="{FF2B5EF4-FFF2-40B4-BE49-F238E27FC236}">
                <a16:creationId xmlns:a16="http://schemas.microsoft.com/office/drawing/2014/main" id="{4B9DEF6B-1CDC-48FB-B2FA-212E8F433ED5}"/>
              </a:ext>
            </a:extLst>
          </p:cNvPr>
          <p:cNvSpPr>
            <a:spLocks noGrp="1"/>
          </p:cNvSpPr>
          <p:nvPr>
            <p:ph type="dt" sz="half" idx="20"/>
          </p:nvPr>
        </p:nvSpPr>
        <p:spPr/>
        <p:txBody>
          <a:bodyPr/>
          <a:lstStyle/>
          <a:p>
            <a:fld id="{C20CC094-50AD-4476-9B55-89B7F6FB9B02}" type="datetime1">
              <a:rPr lang="en-US" smtClean="0"/>
              <a:t>7/24/2019</a:t>
            </a:fld>
            <a:endParaRPr lang="en-US"/>
          </a:p>
        </p:txBody>
      </p:sp>
    </p:spTree>
    <p:extLst>
      <p:ext uri="{BB962C8B-B14F-4D97-AF65-F5344CB8AC3E}">
        <p14:creationId xmlns:p14="http://schemas.microsoft.com/office/powerpoint/2010/main" val="408484523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Mobile App 7">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13" name="Text Placeholder 5"/>
          <p:cNvSpPr>
            <a:spLocks noGrp="1"/>
          </p:cNvSpPr>
          <p:nvPr>
            <p:ph type="body" sz="quarter" idx="11"/>
          </p:nvPr>
        </p:nvSpPr>
        <p:spPr>
          <a:xfrm>
            <a:off x="0" y="2366964"/>
            <a:ext cx="12192000" cy="1909762"/>
          </a:xfrm>
          <a:prstGeom prst="rect">
            <a:avLst/>
          </a:prstGeom>
          <a:solidFill>
            <a:schemeClr val="bg2"/>
          </a:solidFill>
          <a:ln w="0">
            <a:solidFill>
              <a:schemeClr val="bg1">
                <a:alpha val="0"/>
              </a:schemeClr>
            </a:solidFill>
          </a:ln>
        </p:spPr>
        <p:txBody>
          <a:bodyPr/>
          <a:lstStyle>
            <a:lvl1pPr marL="0" indent="0">
              <a:buNone/>
              <a:defRPr sz="800">
                <a:noFill/>
              </a:defRPr>
            </a:lvl1pPr>
          </a:lstStyle>
          <a:p>
            <a:pPr lvl="0"/>
            <a:endParaRPr lang="en-US"/>
          </a:p>
        </p:txBody>
      </p:sp>
      <p:sp>
        <p:nvSpPr>
          <p:cNvPr id="3" name="Slide Number Placeholder 2"/>
          <p:cNvSpPr>
            <a:spLocks noGrp="1"/>
          </p:cNvSpPr>
          <p:nvPr>
            <p:ph type="sldNum" sz="quarter" idx="10"/>
          </p:nvPr>
        </p:nvSpPr>
        <p:spPr/>
        <p:txBody>
          <a:bodyPr/>
          <a:lstStyle/>
          <a:p>
            <a:fld id="{4E6DB2D9-BBD8-435B-B34A-9B8472CE273E}" type="slidenum">
              <a:rPr lang="en-US" smtClean="0"/>
              <a:pPr/>
              <a:t>‹#›</a:t>
            </a:fld>
            <a:endParaRPr lang="en-US"/>
          </a:p>
        </p:txBody>
      </p:sp>
      <p:sp>
        <p:nvSpPr>
          <p:cNvPr id="5" name="Text Placeholder 6"/>
          <p:cNvSpPr>
            <a:spLocks noGrp="1"/>
          </p:cNvSpPr>
          <p:nvPr>
            <p:ph type="body" sz="quarter" idx="12"/>
          </p:nvPr>
        </p:nvSpPr>
        <p:spPr>
          <a:xfrm>
            <a:off x="1146000" y="1360800"/>
            <a:ext cx="2295000" cy="3960000"/>
          </a:xfrm>
          <a:prstGeom prst="rect">
            <a:avLst/>
          </a:prstGeom>
          <a:blipFill>
            <a:blip r:embed="rId2"/>
            <a:stretch>
              <a:fillRect/>
            </a:stretch>
          </a:blipFill>
          <a:ln w="0">
            <a:solidFill>
              <a:schemeClr val="bg1">
                <a:alpha val="0"/>
              </a:schemeClr>
            </a:solidFill>
          </a:ln>
        </p:spPr>
        <p:txBody>
          <a:bodyPr/>
          <a:lstStyle>
            <a:lvl1pPr marL="0" indent="0">
              <a:buNone/>
              <a:defRPr>
                <a:noFill/>
              </a:defRPr>
            </a:lvl1pPr>
          </a:lstStyle>
          <a:p>
            <a:pPr lvl="0"/>
            <a:endParaRPr lang="en-US"/>
          </a:p>
        </p:txBody>
      </p:sp>
      <p:sp>
        <p:nvSpPr>
          <p:cNvPr id="6" name="Picture Placeholder 8"/>
          <p:cNvSpPr>
            <a:spLocks noGrp="1"/>
          </p:cNvSpPr>
          <p:nvPr>
            <p:ph type="pic" sz="quarter" idx="13"/>
          </p:nvPr>
        </p:nvSpPr>
        <p:spPr>
          <a:xfrm>
            <a:off x="1561000" y="2116800"/>
            <a:ext cx="1461600" cy="2469600"/>
          </a:xfrm>
          <a:prstGeom prst="rect">
            <a:avLst/>
          </a:prstGeom>
        </p:spPr>
        <p:txBody>
          <a:bodyPr/>
          <a:lstStyle>
            <a:lvl1pPr marL="0" indent="0">
              <a:buNone/>
              <a:defRPr>
                <a:noFill/>
              </a:defRPr>
            </a:lvl1pPr>
          </a:lstStyle>
          <a:p>
            <a:endParaRPr lang="en-US"/>
          </a:p>
        </p:txBody>
      </p:sp>
      <p:sp>
        <p:nvSpPr>
          <p:cNvPr id="4" name="Footer Placeholder 3"/>
          <p:cNvSpPr>
            <a:spLocks noGrp="1"/>
          </p:cNvSpPr>
          <p:nvPr>
            <p:ph type="ftr" sz="quarter" idx="26"/>
          </p:nvPr>
        </p:nvSpPr>
        <p:spPr/>
        <p:txBody>
          <a:bodyPr/>
          <a:lstStyle/>
          <a:p>
            <a:r>
              <a:rPr lang="en-US"/>
              <a:t>Restricted and Confidential © Work Sans 10 pt</a:t>
            </a:r>
          </a:p>
        </p:txBody>
      </p:sp>
      <p:sp>
        <p:nvSpPr>
          <p:cNvPr id="20" name="Text Placeholder 6"/>
          <p:cNvSpPr>
            <a:spLocks noGrp="1"/>
          </p:cNvSpPr>
          <p:nvPr>
            <p:ph type="body" sz="quarter" idx="27"/>
          </p:nvPr>
        </p:nvSpPr>
        <p:spPr>
          <a:xfrm>
            <a:off x="4926000" y="1360800"/>
            <a:ext cx="2295000" cy="3960000"/>
          </a:xfrm>
          <a:prstGeom prst="rect">
            <a:avLst/>
          </a:prstGeom>
          <a:blipFill>
            <a:blip r:embed="rId2"/>
            <a:stretch>
              <a:fillRect/>
            </a:stretch>
          </a:blipFill>
          <a:ln w="0">
            <a:solidFill>
              <a:schemeClr val="bg1">
                <a:alpha val="0"/>
              </a:schemeClr>
            </a:solidFill>
          </a:ln>
        </p:spPr>
        <p:txBody>
          <a:bodyPr/>
          <a:lstStyle>
            <a:lvl1pPr marL="0" indent="0">
              <a:buNone/>
              <a:defRPr>
                <a:noFill/>
              </a:defRPr>
            </a:lvl1pPr>
          </a:lstStyle>
          <a:p>
            <a:pPr lvl="0"/>
            <a:endParaRPr lang="en-US"/>
          </a:p>
        </p:txBody>
      </p:sp>
      <p:sp>
        <p:nvSpPr>
          <p:cNvPr id="21" name="Picture Placeholder 8"/>
          <p:cNvSpPr>
            <a:spLocks noGrp="1"/>
          </p:cNvSpPr>
          <p:nvPr>
            <p:ph type="pic" sz="quarter" idx="28"/>
          </p:nvPr>
        </p:nvSpPr>
        <p:spPr>
          <a:xfrm>
            <a:off x="5346000" y="2116800"/>
            <a:ext cx="1461600" cy="2469600"/>
          </a:xfrm>
          <a:prstGeom prst="rect">
            <a:avLst/>
          </a:prstGeom>
        </p:spPr>
        <p:txBody>
          <a:bodyPr/>
          <a:lstStyle>
            <a:lvl1pPr marL="0" indent="0">
              <a:buNone/>
              <a:defRPr>
                <a:noFill/>
              </a:defRPr>
            </a:lvl1pPr>
          </a:lstStyle>
          <a:p>
            <a:endParaRPr lang="en-US"/>
          </a:p>
        </p:txBody>
      </p:sp>
      <p:sp>
        <p:nvSpPr>
          <p:cNvPr id="22" name="Text Placeholder 6"/>
          <p:cNvSpPr>
            <a:spLocks noGrp="1"/>
          </p:cNvSpPr>
          <p:nvPr>
            <p:ph type="body" sz="quarter" idx="29"/>
          </p:nvPr>
        </p:nvSpPr>
        <p:spPr>
          <a:xfrm>
            <a:off x="8751000" y="1360800"/>
            <a:ext cx="2295000" cy="3960000"/>
          </a:xfrm>
          <a:prstGeom prst="rect">
            <a:avLst/>
          </a:prstGeom>
          <a:blipFill>
            <a:blip r:embed="rId2"/>
            <a:stretch>
              <a:fillRect/>
            </a:stretch>
          </a:blipFill>
          <a:ln w="0">
            <a:solidFill>
              <a:schemeClr val="bg1">
                <a:alpha val="0"/>
              </a:schemeClr>
            </a:solidFill>
          </a:ln>
        </p:spPr>
        <p:txBody>
          <a:bodyPr/>
          <a:lstStyle>
            <a:lvl1pPr marL="0" indent="0">
              <a:buNone/>
              <a:defRPr>
                <a:noFill/>
              </a:defRPr>
            </a:lvl1pPr>
          </a:lstStyle>
          <a:p>
            <a:pPr lvl="0"/>
            <a:endParaRPr lang="en-US"/>
          </a:p>
        </p:txBody>
      </p:sp>
      <p:sp>
        <p:nvSpPr>
          <p:cNvPr id="23" name="Picture Placeholder 8"/>
          <p:cNvSpPr>
            <a:spLocks noGrp="1"/>
          </p:cNvSpPr>
          <p:nvPr>
            <p:ph type="pic" sz="quarter" idx="30"/>
          </p:nvPr>
        </p:nvSpPr>
        <p:spPr>
          <a:xfrm>
            <a:off x="9169200" y="2116800"/>
            <a:ext cx="1461600" cy="2469600"/>
          </a:xfrm>
          <a:prstGeom prst="rect">
            <a:avLst/>
          </a:prstGeom>
        </p:spPr>
        <p:txBody>
          <a:bodyPr/>
          <a:lstStyle>
            <a:lvl1pPr marL="0" indent="0">
              <a:buNone/>
              <a:defRPr>
                <a:noFill/>
              </a:defRPr>
            </a:lvl1pPr>
          </a:lstStyle>
          <a:p>
            <a:endParaRPr lang="en-US"/>
          </a:p>
        </p:txBody>
      </p:sp>
      <p:sp>
        <p:nvSpPr>
          <p:cNvPr id="12" name="Subtitle"/>
          <p:cNvSpPr>
            <a:spLocks noGrp="1"/>
          </p:cNvSpPr>
          <p:nvPr>
            <p:ph type="body" sz="quarter" idx="31" hasCustomPrompt="1"/>
          </p:nvPr>
        </p:nvSpPr>
        <p:spPr>
          <a:xfrm>
            <a:off x="536400" y="925200"/>
            <a:ext cx="11001375" cy="492955"/>
          </a:xfrm>
          <a:prstGeom prst="rect">
            <a:avLst/>
          </a:prstGeom>
        </p:spPr>
        <p:txBody>
          <a:bodyPr>
            <a:spAutoFit/>
          </a:bodyPr>
          <a:lstStyle>
            <a:lvl1pPr marL="0" indent="0">
              <a:buNone/>
              <a:defRPr sz="2400">
                <a:latin typeface="Work Sans Light" panose="00000400000000000000" pitchFamily="2" charset="0"/>
              </a:defRPr>
            </a:lvl1pPr>
          </a:lstStyle>
          <a:p>
            <a:pPr lvl="0"/>
            <a:r>
              <a:rPr lang="en-US"/>
              <a:t>Subtitle goes here</a:t>
            </a:r>
          </a:p>
        </p:txBody>
      </p:sp>
      <p:sp>
        <p:nvSpPr>
          <p:cNvPr id="7" name="Date Placeholder 6">
            <a:extLst>
              <a:ext uri="{FF2B5EF4-FFF2-40B4-BE49-F238E27FC236}">
                <a16:creationId xmlns:a16="http://schemas.microsoft.com/office/drawing/2014/main" id="{CD1683D3-6885-4096-8122-8A581B751BBE}"/>
              </a:ext>
            </a:extLst>
          </p:cNvPr>
          <p:cNvSpPr>
            <a:spLocks noGrp="1"/>
          </p:cNvSpPr>
          <p:nvPr>
            <p:ph type="dt" sz="half" idx="32"/>
          </p:nvPr>
        </p:nvSpPr>
        <p:spPr/>
        <p:txBody>
          <a:bodyPr/>
          <a:lstStyle/>
          <a:p>
            <a:fld id="{CB53772D-2D54-498A-BAA7-7AA0E983E49F}" type="datetime1">
              <a:rPr lang="en-US" smtClean="0"/>
              <a:t>7/24/2019</a:t>
            </a:fld>
            <a:endParaRPr lang="en-US"/>
          </a:p>
        </p:txBody>
      </p:sp>
    </p:spTree>
    <p:extLst>
      <p:ext uri="{BB962C8B-B14F-4D97-AF65-F5344CB8AC3E}">
        <p14:creationId xmlns:p14="http://schemas.microsoft.com/office/powerpoint/2010/main" val="126116168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Mobile App 9">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13" name="Text Placeholder 5"/>
          <p:cNvSpPr>
            <a:spLocks noGrp="1"/>
          </p:cNvSpPr>
          <p:nvPr>
            <p:ph type="body" sz="quarter" idx="11"/>
          </p:nvPr>
        </p:nvSpPr>
        <p:spPr>
          <a:xfrm>
            <a:off x="0" y="2366964"/>
            <a:ext cx="12192000" cy="1909762"/>
          </a:xfrm>
          <a:prstGeom prst="rect">
            <a:avLst/>
          </a:prstGeom>
          <a:solidFill>
            <a:schemeClr val="bg2"/>
          </a:solidFill>
          <a:ln w="0">
            <a:solidFill>
              <a:schemeClr val="bg1">
                <a:alpha val="0"/>
              </a:schemeClr>
            </a:solidFill>
          </a:ln>
        </p:spPr>
        <p:txBody>
          <a:bodyPr/>
          <a:lstStyle>
            <a:lvl1pPr marL="0" indent="0">
              <a:buNone/>
              <a:defRPr sz="800">
                <a:noFill/>
              </a:defRPr>
            </a:lvl1pPr>
          </a:lstStyle>
          <a:p>
            <a:pPr lvl="0"/>
            <a:endParaRPr lang="en-US"/>
          </a:p>
        </p:txBody>
      </p:sp>
      <p:sp>
        <p:nvSpPr>
          <p:cNvPr id="3" name="Slide Number Placeholder 2"/>
          <p:cNvSpPr>
            <a:spLocks noGrp="1"/>
          </p:cNvSpPr>
          <p:nvPr>
            <p:ph type="sldNum" sz="quarter" idx="10"/>
          </p:nvPr>
        </p:nvSpPr>
        <p:spPr/>
        <p:txBody>
          <a:bodyPr/>
          <a:lstStyle/>
          <a:p>
            <a:fld id="{4E6DB2D9-BBD8-435B-B34A-9B8472CE273E}" type="slidenum">
              <a:rPr lang="en-US" smtClean="0"/>
              <a:pPr/>
              <a:t>‹#›</a:t>
            </a:fld>
            <a:endParaRPr lang="en-US"/>
          </a:p>
        </p:txBody>
      </p:sp>
      <p:sp>
        <p:nvSpPr>
          <p:cNvPr id="4" name="Footer Placeholder 3"/>
          <p:cNvSpPr>
            <a:spLocks noGrp="1"/>
          </p:cNvSpPr>
          <p:nvPr>
            <p:ph type="ftr" sz="quarter" idx="26"/>
          </p:nvPr>
        </p:nvSpPr>
        <p:spPr/>
        <p:txBody>
          <a:bodyPr/>
          <a:lstStyle/>
          <a:p>
            <a:r>
              <a:rPr lang="en-US"/>
              <a:t>Restricted and Confidential © Work Sans 10 pt</a:t>
            </a:r>
          </a:p>
        </p:txBody>
      </p:sp>
      <p:sp>
        <p:nvSpPr>
          <p:cNvPr id="36" name="Text Placeholder 6"/>
          <p:cNvSpPr>
            <a:spLocks noGrp="1"/>
          </p:cNvSpPr>
          <p:nvPr>
            <p:ph type="body" sz="quarter" idx="27"/>
          </p:nvPr>
        </p:nvSpPr>
        <p:spPr>
          <a:xfrm>
            <a:off x="651000" y="1359000"/>
            <a:ext cx="2295000" cy="3960000"/>
          </a:xfrm>
          <a:prstGeom prst="rect">
            <a:avLst/>
          </a:prstGeom>
          <a:blipFill>
            <a:blip r:embed="rId2"/>
            <a:stretch>
              <a:fillRect/>
            </a:stretch>
          </a:blipFill>
          <a:ln w="0">
            <a:solidFill>
              <a:schemeClr val="bg1">
                <a:alpha val="0"/>
              </a:schemeClr>
            </a:solidFill>
          </a:ln>
        </p:spPr>
        <p:txBody>
          <a:bodyPr/>
          <a:lstStyle>
            <a:lvl1pPr marL="0" indent="0">
              <a:buNone/>
              <a:defRPr>
                <a:noFill/>
              </a:defRPr>
            </a:lvl1pPr>
          </a:lstStyle>
          <a:p>
            <a:pPr lvl="0"/>
            <a:endParaRPr lang="en-US"/>
          </a:p>
        </p:txBody>
      </p:sp>
      <p:sp>
        <p:nvSpPr>
          <p:cNvPr id="37" name="Picture Placeholder 8"/>
          <p:cNvSpPr>
            <a:spLocks noGrp="1"/>
          </p:cNvSpPr>
          <p:nvPr>
            <p:ph type="pic" sz="quarter" idx="28"/>
          </p:nvPr>
        </p:nvSpPr>
        <p:spPr>
          <a:xfrm>
            <a:off x="1066000" y="2115000"/>
            <a:ext cx="1461600" cy="2469600"/>
          </a:xfrm>
          <a:prstGeom prst="rect">
            <a:avLst/>
          </a:prstGeom>
        </p:spPr>
        <p:txBody>
          <a:bodyPr/>
          <a:lstStyle>
            <a:lvl1pPr marL="0" indent="0">
              <a:buNone/>
              <a:defRPr>
                <a:noFill/>
              </a:defRPr>
            </a:lvl1pPr>
          </a:lstStyle>
          <a:p>
            <a:endParaRPr lang="en-US"/>
          </a:p>
        </p:txBody>
      </p:sp>
      <p:sp>
        <p:nvSpPr>
          <p:cNvPr id="38" name="Text Placeholder 6"/>
          <p:cNvSpPr>
            <a:spLocks noGrp="1"/>
          </p:cNvSpPr>
          <p:nvPr>
            <p:ph type="body" sz="quarter" idx="29"/>
          </p:nvPr>
        </p:nvSpPr>
        <p:spPr>
          <a:xfrm>
            <a:off x="3441000" y="1359000"/>
            <a:ext cx="2295000" cy="3960000"/>
          </a:xfrm>
          <a:prstGeom prst="rect">
            <a:avLst/>
          </a:prstGeom>
          <a:blipFill>
            <a:blip r:embed="rId2"/>
            <a:stretch>
              <a:fillRect/>
            </a:stretch>
          </a:blipFill>
          <a:ln w="0">
            <a:solidFill>
              <a:schemeClr val="bg1">
                <a:alpha val="0"/>
              </a:schemeClr>
            </a:solidFill>
          </a:ln>
        </p:spPr>
        <p:txBody>
          <a:bodyPr/>
          <a:lstStyle>
            <a:lvl1pPr marL="0" indent="0">
              <a:buNone/>
              <a:defRPr>
                <a:noFill/>
              </a:defRPr>
            </a:lvl1pPr>
          </a:lstStyle>
          <a:p>
            <a:pPr lvl="0"/>
            <a:endParaRPr lang="en-US"/>
          </a:p>
        </p:txBody>
      </p:sp>
      <p:sp>
        <p:nvSpPr>
          <p:cNvPr id="39" name="Picture Placeholder 8"/>
          <p:cNvSpPr>
            <a:spLocks noGrp="1"/>
          </p:cNvSpPr>
          <p:nvPr>
            <p:ph type="pic" sz="quarter" idx="30"/>
          </p:nvPr>
        </p:nvSpPr>
        <p:spPr>
          <a:xfrm>
            <a:off x="3856000" y="2115000"/>
            <a:ext cx="1461600" cy="2469600"/>
          </a:xfrm>
          <a:prstGeom prst="rect">
            <a:avLst/>
          </a:prstGeom>
        </p:spPr>
        <p:txBody>
          <a:bodyPr/>
          <a:lstStyle>
            <a:lvl1pPr marL="0" indent="0">
              <a:buNone/>
              <a:defRPr>
                <a:noFill/>
              </a:defRPr>
            </a:lvl1pPr>
          </a:lstStyle>
          <a:p>
            <a:endParaRPr lang="en-US"/>
          </a:p>
        </p:txBody>
      </p:sp>
      <p:sp>
        <p:nvSpPr>
          <p:cNvPr id="40" name="Text Placeholder 6"/>
          <p:cNvSpPr>
            <a:spLocks noGrp="1"/>
          </p:cNvSpPr>
          <p:nvPr>
            <p:ph type="body" sz="quarter" idx="31"/>
          </p:nvPr>
        </p:nvSpPr>
        <p:spPr>
          <a:xfrm>
            <a:off x="6366000" y="1359000"/>
            <a:ext cx="2295000" cy="3960000"/>
          </a:xfrm>
          <a:prstGeom prst="rect">
            <a:avLst/>
          </a:prstGeom>
          <a:blipFill>
            <a:blip r:embed="rId2"/>
            <a:stretch>
              <a:fillRect/>
            </a:stretch>
          </a:blipFill>
          <a:ln w="0">
            <a:solidFill>
              <a:schemeClr val="bg1">
                <a:alpha val="0"/>
              </a:schemeClr>
            </a:solidFill>
          </a:ln>
        </p:spPr>
        <p:txBody>
          <a:bodyPr/>
          <a:lstStyle>
            <a:lvl1pPr marL="0" indent="0">
              <a:buNone/>
              <a:defRPr>
                <a:noFill/>
              </a:defRPr>
            </a:lvl1pPr>
          </a:lstStyle>
          <a:p>
            <a:pPr lvl="0"/>
            <a:endParaRPr lang="en-US"/>
          </a:p>
        </p:txBody>
      </p:sp>
      <p:sp>
        <p:nvSpPr>
          <p:cNvPr id="41" name="Picture Placeholder 8"/>
          <p:cNvSpPr>
            <a:spLocks noGrp="1"/>
          </p:cNvSpPr>
          <p:nvPr>
            <p:ph type="pic" sz="quarter" idx="32"/>
          </p:nvPr>
        </p:nvSpPr>
        <p:spPr>
          <a:xfrm>
            <a:off x="6781000" y="2115000"/>
            <a:ext cx="1461600" cy="2469600"/>
          </a:xfrm>
          <a:prstGeom prst="rect">
            <a:avLst/>
          </a:prstGeom>
        </p:spPr>
        <p:txBody>
          <a:bodyPr/>
          <a:lstStyle>
            <a:lvl1pPr marL="0" indent="0">
              <a:buNone/>
              <a:defRPr>
                <a:noFill/>
              </a:defRPr>
            </a:lvl1pPr>
          </a:lstStyle>
          <a:p>
            <a:endParaRPr lang="en-US"/>
          </a:p>
        </p:txBody>
      </p:sp>
      <p:sp>
        <p:nvSpPr>
          <p:cNvPr id="42" name="Text Placeholder 6"/>
          <p:cNvSpPr>
            <a:spLocks noGrp="1"/>
          </p:cNvSpPr>
          <p:nvPr>
            <p:ph type="body" sz="quarter" idx="33"/>
          </p:nvPr>
        </p:nvSpPr>
        <p:spPr>
          <a:xfrm>
            <a:off x="9291000" y="1359000"/>
            <a:ext cx="2295000" cy="3960000"/>
          </a:xfrm>
          <a:prstGeom prst="rect">
            <a:avLst/>
          </a:prstGeom>
          <a:blipFill>
            <a:blip r:embed="rId2"/>
            <a:stretch>
              <a:fillRect/>
            </a:stretch>
          </a:blipFill>
          <a:ln w="0">
            <a:solidFill>
              <a:schemeClr val="bg1">
                <a:alpha val="0"/>
              </a:schemeClr>
            </a:solidFill>
          </a:ln>
        </p:spPr>
        <p:txBody>
          <a:bodyPr/>
          <a:lstStyle>
            <a:lvl1pPr marL="0" indent="0">
              <a:buNone/>
              <a:defRPr>
                <a:noFill/>
              </a:defRPr>
            </a:lvl1pPr>
          </a:lstStyle>
          <a:p>
            <a:pPr lvl="0"/>
            <a:endParaRPr lang="en-US"/>
          </a:p>
        </p:txBody>
      </p:sp>
      <p:sp>
        <p:nvSpPr>
          <p:cNvPr id="43" name="Picture Placeholder 8"/>
          <p:cNvSpPr>
            <a:spLocks noGrp="1"/>
          </p:cNvSpPr>
          <p:nvPr>
            <p:ph type="pic" sz="quarter" idx="34"/>
          </p:nvPr>
        </p:nvSpPr>
        <p:spPr>
          <a:xfrm>
            <a:off x="9706000" y="2115000"/>
            <a:ext cx="1461600" cy="2469600"/>
          </a:xfrm>
          <a:prstGeom prst="rect">
            <a:avLst/>
          </a:prstGeom>
        </p:spPr>
        <p:txBody>
          <a:bodyPr/>
          <a:lstStyle>
            <a:lvl1pPr marL="0" indent="0">
              <a:buNone/>
              <a:defRPr>
                <a:noFill/>
              </a:defRPr>
            </a:lvl1pPr>
          </a:lstStyle>
          <a:p>
            <a:endParaRPr lang="en-US"/>
          </a:p>
        </p:txBody>
      </p:sp>
      <p:sp>
        <p:nvSpPr>
          <p:cNvPr id="14" name="Subtitle"/>
          <p:cNvSpPr>
            <a:spLocks noGrp="1"/>
          </p:cNvSpPr>
          <p:nvPr>
            <p:ph type="body" sz="quarter" idx="13" hasCustomPrompt="1"/>
          </p:nvPr>
        </p:nvSpPr>
        <p:spPr>
          <a:xfrm>
            <a:off x="536400" y="925200"/>
            <a:ext cx="11001375" cy="492955"/>
          </a:xfrm>
          <a:prstGeom prst="rect">
            <a:avLst/>
          </a:prstGeom>
        </p:spPr>
        <p:txBody>
          <a:bodyPr>
            <a:spAutoFit/>
          </a:bodyPr>
          <a:lstStyle>
            <a:lvl1pPr marL="0" indent="0">
              <a:buNone/>
              <a:defRPr sz="2400">
                <a:latin typeface="Work Sans Light" panose="00000400000000000000" pitchFamily="2" charset="0"/>
              </a:defRPr>
            </a:lvl1pPr>
          </a:lstStyle>
          <a:p>
            <a:pPr lvl="0"/>
            <a:r>
              <a:rPr lang="en-US"/>
              <a:t>Subtitle goes here</a:t>
            </a:r>
          </a:p>
        </p:txBody>
      </p:sp>
      <p:sp>
        <p:nvSpPr>
          <p:cNvPr id="5" name="Date Placeholder 4">
            <a:extLst>
              <a:ext uri="{FF2B5EF4-FFF2-40B4-BE49-F238E27FC236}">
                <a16:creationId xmlns:a16="http://schemas.microsoft.com/office/drawing/2014/main" id="{17504560-DEDE-4304-8564-D6CFB1921300}"/>
              </a:ext>
            </a:extLst>
          </p:cNvPr>
          <p:cNvSpPr>
            <a:spLocks noGrp="1"/>
          </p:cNvSpPr>
          <p:nvPr>
            <p:ph type="dt" sz="half" idx="35"/>
          </p:nvPr>
        </p:nvSpPr>
        <p:spPr/>
        <p:txBody>
          <a:bodyPr/>
          <a:lstStyle/>
          <a:p>
            <a:fld id="{001B6360-DAB2-49A6-82CB-CA3E3B30CE88}" type="datetime1">
              <a:rPr lang="en-US" smtClean="0"/>
              <a:t>7/24/2019</a:t>
            </a:fld>
            <a:endParaRPr lang="en-US"/>
          </a:p>
        </p:txBody>
      </p:sp>
    </p:spTree>
    <p:extLst>
      <p:ext uri="{BB962C8B-B14F-4D97-AF65-F5344CB8AC3E}">
        <p14:creationId xmlns:p14="http://schemas.microsoft.com/office/powerpoint/2010/main" val="18079551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Mobile App 8">
    <p:spTree>
      <p:nvGrpSpPr>
        <p:cNvPr id="1" name=""/>
        <p:cNvGrpSpPr/>
        <p:nvPr/>
      </p:nvGrpSpPr>
      <p:grpSpPr>
        <a:xfrm>
          <a:off x="0" y="0"/>
          <a:ext cx="0" cy="0"/>
          <a:chOff x="0" y="0"/>
          <a:chExt cx="0" cy="0"/>
        </a:xfrm>
      </p:grpSpPr>
      <p:sp>
        <p:nvSpPr>
          <p:cNvPr id="13" name="Text Placeholder 5"/>
          <p:cNvSpPr>
            <a:spLocks noGrp="1"/>
          </p:cNvSpPr>
          <p:nvPr>
            <p:ph type="body" sz="quarter" idx="11"/>
          </p:nvPr>
        </p:nvSpPr>
        <p:spPr>
          <a:xfrm>
            <a:off x="0" y="2366964"/>
            <a:ext cx="12192000" cy="1909762"/>
          </a:xfrm>
          <a:prstGeom prst="rect">
            <a:avLst/>
          </a:prstGeom>
          <a:solidFill>
            <a:schemeClr val="bg2"/>
          </a:solidFill>
          <a:ln w="0">
            <a:solidFill>
              <a:schemeClr val="bg1">
                <a:alpha val="0"/>
              </a:schemeClr>
            </a:solidFill>
          </a:ln>
        </p:spPr>
        <p:txBody>
          <a:bodyPr/>
          <a:lstStyle>
            <a:lvl1pPr marL="0" indent="0">
              <a:buNone/>
              <a:defRPr sz="800">
                <a:noFill/>
              </a:defRPr>
            </a:lvl1pPr>
          </a:lstStyle>
          <a:p>
            <a:pPr lvl="0"/>
            <a:endParaRPr lang="en-US"/>
          </a:p>
        </p:txBody>
      </p:sp>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fld id="{4E6DB2D9-BBD8-435B-B34A-9B8472CE273E}" type="slidenum">
              <a:rPr lang="en-US" smtClean="0"/>
              <a:pPr/>
              <a:t>‹#›</a:t>
            </a:fld>
            <a:endParaRPr lang="en-US"/>
          </a:p>
        </p:txBody>
      </p:sp>
      <p:sp>
        <p:nvSpPr>
          <p:cNvPr id="4" name="Footer Placeholder 3"/>
          <p:cNvSpPr>
            <a:spLocks noGrp="1"/>
          </p:cNvSpPr>
          <p:nvPr>
            <p:ph type="ftr" sz="quarter" idx="26"/>
          </p:nvPr>
        </p:nvSpPr>
        <p:spPr/>
        <p:txBody>
          <a:bodyPr/>
          <a:lstStyle/>
          <a:p>
            <a:r>
              <a:rPr lang="en-US"/>
              <a:t>Restricted and Confidential © Work Sans 10 pt</a:t>
            </a:r>
          </a:p>
        </p:txBody>
      </p:sp>
      <p:sp>
        <p:nvSpPr>
          <p:cNvPr id="20" name="Text Placeholder 6"/>
          <p:cNvSpPr>
            <a:spLocks noGrp="1"/>
          </p:cNvSpPr>
          <p:nvPr>
            <p:ph type="body" sz="quarter" idx="27"/>
          </p:nvPr>
        </p:nvSpPr>
        <p:spPr>
          <a:xfrm>
            <a:off x="4836000" y="1269000"/>
            <a:ext cx="2520000" cy="4469021"/>
          </a:xfrm>
          <a:prstGeom prst="rect">
            <a:avLst/>
          </a:prstGeom>
          <a:blipFill>
            <a:blip r:embed="rId2"/>
            <a:stretch>
              <a:fillRect/>
            </a:stretch>
          </a:blipFill>
          <a:ln w="0">
            <a:solidFill>
              <a:schemeClr val="bg1">
                <a:alpha val="0"/>
              </a:schemeClr>
            </a:solidFill>
          </a:ln>
        </p:spPr>
        <p:txBody>
          <a:bodyPr/>
          <a:lstStyle>
            <a:lvl1pPr marL="0" indent="0">
              <a:buNone/>
              <a:defRPr>
                <a:noFill/>
              </a:defRPr>
            </a:lvl1pPr>
          </a:lstStyle>
          <a:p>
            <a:pPr lvl="0"/>
            <a:endParaRPr lang="en-US"/>
          </a:p>
        </p:txBody>
      </p:sp>
      <p:sp>
        <p:nvSpPr>
          <p:cNvPr id="21" name="Picture Placeholder 8"/>
          <p:cNvSpPr>
            <a:spLocks noGrp="1"/>
          </p:cNvSpPr>
          <p:nvPr>
            <p:ph type="pic" sz="quarter" idx="28"/>
          </p:nvPr>
        </p:nvSpPr>
        <p:spPr>
          <a:xfrm>
            <a:off x="5299200" y="2124000"/>
            <a:ext cx="1598400" cy="2790000"/>
          </a:xfrm>
          <a:prstGeom prst="rect">
            <a:avLst/>
          </a:prstGeom>
        </p:spPr>
        <p:txBody>
          <a:bodyPr/>
          <a:lstStyle>
            <a:lvl1pPr marL="0" indent="0">
              <a:buNone/>
              <a:defRPr>
                <a:noFill/>
              </a:defRPr>
            </a:lvl1pPr>
          </a:lstStyle>
          <a:p>
            <a:endParaRPr lang="en-US"/>
          </a:p>
        </p:txBody>
      </p:sp>
      <p:sp>
        <p:nvSpPr>
          <p:cNvPr id="14" name="Picture Placeholder 8"/>
          <p:cNvSpPr>
            <a:spLocks noGrp="1"/>
          </p:cNvSpPr>
          <p:nvPr>
            <p:ph type="pic" sz="quarter" idx="29"/>
          </p:nvPr>
        </p:nvSpPr>
        <p:spPr>
          <a:xfrm>
            <a:off x="2991000" y="2124000"/>
            <a:ext cx="1598400" cy="2790000"/>
          </a:xfrm>
          <a:prstGeom prst="rect">
            <a:avLst/>
          </a:prstGeom>
          <a:solidFill>
            <a:srgbClr val="C3D0ED"/>
          </a:solidFill>
        </p:spPr>
        <p:txBody>
          <a:bodyPr/>
          <a:lstStyle>
            <a:lvl1pPr marL="0" indent="0">
              <a:buNone/>
              <a:defRPr>
                <a:noFill/>
              </a:defRPr>
            </a:lvl1pPr>
          </a:lstStyle>
          <a:p>
            <a:endParaRPr lang="en-US"/>
          </a:p>
        </p:txBody>
      </p:sp>
      <p:sp>
        <p:nvSpPr>
          <p:cNvPr id="15" name="Picture Placeholder 8"/>
          <p:cNvSpPr>
            <a:spLocks noGrp="1"/>
          </p:cNvSpPr>
          <p:nvPr>
            <p:ph type="pic" sz="quarter" idx="30"/>
          </p:nvPr>
        </p:nvSpPr>
        <p:spPr>
          <a:xfrm>
            <a:off x="651000" y="2124000"/>
            <a:ext cx="1598400" cy="2790000"/>
          </a:xfrm>
          <a:prstGeom prst="rect">
            <a:avLst/>
          </a:prstGeom>
          <a:solidFill>
            <a:srgbClr val="C3D0ED"/>
          </a:solidFill>
        </p:spPr>
        <p:txBody>
          <a:bodyPr/>
          <a:lstStyle>
            <a:lvl1pPr marL="0" indent="0">
              <a:buNone/>
              <a:defRPr>
                <a:noFill/>
              </a:defRPr>
            </a:lvl1pPr>
          </a:lstStyle>
          <a:p>
            <a:endParaRPr lang="en-US"/>
          </a:p>
        </p:txBody>
      </p:sp>
      <p:sp>
        <p:nvSpPr>
          <p:cNvPr id="16" name="Picture Placeholder 8"/>
          <p:cNvSpPr>
            <a:spLocks noGrp="1"/>
          </p:cNvSpPr>
          <p:nvPr>
            <p:ph type="pic" sz="quarter" idx="31"/>
          </p:nvPr>
        </p:nvSpPr>
        <p:spPr>
          <a:xfrm>
            <a:off x="7626000" y="2124000"/>
            <a:ext cx="1598400" cy="2790000"/>
          </a:xfrm>
          <a:prstGeom prst="rect">
            <a:avLst/>
          </a:prstGeom>
          <a:solidFill>
            <a:srgbClr val="C3D0ED"/>
          </a:solidFill>
        </p:spPr>
        <p:txBody>
          <a:bodyPr/>
          <a:lstStyle>
            <a:lvl1pPr marL="0" indent="0">
              <a:buNone/>
              <a:defRPr>
                <a:noFill/>
              </a:defRPr>
            </a:lvl1pPr>
          </a:lstStyle>
          <a:p>
            <a:endParaRPr lang="en-US"/>
          </a:p>
        </p:txBody>
      </p:sp>
      <p:sp>
        <p:nvSpPr>
          <p:cNvPr id="17" name="Picture Placeholder 8"/>
          <p:cNvSpPr>
            <a:spLocks noGrp="1"/>
          </p:cNvSpPr>
          <p:nvPr>
            <p:ph type="pic" sz="quarter" idx="32"/>
          </p:nvPr>
        </p:nvSpPr>
        <p:spPr>
          <a:xfrm>
            <a:off x="9921000" y="2124000"/>
            <a:ext cx="1598400" cy="2790000"/>
          </a:xfrm>
          <a:prstGeom prst="rect">
            <a:avLst/>
          </a:prstGeom>
          <a:solidFill>
            <a:srgbClr val="C3D0ED"/>
          </a:solidFill>
        </p:spPr>
        <p:txBody>
          <a:bodyPr/>
          <a:lstStyle>
            <a:lvl1pPr marL="0" indent="0">
              <a:buNone/>
              <a:defRPr>
                <a:noFill/>
              </a:defRPr>
            </a:lvl1pPr>
          </a:lstStyle>
          <a:p>
            <a:endParaRPr lang="en-US"/>
          </a:p>
        </p:txBody>
      </p:sp>
      <p:sp>
        <p:nvSpPr>
          <p:cNvPr id="12" name="Subtitle"/>
          <p:cNvSpPr>
            <a:spLocks noGrp="1"/>
          </p:cNvSpPr>
          <p:nvPr>
            <p:ph type="body" sz="quarter" idx="13" hasCustomPrompt="1"/>
          </p:nvPr>
        </p:nvSpPr>
        <p:spPr>
          <a:xfrm>
            <a:off x="536400" y="925200"/>
            <a:ext cx="11001375" cy="492955"/>
          </a:xfrm>
          <a:prstGeom prst="rect">
            <a:avLst/>
          </a:prstGeom>
        </p:spPr>
        <p:txBody>
          <a:bodyPr>
            <a:spAutoFit/>
          </a:bodyPr>
          <a:lstStyle>
            <a:lvl1pPr marL="0" indent="0">
              <a:buNone/>
              <a:defRPr sz="2400">
                <a:latin typeface="Work Sans Light" panose="00000400000000000000" pitchFamily="2" charset="0"/>
              </a:defRPr>
            </a:lvl1pPr>
          </a:lstStyle>
          <a:p>
            <a:pPr lvl="0"/>
            <a:r>
              <a:rPr lang="en-US"/>
              <a:t>Subtitle goes here</a:t>
            </a:r>
          </a:p>
        </p:txBody>
      </p:sp>
      <p:sp>
        <p:nvSpPr>
          <p:cNvPr id="5" name="Date Placeholder 4">
            <a:extLst>
              <a:ext uri="{FF2B5EF4-FFF2-40B4-BE49-F238E27FC236}">
                <a16:creationId xmlns:a16="http://schemas.microsoft.com/office/drawing/2014/main" id="{4956E03B-D1A3-49D7-BDA2-2B1C473B90CE}"/>
              </a:ext>
            </a:extLst>
          </p:cNvPr>
          <p:cNvSpPr>
            <a:spLocks noGrp="1"/>
          </p:cNvSpPr>
          <p:nvPr>
            <p:ph type="dt" sz="half" idx="33"/>
          </p:nvPr>
        </p:nvSpPr>
        <p:spPr/>
        <p:txBody>
          <a:bodyPr/>
          <a:lstStyle/>
          <a:p>
            <a:fld id="{96AD6E60-74C5-4EB7-8E6B-C46A5E42E562}" type="datetime1">
              <a:rPr lang="en-US" smtClean="0"/>
              <a:t>7/24/2019</a:t>
            </a:fld>
            <a:endParaRPr lang="en-US"/>
          </a:p>
        </p:txBody>
      </p:sp>
    </p:spTree>
    <p:extLst>
      <p:ext uri="{BB962C8B-B14F-4D97-AF65-F5344CB8AC3E}">
        <p14:creationId xmlns:p14="http://schemas.microsoft.com/office/powerpoint/2010/main" val="305969062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Mobile App 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fld id="{4E6DB2D9-BBD8-435B-B34A-9B8472CE273E}" type="slidenum">
              <a:rPr lang="en-US" smtClean="0"/>
              <a:pPr/>
              <a:t>‹#›</a:t>
            </a:fld>
            <a:endParaRPr lang="en-US"/>
          </a:p>
        </p:txBody>
      </p:sp>
      <p:sp>
        <p:nvSpPr>
          <p:cNvPr id="5" name="Text Placeholder 6"/>
          <p:cNvSpPr>
            <a:spLocks noGrp="1"/>
          </p:cNvSpPr>
          <p:nvPr>
            <p:ph type="body" sz="quarter" idx="12"/>
          </p:nvPr>
        </p:nvSpPr>
        <p:spPr>
          <a:xfrm>
            <a:off x="3441000" y="1224000"/>
            <a:ext cx="3015000" cy="5266800"/>
          </a:xfrm>
          <a:prstGeom prst="rect">
            <a:avLst/>
          </a:prstGeom>
          <a:blipFill>
            <a:blip r:embed="rId2"/>
            <a:stretch>
              <a:fillRect/>
            </a:stretch>
          </a:blipFill>
          <a:ln w="0">
            <a:solidFill>
              <a:schemeClr val="bg1">
                <a:alpha val="0"/>
              </a:schemeClr>
            </a:solidFill>
          </a:ln>
        </p:spPr>
        <p:txBody>
          <a:bodyPr/>
          <a:lstStyle>
            <a:lvl1pPr marL="0" indent="0">
              <a:buNone/>
              <a:defRPr>
                <a:noFill/>
              </a:defRPr>
            </a:lvl1pPr>
          </a:lstStyle>
          <a:p>
            <a:pPr lvl="0"/>
            <a:endParaRPr lang="en-US"/>
          </a:p>
        </p:txBody>
      </p:sp>
      <p:sp>
        <p:nvSpPr>
          <p:cNvPr id="6" name="Picture Placeholder 8"/>
          <p:cNvSpPr>
            <a:spLocks noGrp="1"/>
          </p:cNvSpPr>
          <p:nvPr>
            <p:ph type="pic" sz="quarter" idx="13"/>
          </p:nvPr>
        </p:nvSpPr>
        <p:spPr>
          <a:xfrm>
            <a:off x="3985346" y="2217600"/>
            <a:ext cx="1926309" cy="3290400"/>
          </a:xfrm>
          <a:prstGeom prst="rect">
            <a:avLst/>
          </a:prstGeom>
        </p:spPr>
        <p:txBody>
          <a:bodyPr/>
          <a:lstStyle>
            <a:lvl1pPr marL="0" indent="0">
              <a:buNone/>
              <a:defRPr>
                <a:noFill/>
              </a:defRPr>
            </a:lvl1pPr>
          </a:lstStyle>
          <a:p>
            <a:endParaRPr lang="en-US"/>
          </a:p>
        </p:txBody>
      </p:sp>
      <p:sp>
        <p:nvSpPr>
          <p:cNvPr id="4" name="Footer Placeholder 3"/>
          <p:cNvSpPr>
            <a:spLocks noGrp="1"/>
          </p:cNvSpPr>
          <p:nvPr>
            <p:ph type="ftr" sz="quarter" idx="14"/>
          </p:nvPr>
        </p:nvSpPr>
        <p:spPr/>
        <p:txBody>
          <a:bodyPr/>
          <a:lstStyle/>
          <a:p>
            <a:r>
              <a:rPr lang="en-US"/>
              <a:t>Restricted and Confidential © Work Sans 10 pt</a:t>
            </a:r>
          </a:p>
        </p:txBody>
      </p:sp>
      <p:sp>
        <p:nvSpPr>
          <p:cNvPr id="9" name="Text Placeholder 6"/>
          <p:cNvSpPr>
            <a:spLocks noGrp="1"/>
          </p:cNvSpPr>
          <p:nvPr>
            <p:ph type="body" sz="quarter" idx="15"/>
          </p:nvPr>
        </p:nvSpPr>
        <p:spPr>
          <a:xfrm>
            <a:off x="5736000" y="1224000"/>
            <a:ext cx="3015000" cy="5266800"/>
          </a:xfrm>
          <a:prstGeom prst="rect">
            <a:avLst/>
          </a:prstGeom>
          <a:blipFill>
            <a:blip r:embed="rId2"/>
            <a:stretch>
              <a:fillRect/>
            </a:stretch>
          </a:blipFill>
          <a:ln w="0">
            <a:solidFill>
              <a:schemeClr val="bg1">
                <a:alpha val="0"/>
              </a:schemeClr>
            </a:solidFill>
          </a:ln>
        </p:spPr>
        <p:txBody>
          <a:bodyPr/>
          <a:lstStyle>
            <a:lvl1pPr marL="0" indent="0">
              <a:buNone/>
              <a:defRPr>
                <a:noFill/>
              </a:defRPr>
            </a:lvl1pPr>
          </a:lstStyle>
          <a:p>
            <a:pPr lvl="0"/>
            <a:endParaRPr lang="en-US"/>
          </a:p>
        </p:txBody>
      </p:sp>
      <p:sp>
        <p:nvSpPr>
          <p:cNvPr id="10" name="Picture Placeholder 8"/>
          <p:cNvSpPr>
            <a:spLocks noGrp="1"/>
          </p:cNvSpPr>
          <p:nvPr>
            <p:ph type="pic" sz="quarter" idx="16"/>
          </p:nvPr>
        </p:nvSpPr>
        <p:spPr>
          <a:xfrm>
            <a:off x="6280346" y="2217600"/>
            <a:ext cx="1926309" cy="3290400"/>
          </a:xfrm>
          <a:prstGeom prst="rect">
            <a:avLst/>
          </a:prstGeom>
        </p:spPr>
        <p:txBody>
          <a:bodyPr/>
          <a:lstStyle>
            <a:lvl1pPr marL="0" indent="0">
              <a:buNone/>
              <a:defRPr>
                <a:noFill/>
              </a:defRPr>
            </a:lvl1pPr>
          </a:lstStyle>
          <a:p>
            <a:endParaRPr lang="en-US"/>
          </a:p>
        </p:txBody>
      </p:sp>
      <p:sp>
        <p:nvSpPr>
          <p:cNvPr id="11" name="Subtitle"/>
          <p:cNvSpPr>
            <a:spLocks noGrp="1"/>
          </p:cNvSpPr>
          <p:nvPr>
            <p:ph type="body" sz="quarter" idx="17" hasCustomPrompt="1"/>
          </p:nvPr>
        </p:nvSpPr>
        <p:spPr>
          <a:xfrm>
            <a:off x="536400" y="925200"/>
            <a:ext cx="11001375" cy="492955"/>
          </a:xfrm>
          <a:prstGeom prst="rect">
            <a:avLst/>
          </a:prstGeom>
        </p:spPr>
        <p:txBody>
          <a:bodyPr>
            <a:spAutoFit/>
          </a:bodyPr>
          <a:lstStyle>
            <a:lvl1pPr marL="0" indent="0">
              <a:buNone/>
              <a:defRPr sz="2400">
                <a:latin typeface="Work Sans Light" panose="00000400000000000000" pitchFamily="2" charset="0"/>
              </a:defRPr>
            </a:lvl1pPr>
          </a:lstStyle>
          <a:p>
            <a:pPr lvl="0"/>
            <a:r>
              <a:rPr lang="en-US"/>
              <a:t>Subtitle goes here</a:t>
            </a:r>
          </a:p>
        </p:txBody>
      </p:sp>
      <p:sp>
        <p:nvSpPr>
          <p:cNvPr id="7" name="Date Placeholder 6">
            <a:extLst>
              <a:ext uri="{FF2B5EF4-FFF2-40B4-BE49-F238E27FC236}">
                <a16:creationId xmlns:a16="http://schemas.microsoft.com/office/drawing/2014/main" id="{557CA95F-2646-46AB-92A0-FCDE59F0AF65}"/>
              </a:ext>
            </a:extLst>
          </p:cNvPr>
          <p:cNvSpPr>
            <a:spLocks noGrp="1"/>
          </p:cNvSpPr>
          <p:nvPr>
            <p:ph type="dt" sz="half" idx="18"/>
          </p:nvPr>
        </p:nvSpPr>
        <p:spPr/>
        <p:txBody>
          <a:bodyPr/>
          <a:lstStyle/>
          <a:p>
            <a:fld id="{14D17F44-06A8-423E-B0DF-AFA9D3366319}" type="datetime1">
              <a:rPr lang="en-US" smtClean="0"/>
              <a:t>7/24/2019</a:t>
            </a:fld>
            <a:endParaRPr lang="en-US"/>
          </a:p>
        </p:txBody>
      </p:sp>
    </p:spTree>
    <p:extLst>
      <p:ext uri="{BB962C8B-B14F-4D97-AF65-F5344CB8AC3E}">
        <p14:creationId xmlns:p14="http://schemas.microsoft.com/office/powerpoint/2010/main" val="413035924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Mobile App 5">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4" name="Picture Placeholder 8"/>
          <p:cNvSpPr>
            <a:spLocks noGrp="1"/>
          </p:cNvSpPr>
          <p:nvPr>
            <p:ph type="pic" sz="quarter" idx="16"/>
          </p:nvPr>
        </p:nvSpPr>
        <p:spPr>
          <a:xfrm>
            <a:off x="4874400" y="1134000"/>
            <a:ext cx="2559600" cy="4510800"/>
          </a:xfrm>
          <a:prstGeom prst="rect">
            <a:avLst/>
          </a:prstGeom>
        </p:spPr>
        <p:txBody>
          <a:bodyPr/>
          <a:lstStyle>
            <a:lvl1pPr marL="0" indent="0">
              <a:buNone/>
              <a:defRPr>
                <a:noFill/>
              </a:defRPr>
            </a:lvl1pPr>
          </a:lstStyle>
          <a:p>
            <a:endParaRPr lang="en-US"/>
          </a:p>
        </p:txBody>
      </p:sp>
      <p:sp>
        <p:nvSpPr>
          <p:cNvPr id="2" name="Date Placeholder 1">
            <a:extLst>
              <a:ext uri="{FF2B5EF4-FFF2-40B4-BE49-F238E27FC236}">
                <a16:creationId xmlns:a16="http://schemas.microsoft.com/office/drawing/2014/main" id="{83CBC50C-C444-4B7B-9C48-B452761CAA3C}"/>
              </a:ext>
            </a:extLst>
          </p:cNvPr>
          <p:cNvSpPr>
            <a:spLocks noGrp="1"/>
          </p:cNvSpPr>
          <p:nvPr>
            <p:ph type="dt" sz="half" idx="17"/>
          </p:nvPr>
        </p:nvSpPr>
        <p:spPr/>
        <p:txBody>
          <a:bodyPr/>
          <a:lstStyle>
            <a:lvl1pPr>
              <a:defRPr>
                <a:solidFill>
                  <a:srgbClr val="FFFFFF"/>
                </a:solidFill>
              </a:defRPr>
            </a:lvl1pPr>
          </a:lstStyle>
          <a:p>
            <a:fld id="{BC5C93C6-E7CF-46D2-BD0F-E93EF82A5A90}" type="datetime1">
              <a:rPr lang="en-US" smtClean="0"/>
              <a:t>7/24/2019</a:t>
            </a:fld>
            <a:endParaRPr lang="en-US"/>
          </a:p>
        </p:txBody>
      </p:sp>
      <p:sp>
        <p:nvSpPr>
          <p:cNvPr id="6" name="Footer Placeholder 5">
            <a:extLst>
              <a:ext uri="{FF2B5EF4-FFF2-40B4-BE49-F238E27FC236}">
                <a16:creationId xmlns:a16="http://schemas.microsoft.com/office/drawing/2014/main" id="{DBE89BFC-ADBE-4018-AB63-D21807063807}"/>
              </a:ext>
            </a:extLst>
          </p:cNvPr>
          <p:cNvSpPr>
            <a:spLocks noGrp="1"/>
          </p:cNvSpPr>
          <p:nvPr>
            <p:ph type="ftr" sz="quarter" idx="18"/>
          </p:nvPr>
        </p:nvSpPr>
        <p:spPr>
          <a:xfrm>
            <a:off x="536400" y="6323714"/>
            <a:ext cx="3902250" cy="245776"/>
          </a:xfrm>
        </p:spPr>
        <p:txBody>
          <a:bodyPr/>
          <a:lstStyle>
            <a:lvl1pPr algn="l">
              <a:defRPr>
                <a:solidFill>
                  <a:srgbClr val="FFFFFF"/>
                </a:solidFill>
              </a:defRPr>
            </a:lvl1pPr>
          </a:lstStyle>
          <a:p>
            <a:r>
              <a:rPr lang="en-US"/>
              <a:t>Restricted and Confidential © Work Sans 10 pt</a:t>
            </a:r>
          </a:p>
        </p:txBody>
      </p:sp>
      <p:sp>
        <p:nvSpPr>
          <p:cNvPr id="7" name="Slide Number Placeholder 6">
            <a:extLst>
              <a:ext uri="{FF2B5EF4-FFF2-40B4-BE49-F238E27FC236}">
                <a16:creationId xmlns:a16="http://schemas.microsoft.com/office/drawing/2014/main" id="{9D3B3D78-2787-4EF7-B776-7FA4318D1486}"/>
              </a:ext>
            </a:extLst>
          </p:cNvPr>
          <p:cNvSpPr>
            <a:spLocks noGrp="1"/>
          </p:cNvSpPr>
          <p:nvPr>
            <p:ph type="sldNum" sz="quarter" idx="19"/>
          </p:nvPr>
        </p:nvSpPr>
        <p:spPr/>
        <p:txBody>
          <a:bodyPr/>
          <a:lstStyle>
            <a:lvl1pPr>
              <a:defRPr>
                <a:solidFill>
                  <a:srgbClr val="FFFFFF"/>
                </a:solidFill>
              </a:defRPr>
            </a:lvl1pPr>
          </a:lstStyle>
          <a:p>
            <a:fld id="{4E6DB2D9-BBD8-435B-B34A-9B8472CE273E}" type="slidenum">
              <a:rPr lang="en-US" smtClean="0"/>
              <a:pPr/>
              <a:t>‹#›</a:t>
            </a:fld>
            <a:endParaRPr lang="en-US"/>
          </a:p>
        </p:txBody>
      </p:sp>
    </p:spTree>
    <p:extLst>
      <p:ext uri="{BB962C8B-B14F-4D97-AF65-F5344CB8AC3E}">
        <p14:creationId xmlns:p14="http://schemas.microsoft.com/office/powerpoint/2010/main" val="19785273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amp; Subtit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a:latin typeface="Work Sans" panose="00000500000000000000" pitchFamily="2" charset="0"/>
              </a:defRPr>
            </a:lvl1pPr>
          </a:lstStyle>
          <a:p>
            <a:fld id="{4E6DB2D9-BBD8-435B-B34A-9B8472CE273E}" type="slidenum">
              <a:rPr lang="en-US" smtClean="0"/>
              <a:pPr/>
              <a:t>‹#›</a:t>
            </a:fld>
            <a:endParaRPr lang="en-US"/>
          </a:p>
        </p:txBody>
      </p:sp>
      <p:sp>
        <p:nvSpPr>
          <p:cNvPr id="4" name="Footer Placeholder 3"/>
          <p:cNvSpPr>
            <a:spLocks noGrp="1"/>
          </p:cNvSpPr>
          <p:nvPr>
            <p:ph type="ftr" sz="quarter" idx="11"/>
          </p:nvPr>
        </p:nvSpPr>
        <p:spPr/>
        <p:txBody>
          <a:bodyPr/>
          <a:lstStyle/>
          <a:p>
            <a:r>
              <a:rPr lang="en-US"/>
              <a:t>Restricted and Confidential © Work Sans 10 pt</a:t>
            </a:r>
          </a:p>
        </p:txBody>
      </p:sp>
      <p:sp>
        <p:nvSpPr>
          <p:cNvPr id="7" name="Subtitle"/>
          <p:cNvSpPr>
            <a:spLocks noGrp="1"/>
          </p:cNvSpPr>
          <p:nvPr>
            <p:ph type="body" sz="quarter" idx="12" hasCustomPrompt="1"/>
          </p:nvPr>
        </p:nvSpPr>
        <p:spPr>
          <a:xfrm>
            <a:off x="536400" y="1041188"/>
            <a:ext cx="11001375" cy="492955"/>
          </a:xfrm>
          <a:prstGeom prst="rect">
            <a:avLst/>
          </a:prstGeom>
        </p:spPr>
        <p:txBody>
          <a:bodyPr>
            <a:spAutoFit/>
          </a:bodyPr>
          <a:lstStyle>
            <a:lvl1pPr marL="0" indent="0">
              <a:buNone/>
              <a:defRPr sz="2400">
                <a:latin typeface="Work Sans Light" panose="00000400000000000000" pitchFamily="2" charset="0"/>
              </a:defRPr>
            </a:lvl1pPr>
          </a:lstStyle>
          <a:p>
            <a:pPr lvl="0"/>
            <a:r>
              <a:rPr lang="en-US"/>
              <a:t>Subtitle goes here</a:t>
            </a:r>
          </a:p>
        </p:txBody>
      </p:sp>
      <p:sp>
        <p:nvSpPr>
          <p:cNvPr id="5" name="Date Placeholder 4">
            <a:extLst>
              <a:ext uri="{FF2B5EF4-FFF2-40B4-BE49-F238E27FC236}">
                <a16:creationId xmlns:a16="http://schemas.microsoft.com/office/drawing/2014/main" id="{FAC4EAAC-FB47-49ED-97B6-A5D15BB5B0BB}"/>
              </a:ext>
            </a:extLst>
          </p:cNvPr>
          <p:cNvSpPr>
            <a:spLocks noGrp="1"/>
          </p:cNvSpPr>
          <p:nvPr>
            <p:ph type="dt" sz="half" idx="13"/>
          </p:nvPr>
        </p:nvSpPr>
        <p:spPr/>
        <p:txBody>
          <a:bodyPr/>
          <a:lstStyle/>
          <a:p>
            <a:fld id="{F0A18FA5-BB6A-4CAA-B99D-D389D6D3D91C}" type="datetime1">
              <a:rPr lang="en-US" smtClean="0"/>
              <a:t>7/24/2019</a:t>
            </a:fld>
            <a:endParaRPr lang="en-US"/>
          </a:p>
        </p:txBody>
      </p:sp>
      <p:sp>
        <p:nvSpPr>
          <p:cNvPr id="9" name="Title 8">
            <a:extLst>
              <a:ext uri="{FF2B5EF4-FFF2-40B4-BE49-F238E27FC236}">
                <a16:creationId xmlns:a16="http://schemas.microsoft.com/office/drawing/2014/main" id="{5995F111-8597-4705-A658-A748EE2E77E5}"/>
              </a:ext>
            </a:extLst>
          </p:cNvPr>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4"/>
          </p:nvPr>
        </p:nvSpPr>
        <p:spPr>
          <a:xfrm>
            <a:off x="536575" y="1641352"/>
            <a:ext cx="11117263" cy="43133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5318043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Mobile App 6">
    <p:bg>
      <p:bgPr>
        <a:solidFill>
          <a:schemeClr val="bg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350000" y="0"/>
            <a:ext cx="5842000" cy="6858000"/>
          </a:xfrm>
          <a:prstGeom prst="rect">
            <a:avLst/>
          </a:prstGeom>
        </p:spPr>
      </p:pic>
      <p:sp>
        <p:nvSpPr>
          <p:cNvPr id="14" name="Picture Placeholder 8"/>
          <p:cNvSpPr>
            <a:spLocks noGrp="1"/>
          </p:cNvSpPr>
          <p:nvPr>
            <p:ph type="pic" sz="quarter" idx="16"/>
          </p:nvPr>
        </p:nvSpPr>
        <p:spPr>
          <a:xfrm>
            <a:off x="8287200" y="1134000"/>
            <a:ext cx="2347200" cy="4185000"/>
          </a:xfrm>
          <a:prstGeom prst="rect">
            <a:avLst/>
          </a:prstGeom>
        </p:spPr>
        <p:txBody>
          <a:bodyPr/>
          <a:lstStyle>
            <a:lvl1pPr marL="0" indent="0">
              <a:buNone/>
              <a:defRPr>
                <a:noFill/>
              </a:defRPr>
            </a:lvl1pPr>
          </a:lstStyle>
          <a:p>
            <a:endParaRPr lang="en-US"/>
          </a:p>
        </p:txBody>
      </p:sp>
      <p:sp>
        <p:nvSpPr>
          <p:cNvPr id="4" name="Title 3"/>
          <p:cNvSpPr>
            <a:spLocks noGrp="1"/>
          </p:cNvSpPr>
          <p:nvPr>
            <p:ph type="title"/>
          </p:nvPr>
        </p:nvSpPr>
        <p:spPr>
          <a:xfrm>
            <a:off x="537459" y="507600"/>
            <a:ext cx="5468541" cy="600164"/>
          </a:xfrm>
        </p:spPr>
        <p:txBody>
          <a:bodyPr/>
          <a:lstStyle/>
          <a:p>
            <a:r>
              <a:rPr lang="en-US"/>
              <a:t>Click to edit Master title</a:t>
            </a:r>
          </a:p>
        </p:txBody>
      </p:sp>
      <p:sp>
        <p:nvSpPr>
          <p:cNvPr id="8" name="Subtitle_half_left"/>
          <p:cNvSpPr>
            <a:spLocks noGrp="1"/>
          </p:cNvSpPr>
          <p:nvPr>
            <p:ph type="body" sz="quarter" idx="19" hasCustomPrompt="1"/>
          </p:nvPr>
        </p:nvSpPr>
        <p:spPr>
          <a:xfrm>
            <a:off x="536400" y="925200"/>
            <a:ext cx="5487209" cy="492955"/>
          </a:xfrm>
          <a:prstGeom prst="rect">
            <a:avLst/>
          </a:prstGeom>
        </p:spPr>
        <p:txBody>
          <a:bodyPr wrap="square">
            <a:spAutoFit/>
          </a:bodyPr>
          <a:lstStyle>
            <a:lvl1pPr marL="0" indent="0">
              <a:buNone/>
              <a:defRPr sz="2400">
                <a:latin typeface="Work Sans Light" panose="00000400000000000000" pitchFamily="2" charset="0"/>
              </a:defRPr>
            </a:lvl1pPr>
          </a:lstStyle>
          <a:p>
            <a:pPr lvl="0"/>
            <a:r>
              <a:rPr lang="en-US"/>
              <a:t>Subtitle goes here</a:t>
            </a:r>
          </a:p>
        </p:txBody>
      </p:sp>
      <p:pic>
        <p:nvPicPr>
          <p:cNvPr id="10" name="Picture 9">
            <a:extLst>
              <a:ext uri="{FF2B5EF4-FFF2-40B4-BE49-F238E27FC236}">
                <a16:creationId xmlns:a16="http://schemas.microsoft.com/office/drawing/2014/main" id="{CAE4D9D2-73BE-48E3-A286-419A1A9E7E70}"/>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36589" y="6346190"/>
            <a:ext cx="761937" cy="219438"/>
          </a:xfrm>
          <a:prstGeom prst="rect">
            <a:avLst/>
          </a:prstGeom>
        </p:spPr>
      </p:pic>
      <p:sp>
        <p:nvSpPr>
          <p:cNvPr id="12" name="Text Placeholder 6">
            <a:extLst>
              <a:ext uri="{FF2B5EF4-FFF2-40B4-BE49-F238E27FC236}">
                <a16:creationId xmlns:a16="http://schemas.microsoft.com/office/drawing/2014/main" id="{718CC9B5-0496-45A8-A223-C6F5B3064FEA}"/>
              </a:ext>
            </a:extLst>
          </p:cNvPr>
          <p:cNvSpPr>
            <a:spLocks noGrp="1"/>
          </p:cNvSpPr>
          <p:nvPr>
            <p:ph type="body" sz="quarter" idx="15"/>
          </p:nvPr>
        </p:nvSpPr>
        <p:spPr>
          <a:xfrm>
            <a:off x="620419" y="6222019"/>
            <a:ext cx="10929600" cy="0"/>
          </a:xfrm>
          <a:custGeom>
            <a:avLst/>
            <a:gdLst>
              <a:gd name="connsiteX0" fmla="*/ 0 w 10579100"/>
              <a:gd name="connsiteY0" fmla="*/ 0 h 914400"/>
              <a:gd name="connsiteX1" fmla="*/ 10579100 w 10579100"/>
              <a:gd name="connsiteY1" fmla="*/ 0 h 914400"/>
              <a:gd name="connsiteX2" fmla="*/ 10579100 w 10579100"/>
              <a:gd name="connsiteY2" fmla="*/ 914400 h 914400"/>
              <a:gd name="connsiteX3" fmla="*/ 0 w 10579100"/>
              <a:gd name="connsiteY3" fmla="*/ 914400 h 914400"/>
              <a:gd name="connsiteX4" fmla="*/ 0 w 10579100"/>
              <a:gd name="connsiteY4" fmla="*/ 0 h 914400"/>
              <a:gd name="connsiteX0" fmla="*/ 10579100 w 10670540"/>
              <a:gd name="connsiteY0" fmla="*/ 914400 h 1005840"/>
              <a:gd name="connsiteX1" fmla="*/ 0 w 10670540"/>
              <a:gd name="connsiteY1" fmla="*/ 914400 h 1005840"/>
              <a:gd name="connsiteX2" fmla="*/ 0 w 10670540"/>
              <a:gd name="connsiteY2" fmla="*/ 0 h 1005840"/>
              <a:gd name="connsiteX3" fmla="*/ 10579100 w 10670540"/>
              <a:gd name="connsiteY3" fmla="*/ 0 h 1005840"/>
              <a:gd name="connsiteX4" fmla="*/ 10670540 w 10670540"/>
              <a:gd name="connsiteY4" fmla="*/ 1005840 h 1005840"/>
              <a:gd name="connsiteX0" fmla="*/ 10579100 w 10579100"/>
              <a:gd name="connsiteY0" fmla="*/ 914400 h 914400"/>
              <a:gd name="connsiteX1" fmla="*/ 0 w 10579100"/>
              <a:gd name="connsiteY1" fmla="*/ 914400 h 914400"/>
              <a:gd name="connsiteX2" fmla="*/ 0 w 10579100"/>
              <a:gd name="connsiteY2" fmla="*/ 0 h 914400"/>
              <a:gd name="connsiteX3" fmla="*/ 10579100 w 10579100"/>
              <a:gd name="connsiteY3" fmla="*/ 0 h 914400"/>
              <a:gd name="connsiteX0" fmla="*/ 0 w 10579100"/>
              <a:gd name="connsiteY0" fmla="*/ 914400 h 914400"/>
              <a:gd name="connsiteX1" fmla="*/ 0 w 10579100"/>
              <a:gd name="connsiteY1" fmla="*/ 0 h 914400"/>
              <a:gd name="connsiteX2" fmla="*/ 10579100 w 10579100"/>
              <a:gd name="connsiteY2" fmla="*/ 0 h 914400"/>
              <a:gd name="connsiteX0" fmla="*/ 0 w 10579100"/>
              <a:gd name="connsiteY0" fmla="*/ 0 h 0"/>
              <a:gd name="connsiteX1" fmla="*/ 10579100 w 10579100"/>
              <a:gd name="connsiteY1" fmla="*/ 0 h 0"/>
            </a:gdLst>
            <a:ahLst/>
            <a:cxnLst>
              <a:cxn ang="0">
                <a:pos x="connsiteX0" y="connsiteY0"/>
              </a:cxn>
              <a:cxn ang="0">
                <a:pos x="connsiteX1" y="connsiteY1"/>
              </a:cxn>
            </a:cxnLst>
            <a:rect l="l" t="t" r="r" b="b"/>
            <a:pathLst>
              <a:path w="10579100">
                <a:moveTo>
                  <a:pt x="0" y="0"/>
                </a:moveTo>
                <a:lnTo>
                  <a:pt x="10579100" y="0"/>
                </a:lnTo>
              </a:path>
            </a:pathLst>
          </a:custGeom>
          <a:ln w="9525">
            <a:solidFill>
              <a:schemeClr val="accent5"/>
            </a:solidFill>
          </a:ln>
        </p:spPr>
        <p:txBody>
          <a:bodyPr/>
          <a:lstStyle>
            <a:lvl1pPr marL="0" indent="0">
              <a:buNone/>
              <a:defRPr>
                <a:noFill/>
              </a:defRPr>
            </a:lvl1pPr>
          </a:lstStyle>
          <a:p>
            <a:pPr lvl="0"/>
            <a:endParaRPr lang="en-US"/>
          </a:p>
        </p:txBody>
      </p:sp>
      <p:sp>
        <p:nvSpPr>
          <p:cNvPr id="6" name="Date Placeholder 5">
            <a:extLst>
              <a:ext uri="{FF2B5EF4-FFF2-40B4-BE49-F238E27FC236}">
                <a16:creationId xmlns:a16="http://schemas.microsoft.com/office/drawing/2014/main" id="{8226D462-3FA9-4B2E-87C6-3FF170DC516A}"/>
              </a:ext>
            </a:extLst>
          </p:cNvPr>
          <p:cNvSpPr>
            <a:spLocks noGrp="1"/>
          </p:cNvSpPr>
          <p:nvPr>
            <p:ph type="dt" sz="half" idx="20"/>
          </p:nvPr>
        </p:nvSpPr>
        <p:spPr/>
        <p:txBody>
          <a:bodyPr/>
          <a:lstStyle>
            <a:lvl1pPr>
              <a:defRPr>
                <a:solidFill>
                  <a:srgbClr val="FFFFFF"/>
                </a:solidFill>
              </a:defRPr>
            </a:lvl1pPr>
          </a:lstStyle>
          <a:p>
            <a:fld id="{180A4E95-8AA0-4749-BAB0-3AEE5DC94FAB}" type="datetime1">
              <a:rPr lang="en-US" smtClean="0"/>
              <a:t>7/24/2019</a:t>
            </a:fld>
            <a:endParaRPr lang="en-US"/>
          </a:p>
        </p:txBody>
      </p:sp>
      <p:sp>
        <p:nvSpPr>
          <p:cNvPr id="7" name="Footer Placeholder 6">
            <a:extLst>
              <a:ext uri="{FF2B5EF4-FFF2-40B4-BE49-F238E27FC236}">
                <a16:creationId xmlns:a16="http://schemas.microsoft.com/office/drawing/2014/main" id="{25F73562-C31F-4EFD-92D8-787957F17CCF}"/>
              </a:ext>
            </a:extLst>
          </p:cNvPr>
          <p:cNvSpPr>
            <a:spLocks noGrp="1"/>
          </p:cNvSpPr>
          <p:nvPr>
            <p:ph type="ftr" sz="quarter" idx="21"/>
          </p:nvPr>
        </p:nvSpPr>
        <p:spPr>
          <a:xfrm>
            <a:off x="6350000" y="6323714"/>
            <a:ext cx="3662682" cy="245776"/>
          </a:xfrm>
        </p:spPr>
        <p:txBody>
          <a:bodyPr/>
          <a:lstStyle>
            <a:lvl1pPr>
              <a:defRPr>
                <a:solidFill>
                  <a:srgbClr val="FFFFFF"/>
                </a:solidFill>
              </a:defRPr>
            </a:lvl1pPr>
          </a:lstStyle>
          <a:p>
            <a:r>
              <a:rPr lang="en-US"/>
              <a:t>Restricted and Confidential © Work Sans 10 pt</a:t>
            </a:r>
          </a:p>
        </p:txBody>
      </p:sp>
      <p:sp>
        <p:nvSpPr>
          <p:cNvPr id="9" name="Slide Number Placeholder 8">
            <a:extLst>
              <a:ext uri="{FF2B5EF4-FFF2-40B4-BE49-F238E27FC236}">
                <a16:creationId xmlns:a16="http://schemas.microsoft.com/office/drawing/2014/main" id="{80B2B0F2-80AA-46C0-832B-A7C809992C76}"/>
              </a:ext>
            </a:extLst>
          </p:cNvPr>
          <p:cNvSpPr>
            <a:spLocks noGrp="1"/>
          </p:cNvSpPr>
          <p:nvPr>
            <p:ph type="sldNum" sz="quarter" idx="22"/>
          </p:nvPr>
        </p:nvSpPr>
        <p:spPr/>
        <p:txBody>
          <a:bodyPr/>
          <a:lstStyle>
            <a:lvl1pPr>
              <a:defRPr>
                <a:solidFill>
                  <a:srgbClr val="FFFFFF"/>
                </a:solidFill>
              </a:defRPr>
            </a:lvl1pPr>
          </a:lstStyle>
          <a:p>
            <a:fld id="{4E6DB2D9-BBD8-435B-B34A-9B8472CE273E}" type="slidenum">
              <a:rPr lang="en-US" smtClean="0"/>
              <a:pPr/>
              <a:t>‹#›</a:t>
            </a:fld>
            <a:endParaRPr lang="en-US"/>
          </a:p>
        </p:txBody>
      </p:sp>
    </p:spTree>
    <p:extLst>
      <p:ext uri="{BB962C8B-B14F-4D97-AF65-F5344CB8AC3E}">
        <p14:creationId xmlns:p14="http://schemas.microsoft.com/office/powerpoint/2010/main" val="413030274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Mobile App 1">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fld id="{4E6DB2D9-BBD8-435B-B34A-9B8472CE273E}" type="slidenum">
              <a:rPr lang="en-US" smtClean="0"/>
              <a:pPr/>
              <a:t>‹#›</a:t>
            </a:fld>
            <a:endParaRPr lang="en-US"/>
          </a:p>
        </p:txBody>
      </p:sp>
      <p:sp>
        <p:nvSpPr>
          <p:cNvPr id="5" name="Text Placeholder 6"/>
          <p:cNvSpPr>
            <a:spLocks noGrp="1"/>
          </p:cNvSpPr>
          <p:nvPr>
            <p:ph type="body" sz="quarter" idx="12"/>
          </p:nvPr>
        </p:nvSpPr>
        <p:spPr>
          <a:xfrm>
            <a:off x="4665600" y="1249200"/>
            <a:ext cx="2862000" cy="5194800"/>
          </a:xfrm>
          <a:prstGeom prst="rect">
            <a:avLst/>
          </a:prstGeom>
          <a:blipFill>
            <a:blip r:embed="rId2"/>
            <a:stretch>
              <a:fillRect/>
            </a:stretch>
          </a:blipFill>
          <a:ln w="0">
            <a:solidFill>
              <a:schemeClr val="bg1">
                <a:alpha val="0"/>
              </a:schemeClr>
            </a:solidFill>
          </a:ln>
        </p:spPr>
        <p:txBody>
          <a:bodyPr/>
          <a:lstStyle>
            <a:lvl1pPr marL="0" indent="0">
              <a:buNone/>
              <a:defRPr>
                <a:noFill/>
              </a:defRPr>
            </a:lvl1pPr>
          </a:lstStyle>
          <a:p>
            <a:pPr lvl="0"/>
            <a:endParaRPr lang="en-US"/>
          </a:p>
        </p:txBody>
      </p:sp>
      <p:sp>
        <p:nvSpPr>
          <p:cNvPr id="6" name="Picture Placeholder 8"/>
          <p:cNvSpPr>
            <a:spLocks noGrp="1"/>
          </p:cNvSpPr>
          <p:nvPr>
            <p:ph type="pic" sz="quarter" idx="13"/>
          </p:nvPr>
        </p:nvSpPr>
        <p:spPr>
          <a:xfrm>
            <a:off x="5188194" y="2242800"/>
            <a:ext cx="1818000" cy="3240000"/>
          </a:xfrm>
          <a:prstGeom prst="rect">
            <a:avLst/>
          </a:prstGeom>
        </p:spPr>
        <p:txBody>
          <a:bodyPr/>
          <a:lstStyle>
            <a:lvl1pPr marL="0" indent="0">
              <a:buNone/>
              <a:defRPr>
                <a:noFill/>
              </a:defRPr>
            </a:lvl1pPr>
          </a:lstStyle>
          <a:p>
            <a:endParaRPr lang="en-US"/>
          </a:p>
        </p:txBody>
      </p:sp>
      <p:sp>
        <p:nvSpPr>
          <p:cNvPr id="4" name="Footer Placeholder 3"/>
          <p:cNvSpPr>
            <a:spLocks noGrp="1"/>
          </p:cNvSpPr>
          <p:nvPr>
            <p:ph type="ftr" sz="quarter" idx="14"/>
          </p:nvPr>
        </p:nvSpPr>
        <p:spPr/>
        <p:txBody>
          <a:bodyPr/>
          <a:lstStyle/>
          <a:p>
            <a:r>
              <a:rPr lang="en-US"/>
              <a:t>Restricted and Confidential © Work Sans 10 pt</a:t>
            </a:r>
          </a:p>
        </p:txBody>
      </p:sp>
      <p:sp>
        <p:nvSpPr>
          <p:cNvPr id="7" name="Subtitle"/>
          <p:cNvSpPr>
            <a:spLocks noGrp="1"/>
          </p:cNvSpPr>
          <p:nvPr>
            <p:ph type="body" sz="quarter" idx="15" hasCustomPrompt="1"/>
          </p:nvPr>
        </p:nvSpPr>
        <p:spPr>
          <a:xfrm>
            <a:off x="536400" y="925200"/>
            <a:ext cx="11001375" cy="492955"/>
          </a:xfrm>
          <a:prstGeom prst="rect">
            <a:avLst/>
          </a:prstGeom>
        </p:spPr>
        <p:txBody>
          <a:bodyPr>
            <a:spAutoFit/>
          </a:bodyPr>
          <a:lstStyle>
            <a:lvl1pPr marL="0" indent="0">
              <a:buNone/>
              <a:defRPr sz="2400">
                <a:latin typeface="Work Sans Light" panose="00000400000000000000" pitchFamily="2" charset="0"/>
              </a:defRPr>
            </a:lvl1pPr>
          </a:lstStyle>
          <a:p>
            <a:pPr lvl="0"/>
            <a:r>
              <a:rPr lang="en-US"/>
              <a:t>Subtitle goes here</a:t>
            </a:r>
          </a:p>
        </p:txBody>
      </p:sp>
      <p:sp>
        <p:nvSpPr>
          <p:cNvPr id="8" name="Date Placeholder 7">
            <a:extLst>
              <a:ext uri="{FF2B5EF4-FFF2-40B4-BE49-F238E27FC236}">
                <a16:creationId xmlns:a16="http://schemas.microsoft.com/office/drawing/2014/main" id="{1CDCFD83-29A0-4266-8E72-C7872FCA4065}"/>
              </a:ext>
            </a:extLst>
          </p:cNvPr>
          <p:cNvSpPr>
            <a:spLocks noGrp="1"/>
          </p:cNvSpPr>
          <p:nvPr>
            <p:ph type="dt" sz="half" idx="16"/>
          </p:nvPr>
        </p:nvSpPr>
        <p:spPr/>
        <p:txBody>
          <a:bodyPr/>
          <a:lstStyle/>
          <a:p>
            <a:fld id="{3F7817DA-7F33-424A-9E90-78F25CED767C}" type="datetime1">
              <a:rPr lang="en-US" smtClean="0"/>
              <a:t>7/24/2019</a:t>
            </a:fld>
            <a:endParaRPr lang="en-US"/>
          </a:p>
        </p:txBody>
      </p:sp>
    </p:spTree>
    <p:extLst>
      <p:ext uri="{BB962C8B-B14F-4D97-AF65-F5344CB8AC3E}">
        <p14:creationId xmlns:p14="http://schemas.microsoft.com/office/powerpoint/2010/main" val="427297155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Mobile App 10">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fld id="{4E6DB2D9-BBD8-435B-B34A-9B8472CE273E}" type="slidenum">
              <a:rPr lang="en-US" smtClean="0"/>
              <a:pPr/>
              <a:t>‹#›</a:t>
            </a:fld>
            <a:endParaRPr lang="en-US"/>
          </a:p>
        </p:txBody>
      </p:sp>
      <p:sp>
        <p:nvSpPr>
          <p:cNvPr id="7" name="Text Placeholder 6"/>
          <p:cNvSpPr>
            <a:spLocks noGrp="1" noChangeAspect="1"/>
          </p:cNvSpPr>
          <p:nvPr>
            <p:ph type="body" sz="quarter" idx="14"/>
          </p:nvPr>
        </p:nvSpPr>
        <p:spPr>
          <a:xfrm>
            <a:off x="8438400" y="1242000"/>
            <a:ext cx="2721600" cy="4899763"/>
          </a:xfrm>
          <a:prstGeom prst="rect">
            <a:avLst/>
          </a:prstGeom>
          <a:blipFill>
            <a:blip r:embed="rId2"/>
            <a:stretch>
              <a:fillRect/>
            </a:stretch>
          </a:blipFill>
          <a:ln w="0">
            <a:solidFill>
              <a:schemeClr val="bg1">
                <a:alpha val="0"/>
              </a:schemeClr>
            </a:solidFill>
          </a:ln>
        </p:spPr>
        <p:txBody>
          <a:bodyPr/>
          <a:lstStyle>
            <a:lvl1pPr marL="0" indent="0">
              <a:buNone/>
              <a:defRPr>
                <a:noFill/>
              </a:defRPr>
            </a:lvl1pPr>
          </a:lstStyle>
          <a:p>
            <a:pPr lvl="0"/>
            <a:endParaRPr lang="en-US"/>
          </a:p>
        </p:txBody>
      </p:sp>
      <p:sp>
        <p:nvSpPr>
          <p:cNvPr id="8" name="Picture Placeholder 8"/>
          <p:cNvSpPr>
            <a:spLocks noGrp="1"/>
          </p:cNvSpPr>
          <p:nvPr>
            <p:ph type="pic" sz="quarter" idx="15"/>
          </p:nvPr>
        </p:nvSpPr>
        <p:spPr>
          <a:xfrm>
            <a:off x="8940799" y="2185037"/>
            <a:ext cx="1721485" cy="3072764"/>
          </a:xfrm>
          <a:prstGeom prst="rect">
            <a:avLst/>
          </a:prstGeom>
        </p:spPr>
        <p:txBody>
          <a:bodyPr/>
          <a:lstStyle>
            <a:lvl1pPr marL="0" indent="0">
              <a:buNone/>
              <a:defRPr>
                <a:noFill/>
              </a:defRPr>
            </a:lvl1pPr>
          </a:lstStyle>
          <a:p>
            <a:endParaRPr lang="en-US"/>
          </a:p>
        </p:txBody>
      </p:sp>
      <p:sp>
        <p:nvSpPr>
          <p:cNvPr id="5" name="Text Placeholder 6"/>
          <p:cNvSpPr>
            <a:spLocks noGrp="1"/>
          </p:cNvSpPr>
          <p:nvPr>
            <p:ph type="body" sz="quarter" idx="12"/>
          </p:nvPr>
        </p:nvSpPr>
        <p:spPr>
          <a:xfrm>
            <a:off x="6894000" y="1000800"/>
            <a:ext cx="2988000" cy="5385600"/>
          </a:xfrm>
          <a:prstGeom prst="rect">
            <a:avLst/>
          </a:prstGeom>
          <a:blipFill>
            <a:blip r:embed="rId2"/>
            <a:stretch>
              <a:fillRect/>
            </a:stretch>
          </a:blipFill>
          <a:ln w="0">
            <a:solidFill>
              <a:schemeClr val="bg1">
                <a:alpha val="0"/>
              </a:schemeClr>
            </a:solidFill>
          </a:ln>
        </p:spPr>
        <p:txBody>
          <a:bodyPr/>
          <a:lstStyle>
            <a:lvl1pPr marL="0" indent="0">
              <a:buNone/>
              <a:defRPr>
                <a:noFill/>
              </a:defRPr>
            </a:lvl1pPr>
          </a:lstStyle>
          <a:p>
            <a:pPr lvl="0"/>
            <a:endParaRPr lang="en-US"/>
          </a:p>
        </p:txBody>
      </p:sp>
      <p:sp>
        <p:nvSpPr>
          <p:cNvPr id="6" name="Picture Placeholder 8"/>
          <p:cNvSpPr>
            <a:spLocks noGrp="1"/>
          </p:cNvSpPr>
          <p:nvPr>
            <p:ph type="pic" sz="quarter" idx="13"/>
          </p:nvPr>
        </p:nvSpPr>
        <p:spPr>
          <a:xfrm>
            <a:off x="7439027" y="2028826"/>
            <a:ext cx="1898648" cy="3352799"/>
          </a:xfrm>
          <a:prstGeom prst="rect">
            <a:avLst/>
          </a:prstGeom>
        </p:spPr>
        <p:txBody>
          <a:bodyPr/>
          <a:lstStyle>
            <a:lvl1pPr marL="0" indent="0">
              <a:buNone/>
              <a:defRPr>
                <a:noFill/>
              </a:defRPr>
            </a:lvl1pPr>
          </a:lstStyle>
          <a:p>
            <a:endParaRPr lang="en-US"/>
          </a:p>
        </p:txBody>
      </p:sp>
      <p:sp>
        <p:nvSpPr>
          <p:cNvPr id="9" name="Text Placeholder 6"/>
          <p:cNvSpPr>
            <a:spLocks noGrp="1" noChangeAspect="1"/>
          </p:cNvSpPr>
          <p:nvPr>
            <p:ph type="body" sz="quarter" idx="16"/>
          </p:nvPr>
        </p:nvSpPr>
        <p:spPr>
          <a:xfrm>
            <a:off x="6057900" y="4183925"/>
            <a:ext cx="2114550" cy="2114983"/>
          </a:xfrm>
          <a:prstGeom prst="rect">
            <a:avLst/>
          </a:prstGeom>
          <a:blipFill>
            <a:blip r:embed="rId3"/>
            <a:stretch>
              <a:fillRect/>
            </a:stretch>
          </a:blipFill>
          <a:ln w="0">
            <a:solidFill>
              <a:schemeClr val="bg1">
                <a:alpha val="0"/>
              </a:schemeClr>
            </a:solidFill>
          </a:ln>
        </p:spPr>
        <p:txBody>
          <a:bodyPr/>
          <a:lstStyle>
            <a:lvl1pPr marL="0" indent="0">
              <a:buNone/>
              <a:defRPr>
                <a:noFill/>
              </a:defRPr>
            </a:lvl1pPr>
          </a:lstStyle>
          <a:p>
            <a:pPr lvl="0"/>
            <a:endParaRPr lang="en-US"/>
          </a:p>
        </p:txBody>
      </p:sp>
      <p:sp>
        <p:nvSpPr>
          <p:cNvPr id="10" name="Picture Placeholder 8"/>
          <p:cNvSpPr>
            <a:spLocks noGrp="1" noChangeAspect="1"/>
          </p:cNvSpPr>
          <p:nvPr>
            <p:ph type="pic" sz="quarter" idx="17"/>
          </p:nvPr>
        </p:nvSpPr>
        <p:spPr>
          <a:xfrm>
            <a:off x="6393076" y="4519616"/>
            <a:ext cx="1444199" cy="1443600"/>
          </a:xfrm>
          <a:prstGeom prst="roundRect">
            <a:avLst>
              <a:gd name="adj" fmla="val 24561"/>
            </a:avLst>
          </a:prstGeom>
        </p:spPr>
        <p:txBody>
          <a:bodyPr/>
          <a:lstStyle>
            <a:lvl1pPr marL="0" indent="0">
              <a:buNone/>
              <a:defRPr>
                <a:noFill/>
              </a:defRPr>
            </a:lvl1pPr>
          </a:lstStyle>
          <a:p>
            <a:endParaRPr lang="en-US"/>
          </a:p>
        </p:txBody>
      </p:sp>
      <p:sp>
        <p:nvSpPr>
          <p:cNvPr id="4" name="Footer Placeholder 3"/>
          <p:cNvSpPr>
            <a:spLocks noGrp="1"/>
          </p:cNvSpPr>
          <p:nvPr>
            <p:ph type="ftr" sz="quarter" idx="18"/>
          </p:nvPr>
        </p:nvSpPr>
        <p:spPr/>
        <p:txBody>
          <a:bodyPr/>
          <a:lstStyle/>
          <a:p>
            <a:r>
              <a:rPr lang="en-US"/>
              <a:t>Restricted and Confidential © Work Sans 10 pt</a:t>
            </a:r>
          </a:p>
        </p:txBody>
      </p:sp>
      <p:sp>
        <p:nvSpPr>
          <p:cNvPr id="11" name="Subtitle"/>
          <p:cNvSpPr>
            <a:spLocks noGrp="1"/>
          </p:cNvSpPr>
          <p:nvPr>
            <p:ph type="body" sz="quarter" idx="19" hasCustomPrompt="1"/>
          </p:nvPr>
        </p:nvSpPr>
        <p:spPr>
          <a:xfrm>
            <a:off x="536400" y="925200"/>
            <a:ext cx="11001375" cy="492955"/>
          </a:xfrm>
          <a:prstGeom prst="rect">
            <a:avLst/>
          </a:prstGeom>
        </p:spPr>
        <p:txBody>
          <a:bodyPr>
            <a:spAutoFit/>
          </a:bodyPr>
          <a:lstStyle>
            <a:lvl1pPr marL="0" indent="0">
              <a:buNone/>
              <a:defRPr sz="2400">
                <a:latin typeface="Work Sans Light" panose="00000400000000000000" pitchFamily="2" charset="0"/>
              </a:defRPr>
            </a:lvl1pPr>
          </a:lstStyle>
          <a:p>
            <a:pPr lvl="0"/>
            <a:r>
              <a:rPr lang="en-US"/>
              <a:t>Subtitle goes here</a:t>
            </a:r>
          </a:p>
        </p:txBody>
      </p:sp>
      <p:sp>
        <p:nvSpPr>
          <p:cNvPr id="12" name="Date Placeholder 11">
            <a:extLst>
              <a:ext uri="{FF2B5EF4-FFF2-40B4-BE49-F238E27FC236}">
                <a16:creationId xmlns:a16="http://schemas.microsoft.com/office/drawing/2014/main" id="{A4AD55B3-D661-491A-8908-26DA58DF016E}"/>
              </a:ext>
            </a:extLst>
          </p:cNvPr>
          <p:cNvSpPr>
            <a:spLocks noGrp="1"/>
          </p:cNvSpPr>
          <p:nvPr>
            <p:ph type="dt" sz="half" idx="20"/>
          </p:nvPr>
        </p:nvSpPr>
        <p:spPr/>
        <p:txBody>
          <a:bodyPr/>
          <a:lstStyle/>
          <a:p>
            <a:fld id="{99B6B086-10BF-4ABA-BA3B-5416C2840D66}" type="datetime1">
              <a:rPr lang="en-US" smtClean="0"/>
              <a:t>7/24/2019</a:t>
            </a:fld>
            <a:endParaRPr lang="en-US"/>
          </a:p>
        </p:txBody>
      </p:sp>
    </p:spTree>
    <p:extLst>
      <p:ext uri="{BB962C8B-B14F-4D97-AF65-F5344CB8AC3E}">
        <p14:creationId xmlns:p14="http://schemas.microsoft.com/office/powerpoint/2010/main" val="256047301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Mobile App 3">
    <p:bg>
      <p:bgPr>
        <a:solidFill>
          <a:schemeClr val="bg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1"/>
          </p:nvPr>
        </p:nvSpPr>
        <p:spPr>
          <a:xfrm>
            <a:off x="0" y="0"/>
            <a:ext cx="12192000" cy="2601913"/>
          </a:xfrm>
          <a:prstGeom prst="rect">
            <a:avLst/>
          </a:prstGeom>
          <a:solidFill>
            <a:schemeClr val="bg1"/>
          </a:solidFill>
          <a:ln w="0">
            <a:solidFill>
              <a:schemeClr val="bg1">
                <a:alpha val="0"/>
              </a:schemeClr>
            </a:solidFill>
          </a:ln>
        </p:spPr>
        <p:txBody>
          <a:bodyPr/>
          <a:lstStyle>
            <a:lvl1pPr marL="0" indent="0">
              <a:buNone/>
              <a:defRPr sz="800">
                <a:noFill/>
              </a:defRPr>
            </a:lvl1pPr>
          </a:lstStyle>
          <a:p>
            <a:pPr lvl="0"/>
            <a:endParaRPr lang="en-US"/>
          </a:p>
        </p:txBody>
      </p:sp>
      <p:sp>
        <p:nvSpPr>
          <p:cNvPr id="2" name="Title 1"/>
          <p:cNvSpPr>
            <a:spLocks noGrp="1"/>
          </p:cNvSpPr>
          <p:nvPr>
            <p:ph type="title"/>
          </p:nvPr>
        </p:nvSpPr>
        <p:spPr>
          <a:xfrm>
            <a:off x="537459" y="507600"/>
            <a:ext cx="6028441" cy="600164"/>
          </a:xfrm>
        </p:spPr>
        <p:txBody>
          <a:bodyPr/>
          <a:lstStyle/>
          <a:p>
            <a:r>
              <a:rPr lang="en-US"/>
              <a:t>Click to edit Master title</a:t>
            </a:r>
          </a:p>
        </p:txBody>
      </p:sp>
      <p:sp>
        <p:nvSpPr>
          <p:cNvPr id="3" name="Slide Number Placeholder 2"/>
          <p:cNvSpPr>
            <a:spLocks noGrp="1"/>
          </p:cNvSpPr>
          <p:nvPr>
            <p:ph type="sldNum" sz="quarter" idx="10"/>
          </p:nvPr>
        </p:nvSpPr>
        <p:spPr/>
        <p:txBody>
          <a:bodyPr/>
          <a:lstStyle/>
          <a:p>
            <a:fld id="{4E6DB2D9-BBD8-435B-B34A-9B8472CE273E}" type="slidenum">
              <a:rPr lang="en-US" smtClean="0"/>
              <a:pPr/>
              <a:t>‹#›</a:t>
            </a:fld>
            <a:endParaRPr lang="en-US"/>
          </a:p>
        </p:txBody>
      </p:sp>
      <p:sp>
        <p:nvSpPr>
          <p:cNvPr id="4" name="Footer Placeholder 3"/>
          <p:cNvSpPr>
            <a:spLocks noGrp="1"/>
          </p:cNvSpPr>
          <p:nvPr>
            <p:ph type="ftr" sz="quarter" idx="14"/>
          </p:nvPr>
        </p:nvSpPr>
        <p:spPr/>
        <p:txBody>
          <a:bodyPr/>
          <a:lstStyle/>
          <a:p>
            <a:r>
              <a:rPr lang="en-US"/>
              <a:t>Restricted and Confidential © Work Sans 10 pt</a:t>
            </a:r>
          </a:p>
        </p:txBody>
      </p:sp>
      <p:sp>
        <p:nvSpPr>
          <p:cNvPr id="13" name="Text Placeholder 6"/>
          <p:cNvSpPr>
            <a:spLocks noGrp="1"/>
          </p:cNvSpPr>
          <p:nvPr>
            <p:ph type="body" sz="quarter" idx="15"/>
          </p:nvPr>
        </p:nvSpPr>
        <p:spPr>
          <a:xfrm>
            <a:off x="8610600" y="442912"/>
            <a:ext cx="3489076" cy="5895800"/>
          </a:xfrm>
          <a:prstGeom prst="rect">
            <a:avLst/>
          </a:prstGeom>
          <a:blipFill>
            <a:blip r:embed="rId2"/>
            <a:stretch>
              <a:fillRect/>
            </a:stretch>
          </a:blipFill>
          <a:ln w="0">
            <a:solidFill>
              <a:schemeClr val="bg1">
                <a:alpha val="0"/>
              </a:schemeClr>
            </a:solidFill>
          </a:ln>
        </p:spPr>
        <p:txBody>
          <a:bodyPr/>
          <a:lstStyle>
            <a:lvl1pPr marL="0" indent="0">
              <a:buNone/>
              <a:defRPr>
                <a:noFill/>
              </a:defRPr>
            </a:lvl1pPr>
          </a:lstStyle>
          <a:p>
            <a:pPr lvl="0"/>
            <a:endParaRPr lang="en-US"/>
          </a:p>
        </p:txBody>
      </p:sp>
      <p:sp>
        <p:nvSpPr>
          <p:cNvPr id="14" name="Picture Placeholder 8"/>
          <p:cNvSpPr>
            <a:spLocks noGrp="1"/>
          </p:cNvSpPr>
          <p:nvPr>
            <p:ph type="pic" sz="quarter" idx="16"/>
          </p:nvPr>
        </p:nvSpPr>
        <p:spPr>
          <a:xfrm>
            <a:off x="9246871" y="1569600"/>
            <a:ext cx="2214000" cy="3675600"/>
          </a:xfrm>
          <a:prstGeom prst="rect">
            <a:avLst/>
          </a:prstGeom>
        </p:spPr>
        <p:txBody>
          <a:bodyPr/>
          <a:lstStyle>
            <a:lvl1pPr marL="0" indent="0">
              <a:buNone/>
              <a:defRPr>
                <a:noFill/>
              </a:defRPr>
            </a:lvl1pPr>
          </a:lstStyle>
          <a:p>
            <a:endParaRPr lang="en-US"/>
          </a:p>
        </p:txBody>
      </p:sp>
      <p:sp>
        <p:nvSpPr>
          <p:cNvPr id="11" name="Text Placeholder 6"/>
          <p:cNvSpPr>
            <a:spLocks noGrp="1"/>
          </p:cNvSpPr>
          <p:nvPr>
            <p:ph type="body" sz="quarter" idx="12"/>
          </p:nvPr>
        </p:nvSpPr>
        <p:spPr>
          <a:xfrm>
            <a:off x="6565899" y="69850"/>
            <a:ext cx="3867785" cy="6535738"/>
          </a:xfrm>
          <a:prstGeom prst="rect">
            <a:avLst/>
          </a:prstGeom>
          <a:blipFill>
            <a:blip r:embed="rId2"/>
            <a:stretch>
              <a:fillRect/>
            </a:stretch>
          </a:blipFill>
          <a:ln w="0">
            <a:solidFill>
              <a:schemeClr val="bg1">
                <a:alpha val="0"/>
              </a:schemeClr>
            </a:solidFill>
          </a:ln>
        </p:spPr>
        <p:txBody>
          <a:bodyPr/>
          <a:lstStyle>
            <a:lvl1pPr marL="0" indent="0">
              <a:buNone/>
              <a:defRPr>
                <a:noFill/>
              </a:defRPr>
            </a:lvl1pPr>
          </a:lstStyle>
          <a:p>
            <a:pPr lvl="0"/>
            <a:endParaRPr lang="en-US"/>
          </a:p>
        </p:txBody>
      </p:sp>
      <p:sp>
        <p:nvSpPr>
          <p:cNvPr id="12" name="Picture Placeholder 8"/>
          <p:cNvSpPr>
            <a:spLocks noGrp="1"/>
          </p:cNvSpPr>
          <p:nvPr>
            <p:ph type="pic" sz="quarter" idx="13"/>
          </p:nvPr>
        </p:nvSpPr>
        <p:spPr>
          <a:xfrm>
            <a:off x="7268400" y="1317600"/>
            <a:ext cx="2462400" cy="4071600"/>
          </a:xfrm>
          <a:prstGeom prst="rect">
            <a:avLst/>
          </a:prstGeom>
        </p:spPr>
        <p:txBody>
          <a:bodyPr/>
          <a:lstStyle>
            <a:lvl1pPr marL="0" indent="0">
              <a:buNone/>
              <a:defRPr>
                <a:noFill/>
              </a:defRPr>
            </a:lvl1pPr>
          </a:lstStyle>
          <a:p>
            <a:endParaRPr lang="en-US"/>
          </a:p>
        </p:txBody>
      </p:sp>
      <p:sp>
        <p:nvSpPr>
          <p:cNvPr id="10" name="Subtitle_half_left"/>
          <p:cNvSpPr>
            <a:spLocks noGrp="1"/>
          </p:cNvSpPr>
          <p:nvPr>
            <p:ph type="body" sz="quarter" idx="17" hasCustomPrompt="1"/>
          </p:nvPr>
        </p:nvSpPr>
        <p:spPr>
          <a:xfrm>
            <a:off x="536400" y="925200"/>
            <a:ext cx="6035849" cy="492955"/>
          </a:xfrm>
          <a:prstGeom prst="rect">
            <a:avLst/>
          </a:prstGeom>
        </p:spPr>
        <p:txBody>
          <a:bodyPr wrap="square">
            <a:spAutoFit/>
          </a:bodyPr>
          <a:lstStyle>
            <a:lvl1pPr marL="0" indent="0">
              <a:buNone/>
              <a:defRPr sz="2400">
                <a:latin typeface="Work Sans Light" panose="00000400000000000000" pitchFamily="2" charset="0"/>
              </a:defRPr>
            </a:lvl1pPr>
          </a:lstStyle>
          <a:p>
            <a:pPr lvl="0"/>
            <a:r>
              <a:rPr lang="en-US"/>
              <a:t>Subtitle goes here</a:t>
            </a:r>
          </a:p>
        </p:txBody>
      </p:sp>
      <p:sp>
        <p:nvSpPr>
          <p:cNvPr id="5" name="Date Placeholder 4">
            <a:extLst>
              <a:ext uri="{FF2B5EF4-FFF2-40B4-BE49-F238E27FC236}">
                <a16:creationId xmlns:a16="http://schemas.microsoft.com/office/drawing/2014/main" id="{419BB3C1-F184-4624-957C-110698996831}"/>
              </a:ext>
            </a:extLst>
          </p:cNvPr>
          <p:cNvSpPr>
            <a:spLocks noGrp="1"/>
          </p:cNvSpPr>
          <p:nvPr>
            <p:ph type="dt" sz="half" idx="18"/>
          </p:nvPr>
        </p:nvSpPr>
        <p:spPr/>
        <p:txBody>
          <a:bodyPr/>
          <a:lstStyle/>
          <a:p>
            <a:fld id="{8B2CB752-83FD-4F61-B2E3-E5EB2B6936F8}" type="datetime1">
              <a:rPr lang="en-US" smtClean="0"/>
              <a:t>7/24/2019</a:t>
            </a:fld>
            <a:endParaRPr lang="en-US"/>
          </a:p>
        </p:txBody>
      </p:sp>
    </p:spTree>
    <p:extLst>
      <p:ext uri="{BB962C8B-B14F-4D97-AF65-F5344CB8AC3E}">
        <p14:creationId xmlns:p14="http://schemas.microsoft.com/office/powerpoint/2010/main" val="362867103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Tablet App 1">
    <p:bg>
      <p:bgPr>
        <a:solidFill>
          <a:schemeClr val="bg2"/>
        </a:solidFill>
        <a:effectLst/>
      </p:bgPr>
    </p:bg>
    <p:spTree>
      <p:nvGrpSpPr>
        <p:cNvPr id="1" name=""/>
        <p:cNvGrpSpPr/>
        <p:nvPr/>
      </p:nvGrpSpPr>
      <p:grpSpPr>
        <a:xfrm>
          <a:off x="0" y="0"/>
          <a:ext cx="0" cy="0"/>
          <a:chOff x="0" y="0"/>
          <a:chExt cx="0" cy="0"/>
        </a:xfrm>
      </p:grpSpPr>
      <p:sp>
        <p:nvSpPr>
          <p:cNvPr id="17" name="Text Placeholder 5"/>
          <p:cNvSpPr>
            <a:spLocks noGrp="1"/>
          </p:cNvSpPr>
          <p:nvPr>
            <p:ph type="body" sz="quarter" idx="11"/>
          </p:nvPr>
        </p:nvSpPr>
        <p:spPr>
          <a:xfrm>
            <a:off x="0" y="0"/>
            <a:ext cx="8256000" cy="6858000"/>
          </a:xfrm>
          <a:prstGeom prst="rect">
            <a:avLst/>
          </a:prstGeom>
          <a:solidFill>
            <a:schemeClr val="bg1"/>
          </a:solidFill>
          <a:ln w="0">
            <a:solidFill>
              <a:schemeClr val="bg1">
                <a:alpha val="0"/>
              </a:schemeClr>
            </a:solidFill>
          </a:ln>
        </p:spPr>
        <p:txBody>
          <a:bodyPr/>
          <a:lstStyle>
            <a:lvl1pPr marL="0" indent="0">
              <a:buNone/>
              <a:defRPr sz="800">
                <a:noFill/>
              </a:defRPr>
            </a:lvl1pPr>
          </a:lstStyle>
          <a:p>
            <a:pPr lvl="0"/>
            <a:endParaRPr lang="en-US"/>
          </a:p>
        </p:txBody>
      </p:sp>
      <p:sp>
        <p:nvSpPr>
          <p:cNvPr id="4" name="Title 3"/>
          <p:cNvSpPr>
            <a:spLocks noGrp="1"/>
          </p:cNvSpPr>
          <p:nvPr>
            <p:ph type="title"/>
          </p:nvPr>
        </p:nvSpPr>
        <p:spPr>
          <a:xfrm>
            <a:off x="537459" y="507600"/>
            <a:ext cx="5468541" cy="600164"/>
          </a:xfrm>
        </p:spPr>
        <p:txBody>
          <a:bodyPr/>
          <a:lstStyle/>
          <a:p>
            <a:r>
              <a:rPr lang="en-US"/>
              <a:t>Click to edit Master title</a:t>
            </a:r>
          </a:p>
        </p:txBody>
      </p:sp>
      <p:sp>
        <p:nvSpPr>
          <p:cNvPr id="10" name="Text Placeholder 6"/>
          <p:cNvSpPr>
            <a:spLocks noGrp="1"/>
          </p:cNvSpPr>
          <p:nvPr>
            <p:ph type="body" sz="quarter" idx="14"/>
          </p:nvPr>
        </p:nvSpPr>
        <p:spPr>
          <a:xfrm>
            <a:off x="7803000" y="604800"/>
            <a:ext cx="4233600" cy="5688000"/>
          </a:xfrm>
          <a:prstGeom prst="rect">
            <a:avLst/>
          </a:prstGeom>
          <a:blipFill>
            <a:blip r:embed="rId2"/>
            <a:stretch>
              <a:fillRect/>
            </a:stretch>
          </a:blipFill>
          <a:ln w="0">
            <a:solidFill>
              <a:schemeClr val="bg1">
                <a:alpha val="0"/>
              </a:schemeClr>
            </a:solidFill>
          </a:ln>
        </p:spPr>
        <p:txBody>
          <a:bodyPr/>
          <a:lstStyle>
            <a:lvl1pPr marL="0" indent="0">
              <a:buNone/>
              <a:defRPr>
                <a:noFill/>
              </a:defRPr>
            </a:lvl1pPr>
          </a:lstStyle>
          <a:p>
            <a:pPr lvl="0"/>
            <a:endParaRPr lang="en-US"/>
          </a:p>
        </p:txBody>
      </p:sp>
      <p:sp>
        <p:nvSpPr>
          <p:cNvPr id="12" name="Picture Placeholder 8"/>
          <p:cNvSpPr>
            <a:spLocks noGrp="1"/>
          </p:cNvSpPr>
          <p:nvPr>
            <p:ph type="pic" sz="quarter" idx="18"/>
          </p:nvPr>
        </p:nvSpPr>
        <p:spPr>
          <a:xfrm>
            <a:off x="8570698" y="1576372"/>
            <a:ext cx="2787605" cy="3750257"/>
          </a:xfrm>
          <a:prstGeom prst="rect">
            <a:avLst/>
          </a:prstGeom>
        </p:spPr>
        <p:txBody>
          <a:bodyPr/>
          <a:lstStyle>
            <a:lvl1pPr marL="0" indent="0">
              <a:buNone/>
              <a:defRPr>
                <a:noFill/>
              </a:defRPr>
            </a:lvl1pPr>
          </a:lstStyle>
          <a:p>
            <a:endParaRPr lang="en-US"/>
          </a:p>
        </p:txBody>
      </p:sp>
      <p:sp>
        <p:nvSpPr>
          <p:cNvPr id="15" name="Text Placeholder 6"/>
          <p:cNvSpPr>
            <a:spLocks noGrp="1"/>
          </p:cNvSpPr>
          <p:nvPr>
            <p:ph type="body" sz="quarter" idx="19"/>
          </p:nvPr>
        </p:nvSpPr>
        <p:spPr>
          <a:xfrm>
            <a:off x="5770800" y="36000"/>
            <a:ext cx="4784400" cy="6631200"/>
          </a:xfrm>
          <a:prstGeom prst="rect">
            <a:avLst/>
          </a:prstGeom>
          <a:blipFill>
            <a:blip r:embed="rId2"/>
            <a:stretch>
              <a:fillRect/>
            </a:stretch>
          </a:blipFill>
          <a:ln w="0">
            <a:solidFill>
              <a:schemeClr val="bg1">
                <a:alpha val="0"/>
              </a:schemeClr>
            </a:solidFill>
          </a:ln>
        </p:spPr>
        <p:txBody>
          <a:bodyPr/>
          <a:lstStyle>
            <a:lvl1pPr marL="0" indent="0">
              <a:buNone/>
              <a:defRPr>
                <a:noFill/>
              </a:defRPr>
            </a:lvl1pPr>
          </a:lstStyle>
          <a:p>
            <a:pPr lvl="0"/>
            <a:endParaRPr lang="en-US"/>
          </a:p>
        </p:txBody>
      </p:sp>
      <p:sp>
        <p:nvSpPr>
          <p:cNvPr id="16" name="Picture Placeholder 8"/>
          <p:cNvSpPr>
            <a:spLocks noGrp="1"/>
          </p:cNvSpPr>
          <p:nvPr>
            <p:ph type="pic" sz="quarter" idx="20"/>
          </p:nvPr>
        </p:nvSpPr>
        <p:spPr>
          <a:xfrm>
            <a:off x="6541026" y="1169231"/>
            <a:ext cx="3249949" cy="4372264"/>
          </a:xfrm>
          <a:prstGeom prst="rect">
            <a:avLst/>
          </a:prstGeom>
        </p:spPr>
        <p:txBody>
          <a:bodyPr/>
          <a:lstStyle>
            <a:lvl1pPr marL="0" indent="0">
              <a:buNone/>
              <a:defRPr>
                <a:noFill/>
              </a:defRPr>
            </a:lvl1pPr>
          </a:lstStyle>
          <a:p>
            <a:endParaRPr lang="en-US"/>
          </a:p>
        </p:txBody>
      </p:sp>
      <p:sp>
        <p:nvSpPr>
          <p:cNvPr id="14" name="Subtitle_half_left"/>
          <p:cNvSpPr>
            <a:spLocks noGrp="1"/>
          </p:cNvSpPr>
          <p:nvPr>
            <p:ph type="body" sz="quarter" idx="21" hasCustomPrompt="1"/>
          </p:nvPr>
        </p:nvSpPr>
        <p:spPr>
          <a:xfrm>
            <a:off x="536400" y="925200"/>
            <a:ext cx="5487209" cy="492955"/>
          </a:xfrm>
          <a:prstGeom prst="rect">
            <a:avLst/>
          </a:prstGeom>
        </p:spPr>
        <p:txBody>
          <a:bodyPr wrap="square">
            <a:spAutoFit/>
          </a:bodyPr>
          <a:lstStyle>
            <a:lvl1pPr marL="0" indent="0">
              <a:buNone/>
              <a:defRPr sz="2400">
                <a:latin typeface="Work Sans Light" panose="00000400000000000000" pitchFamily="2" charset="0"/>
              </a:defRPr>
            </a:lvl1pPr>
          </a:lstStyle>
          <a:p>
            <a:pPr lvl="0"/>
            <a:r>
              <a:rPr lang="en-US"/>
              <a:t>Subtitle goes here</a:t>
            </a:r>
          </a:p>
        </p:txBody>
      </p:sp>
      <p:sp>
        <p:nvSpPr>
          <p:cNvPr id="3" name="Date Placeholder 2">
            <a:extLst>
              <a:ext uri="{FF2B5EF4-FFF2-40B4-BE49-F238E27FC236}">
                <a16:creationId xmlns:a16="http://schemas.microsoft.com/office/drawing/2014/main" id="{85EAD8AF-2D5F-41F9-A2CD-CC6CECFFB1BB}"/>
              </a:ext>
            </a:extLst>
          </p:cNvPr>
          <p:cNvSpPr>
            <a:spLocks noGrp="1"/>
          </p:cNvSpPr>
          <p:nvPr>
            <p:ph type="dt" sz="half" idx="22"/>
          </p:nvPr>
        </p:nvSpPr>
        <p:spPr/>
        <p:txBody>
          <a:bodyPr/>
          <a:lstStyle/>
          <a:p>
            <a:fld id="{76A19F56-A30B-407A-A2AB-BE2F7D94F3A8}" type="datetime1">
              <a:rPr lang="en-US" smtClean="0"/>
              <a:t>7/24/2019</a:t>
            </a:fld>
            <a:endParaRPr lang="en-US"/>
          </a:p>
        </p:txBody>
      </p:sp>
      <p:sp>
        <p:nvSpPr>
          <p:cNvPr id="6" name="Footer Placeholder 5">
            <a:extLst>
              <a:ext uri="{FF2B5EF4-FFF2-40B4-BE49-F238E27FC236}">
                <a16:creationId xmlns:a16="http://schemas.microsoft.com/office/drawing/2014/main" id="{3A172A04-22D3-430B-9A51-52297E6ACBCD}"/>
              </a:ext>
            </a:extLst>
          </p:cNvPr>
          <p:cNvSpPr>
            <a:spLocks noGrp="1"/>
          </p:cNvSpPr>
          <p:nvPr>
            <p:ph type="ftr" sz="quarter" idx="23"/>
          </p:nvPr>
        </p:nvSpPr>
        <p:spPr/>
        <p:txBody>
          <a:bodyPr/>
          <a:lstStyle/>
          <a:p>
            <a:r>
              <a:rPr lang="en-US"/>
              <a:t>Restricted and Confidential © Work Sans 10 pt</a:t>
            </a:r>
          </a:p>
        </p:txBody>
      </p:sp>
      <p:sp>
        <p:nvSpPr>
          <p:cNvPr id="7" name="Slide Number Placeholder 6">
            <a:extLst>
              <a:ext uri="{FF2B5EF4-FFF2-40B4-BE49-F238E27FC236}">
                <a16:creationId xmlns:a16="http://schemas.microsoft.com/office/drawing/2014/main" id="{D4408CF4-5D69-473C-AD15-4EFAD2920268}"/>
              </a:ext>
            </a:extLst>
          </p:cNvPr>
          <p:cNvSpPr>
            <a:spLocks noGrp="1"/>
          </p:cNvSpPr>
          <p:nvPr>
            <p:ph type="sldNum" sz="quarter" idx="24"/>
          </p:nvPr>
        </p:nvSpPr>
        <p:spPr/>
        <p:txBody>
          <a:bodyPr/>
          <a:lstStyle/>
          <a:p>
            <a:fld id="{4E6DB2D9-BBD8-435B-B34A-9B8472CE273E}" type="slidenum">
              <a:rPr lang="en-US" smtClean="0"/>
              <a:pPr/>
              <a:t>‹#›</a:t>
            </a:fld>
            <a:endParaRPr lang="en-US"/>
          </a:p>
        </p:txBody>
      </p:sp>
      <p:pic>
        <p:nvPicPr>
          <p:cNvPr id="18" name="Picture 17">
            <a:extLst>
              <a:ext uri="{FF2B5EF4-FFF2-40B4-BE49-F238E27FC236}">
                <a16:creationId xmlns:a16="http://schemas.microsoft.com/office/drawing/2014/main" id="{CEC21C60-F8F6-4713-9C3A-36A45EB422D9}"/>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36589" y="6346190"/>
            <a:ext cx="761937" cy="219438"/>
          </a:xfrm>
          <a:prstGeom prst="rect">
            <a:avLst/>
          </a:prstGeom>
        </p:spPr>
      </p:pic>
      <p:sp>
        <p:nvSpPr>
          <p:cNvPr id="19" name="Text Placeholder 6">
            <a:extLst>
              <a:ext uri="{FF2B5EF4-FFF2-40B4-BE49-F238E27FC236}">
                <a16:creationId xmlns:a16="http://schemas.microsoft.com/office/drawing/2014/main" id="{B8538131-5352-4760-982F-4CF68C13706E}"/>
              </a:ext>
            </a:extLst>
          </p:cNvPr>
          <p:cNvSpPr>
            <a:spLocks noGrp="1"/>
          </p:cNvSpPr>
          <p:nvPr>
            <p:ph type="body" sz="quarter" idx="15"/>
          </p:nvPr>
        </p:nvSpPr>
        <p:spPr>
          <a:xfrm>
            <a:off x="620419" y="6236307"/>
            <a:ext cx="10929600" cy="0"/>
          </a:xfrm>
          <a:custGeom>
            <a:avLst/>
            <a:gdLst>
              <a:gd name="connsiteX0" fmla="*/ 0 w 10579100"/>
              <a:gd name="connsiteY0" fmla="*/ 0 h 914400"/>
              <a:gd name="connsiteX1" fmla="*/ 10579100 w 10579100"/>
              <a:gd name="connsiteY1" fmla="*/ 0 h 914400"/>
              <a:gd name="connsiteX2" fmla="*/ 10579100 w 10579100"/>
              <a:gd name="connsiteY2" fmla="*/ 914400 h 914400"/>
              <a:gd name="connsiteX3" fmla="*/ 0 w 10579100"/>
              <a:gd name="connsiteY3" fmla="*/ 914400 h 914400"/>
              <a:gd name="connsiteX4" fmla="*/ 0 w 10579100"/>
              <a:gd name="connsiteY4" fmla="*/ 0 h 914400"/>
              <a:gd name="connsiteX0" fmla="*/ 10579100 w 10670540"/>
              <a:gd name="connsiteY0" fmla="*/ 914400 h 1005840"/>
              <a:gd name="connsiteX1" fmla="*/ 0 w 10670540"/>
              <a:gd name="connsiteY1" fmla="*/ 914400 h 1005840"/>
              <a:gd name="connsiteX2" fmla="*/ 0 w 10670540"/>
              <a:gd name="connsiteY2" fmla="*/ 0 h 1005840"/>
              <a:gd name="connsiteX3" fmla="*/ 10579100 w 10670540"/>
              <a:gd name="connsiteY3" fmla="*/ 0 h 1005840"/>
              <a:gd name="connsiteX4" fmla="*/ 10670540 w 10670540"/>
              <a:gd name="connsiteY4" fmla="*/ 1005840 h 1005840"/>
              <a:gd name="connsiteX0" fmla="*/ 10579100 w 10579100"/>
              <a:gd name="connsiteY0" fmla="*/ 914400 h 914400"/>
              <a:gd name="connsiteX1" fmla="*/ 0 w 10579100"/>
              <a:gd name="connsiteY1" fmla="*/ 914400 h 914400"/>
              <a:gd name="connsiteX2" fmla="*/ 0 w 10579100"/>
              <a:gd name="connsiteY2" fmla="*/ 0 h 914400"/>
              <a:gd name="connsiteX3" fmla="*/ 10579100 w 10579100"/>
              <a:gd name="connsiteY3" fmla="*/ 0 h 914400"/>
              <a:gd name="connsiteX0" fmla="*/ 0 w 10579100"/>
              <a:gd name="connsiteY0" fmla="*/ 914400 h 914400"/>
              <a:gd name="connsiteX1" fmla="*/ 0 w 10579100"/>
              <a:gd name="connsiteY1" fmla="*/ 0 h 914400"/>
              <a:gd name="connsiteX2" fmla="*/ 10579100 w 10579100"/>
              <a:gd name="connsiteY2" fmla="*/ 0 h 914400"/>
              <a:gd name="connsiteX0" fmla="*/ 0 w 10579100"/>
              <a:gd name="connsiteY0" fmla="*/ 0 h 0"/>
              <a:gd name="connsiteX1" fmla="*/ 10579100 w 10579100"/>
              <a:gd name="connsiteY1" fmla="*/ 0 h 0"/>
            </a:gdLst>
            <a:ahLst/>
            <a:cxnLst>
              <a:cxn ang="0">
                <a:pos x="connsiteX0" y="connsiteY0"/>
              </a:cxn>
              <a:cxn ang="0">
                <a:pos x="connsiteX1" y="connsiteY1"/>
              </a:cxn>
            </a:cxnLst>
            <a:rect l="l" t="t" r="r" b="b"/>
            <a:pathLst>
              <a:path w="10579100">
                <a:moveTo>
                  <a:pt x="0" y="0"/>
                </a:moveTo>
                <a:lnTo>
                  <a:pt x="10579100" y="0"/>
                </a:lnTo>
              </a:path>
            </a:pathLst>
          </a:custGeom>
          <a:ln w="9525">
            <a:solidFill>
              <a:schemeClr val="accent5"/>
            </a:solidFill>
          </a:ln>
        </p:spPr>
        <p:txBody>
          <a:bodyPr/>
          <a:lstStyle>
            <a:lvl1pPr marL="0" indent="0">
              <a:buNone/>
              <a:defRPr>
                <a:noFill/>
              </a:defRPr>
            </a:lvl1pPr>
          </a:lstStyle>
          <a:p>
            <a:pPr lvl="0"/>
            <a:endParaRPr lang="en-US"/>
          </a:p>
        </p:txBody>
      </p:sp>
    </p:spTree>
    <p:extLst>
      <p:ext uri="{BB962C8B-B14F-4D97-AF65-F5344CB8AC3E}">
        <p14:creationId xmlns:p14="http://schemas.microsoft.com/office/powerpoint/2010/main" val="18326814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ablet App 3">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fld id="{4E6DB2D9-BBD8-435B-B34A-9B8472CE273E}" type="slidenum">
              <a:rPr lang="en-US" smtClean="0"/>
              <a:pPr/>
              <a:t>‹#›</a:t>
            </a:fld>
            <a:endParaRPr lang="en-US"/>
          </a:p>
        </p:txBody>
      </p:sp>
      <p:sp>
        <p:nvSpPr>
          <p:cNvPr id="5" name="Text Placeholder 6"/>
          <p:cNvSpPr>
            <a:spLocks noGrp="1"/>
          </p:cNvSpPr>
          <p:nvPr>
            <p:ph type="body" sz="quarter" idx="14"/>
          </p:nvPr>
        </p:nvSpPr>
        <p:spPr>
          <a:xfrm>
            <a:off x="4222800" y="1263600"/>
            <a:ext cx="3758400" cy="5209200"/>
          </a:xfrm>
          <a:prstGeom prst="rect">
            <a:avLst/>
          </a:prstGeom>
          <a:blipFill>
            <a:blip r:embed="rId2"/>
            <a:stretch>
              <a:fillRect/>
            </a:stretch>
          </a:blipFill>
          <a:ln w="0">
            <a:solidFill>
              <a:schemeClr val="bg1">
                <a:alpha val="0"/>
              </a:schemeClr>
            </a:solidFill>
          </a:ln>
        </p:spPr>
        <p:txBody>
          <a:bodyPr/>
          <a:lstStyle>
            <a:lvl1pPr marL="0" indent="0">
              <a:buNone/>
              <a:defRPr>
                <a:noFill/>
              </a:defRPr>
            </a:lvl1pPr>
          </a:lstStyle>
          <a:p>
            <a:pPr lvl="0"/>
            <a:endParaRPr lang="en-US"/>
          </a:p>
        </p:txBody>
      </p:sp>
      <p:sp>
        <p:nvSpPr>
          <p:cNvPr id="6" name="Picture Placeholder 8"/>
          <p:cNvSpPr>
            <a:spLocks noGrp="1"/>
          </p:cNvSpPr>
          <p:nvPr>
            <p:ph type="pic" sz="quarter" idx="15"/>
          </p:nvPr>
        </p:nvSpPr>
        <p:spPr>
          <a:xfrm>
            <a:off x="4825585" y="2152650"/>
            <a:ext cx="2553531" cy="3435350"/>
          </a:xfrm>
          <a:prstGeom prst="rect">
            <a:avLst/>
          </a:prstGeom>
        </p:spPr>
        <p:txBody>
          <a:bodyPr/>
          <a:lstStyle>
            <a:lvl1pPr marL="0" indent="0">
              <a:buNone/>
              <a:defRPr>
                <a:noFill/>
              </a:defRPr>
            </a:lvl1pPr>
          </a:lstStyle>
          <a:p>
            <a:endParaRPr lang="en-US"/>
          </a:p>
        </p:txBody>
      </p:sp>
      <p:sp>
        <p:nvSpPr>
          <p:cNvPr id="4" name="Footer Placeholder 3"/>
          <p:cNvSpPr>
            <a:spLocks noGrp="1"/>
          </p:cNvSpPr>
          <p:nvPr>
            <p:ph type="ftr" sz="quarter" idx="16"/>
          </p:nvPr>
        </p:nvSpPr>
        <p:spPr/>
        <p:txBody>
          <a:bodyPr/>
          <a:lstStyle/>
          <a:p>
            <a:r>
              <a:rPr lang="en-US"/>
              <a:t>Restricted and Confidential © Work Sans 10 pt</a:t>
            </a:r>
          </a:p>
        </p:txBody>
      </p:sp>
      <p:sp>
        <p:nvSpPr>
          <p:cNvPr id="7" name="Subtitle"/>
          <p:cNvSpPr>
            <a:spLocks noGrp="1"/>
          </p:cNvSpPr>
          <p:nvPr>
            <p:ph type="body" sz="quarter" idx="13" hasCustomPrompt="1"/>
          </p:nvPr>
        </p:nvSpPr>
        <p:spPr>
          <a:xfrm>
            <a:off x="537458" y="925200"/>
            <a:ext cx="11001375" cy="492955"/>
          </a:xfrm>
          <a:prstGeom prst="rect">
            <a:avLst/>
          </a:prstGeom>
        </p:spPr>
        <p:txBody>
          <a:bodyPr>
            <a:spAutoFit/>
          </a:bodyPr>
          <a:lstStyle>
            <a:lvl1pPr marL="0" indent="0">
              <a:buNone/>
              <a:defRPr sz="2400">
                <a:latin typeface="Work Sans Light" panose="00000400000000000000" pitchFamily="2" charset="0"/>
              </a:defRPr>
            </a:lvl1pPr>
          </a:lstStyle>
          <a:p>
            <a:pPr lvl="0"/>
            <a:r>
              <a:rPr lang="en-US"/>
              <a:t>Subtitle goes here</a:t>
            </a:r>
          </a:p>
        </p:txBody>
      </p:sp>
      <p:sp>
        <p:nvSpPr>
          <p:cNvPr id="8" name="Date Placeholder 7">
            <a:extLst>
              <a:ext uri="{FF2B5EF4-FFF2-40B4-BE49-F238E27FC236}">
                <a16:creationId xmlns:a16="http://schemas.microsoft.com/office/drawing/2014/main" id="{8CA4C63E-82B6-45AE-8E1B-5834946546CC}"/>
              </a:ext>
            </a:extLst>
          </p:cNvPr>
          <p:cNvSpPr>
            <a:spLocks noGrp="1"/>
          </p:cNvSpPr>
          <p:nvPr>
            <p:ph type="dt" sz="half" idx="17"/>
          </p:nvPr>
        </p:nvSpPr>
        <p:spPr/>
        <p:txBody>
          <a:bodyPr/>
          <a:lstStyle/>
          <a:p>
            <a:fld id="{904A4EF1-749B-41B1-BB3D-AC96E6E683ED}" type="datetime1">
              <a:rPr lang="en-US" smtClean="0"/>
              <a:t>7/24/2019</a:t>
            </a:fld>
            <a:endParaRPr lang="en-US"/>
          </a:p>
        </p:txBody>
      </p:sp>
    </p:spTree>
    <p:extLst>
      <p:ext uri="{BB962C8B-B14F-4D97-AF65-F5344CB8AC3E}">
        <p14:creationId xmlns:p14="http://schemas.microsoft.com/office/powerpoint/2010/main" val="321136614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Tablet App 2">
    <p:bg>
      <p:bgPr>
        <a:solidFill>
          <a:schemeClr val="bg2"/>
        </a:solidFill>
        <a:effectLst/>
      </p:bgPr>
    </p:bg>
    <p:spTree>
      <p:nvGrpSpPr>
        <p:cNvPr id="1" name=""/>
        <p:cNvGrpSpPr/>
        <p:nvPr/>
      </p:nvGrpSpPr>
      <p:grpSpPr>
        <a:xfrm>
          <a:off x="0" y="0"/>
          <a:ext cx="0" cy="0"/>
          <a:chOff x="0" y="0"/>
          <a:chExt cx="0" cy="0"/>
        </a:xfrm>
      </p:grpSpPr>
      <p:sp>
        <p:nvSpPr>
          <p:cNvPr id="17" name="Text Placeholder 5"/>
          <p:cNvSpPr>
            <a:spLocks noGrp="1"/>
          </p:cNvSpPr>
          <p:nvPr>
            <p:ph type="body" sz="quarter" idx="11"/>
          </p:nvPr>
        </p:nvSpPr>
        <p:spPr>
          <a:xfrm>
            <a:off x="0" y="0"/>
            <a:ext cx="8256000" cy="6858000"/>
          </a:xfrm>
          <a:prstGeom prst="rect">
            <a:avLst/>
          </a:prstGeom>
          <a:solidFill>
            <a:schemeClr val="bg1"/>
          </a:solidFill>
          <a:ln w="0">
            <a:solidFill>
              <a:schemeClr val="bg1">
                <a:alpha val="0"/>
              </a:schemeClr>
            </a:solidFill>
          </a:ln>
        </p:spPr>
        <p:txBody>
          <a:bodyPr/>
          <a:lstStyle>
            <a:lvl1pPr marL="0" indent="0">
              <a:buNone/>
              <a:defRPr sz="800">
                <a:noFill/>
              </a:defRPr>
            </a:lvl1pPr>
          </a:lstStyle>
          <a:p>
            <a:pPr lvl="0"/>
            <a:endParaRPr lang="en-US"/>
          </a:p>
        </p:txBody>
      </p:sp>
      <p:sp>
        <p:nvSpPr>
          <p:cNvPr id="4" name="Title 3"/>
          <p:cNvSpPr>
            <a:spLocks noGrp="1"/>
          </p:cNvSpPr>
          <p:nvPr>
            <p:ph type="title"/>
          </p:nvPr>
        </p:nvSpPr>
        <p:spPr>
          <a:xfrm>
            <a:off x="537459" y="507600"/>
            <a:ext cx="5468541" cy="600164"/>
          </a:xfrm>
        </p:spPr>
        <p:txBody>
          <a:bodyPr/>
          <a:lstStyle/>
          <a:p>
            <a:r>
              <a:rPr lang="en-US"/>
              <a:t>Click to edit Master title</a:t>
            </a:r>
          </a:p>
        </p:txBody>
      </p:sp>
      <p:sp>
        <p:nvSpPr>
          <p:cNvPr id="14" name="Text Placeholder 6"/>
          <p:cNvSpPr>
            <a:spLocks noGrp="1"/>
          </p:cNvSpPr>
          <p:nvPr>
            <p:ph type="body" sz="quarter" idx="14"/>
          </p:nvPr>
        </p:nvSpPr>
        <p:spPr>
          <a:xfrm>
            <a:off x="5810400" y="43200"/>
            <a:ext cx="6382800" cy="6588000"/>
          </a:xfrm>
          <a:prstGeom prst="rect">
            <a:avLst/>
          </a:prstGeom>
          <a:blipFill>
            <a:blip r:embed="rId2"/>
            <a:stretch>
              <a:fillRect/>
            </a:stretch>
          </a:blipFill>
          <a:ln w="0">
            <a:solidFill>
              <a:schemeClr val="bg1">
                <a:alpha val="0"/>
              </a:schemeClr>
            </a:solidFill>
          </a:ln>
        </p:spPr>
        <p:txBody>
          <a:bodyPr/>
          <a:lstStyle>
            <a:lvl1pPr marL="0" indent="0">
              <a:buNone/>
              <a:defRPr>
                <a:noFill/>
              </a:defRPr>
            </a:lvl1pPr>
          </a:lstStyle>
          <a:p>
            <a:pPr lvl="0"/>
            <a:endParaRPr lang="en-US"/>
          </a:p>
        </p:txBody>
      </p:sp>
      <p:sp>
        <p:nvSpPr>
          <p:cNvPr id="18" name="Picture Placeholder 8"/>
          <p:cNvSpPr>
            <a:spLocks noGrp="1"/>
          </p:cNvSpPr>
          <p:nvPr>
            <p:ph type="pic" sz="quarter" idx="18"/>
          </p:nvPr>
        </p:nvSpPr>
        <p:spPr>
          <a:xfrm>
            <a:off x="7176000" y="909000"/>
            <a:ext cx="5016000" cy="4860000"/>
          </a:xfrm>
          <a:prstGeom prst="rect">
            <a:avLst/>
          </a:prstGeom>
        </p:spPr>
        <p:txBody>
          <a:bodyPr/>
          <a:lstStyle>
            <a:lvl1pPr marL="0" indent="0">
              <a:buNone/>
              <a:defRPr>
                <a:noFill/>
              </a:defRPr>
            </a:lvl1pPr>
          </a:lstStyle>
          <a:p>
            <a:endParaRPr lang="en-US"/>
          </a:p>
        </p:txBody>
      </p:sp>
      <p:sp>
        <p:nvSpPr>
          <p:cNvPr id="9" name="Subtitle_half_left"/>
          <p:cNvSpPr>
            <a:spLocks noGrp="1"/>
          </p:cNvSpPr>
          <p:nvPr>
            <p:ph type="body" sz="quarter" idx="19" hasCustomPrompt="1"/>
          </p:nvPr>
        </p:nvSpPr>
        <p:spPr>
          <a:xfrm>
            <a:off x="536400" y="925200"/>
            <a:ext cx="5487209" cy="492955"/>
          </a:xfrm>
          <a:prstGeom prst="rect">
            <a:avLst/>
          </a:prstGeom>
        </p:spPr>
        <p:txBody>
          <a:bodyPr wrap="square">
            <a:spAutoFit/>
          </a:bodyPr>
          <a:lstStyle>
            <a:lvl1pPr marL="0" indent="0">
              <a:buNone/>
              <a:defRPr sz="2400">
                <a:latin typeface="Work Sans Light" panose="00000400000000000000" pitchFamily="2" charset="0"/>
              </a:defRPr>
            </a:lvl1pPr>
          </a:lstStyle>
          <a:p>
            <a:pPr lvl="0"/>
            <a:r>
              <a:rPr lang="en-US"/>
              <a:t>Subtitle goes here</a:t>
            </a:r>
          </a:p>
        </p:txBody>
      </p:sp>
      <p:pic>
        <p:nvPicPr>
          <p:cNvPr id="12" name="Picture 11">
            <a:extLst>
              <a:ext uri="{FF2B5EF4-FFF2-40B4-BE49-F238E27FC236}">
                <a16:creationId xmlns:a16="http://schemas.microsoft.com/office/drawing/2014/main" id="{660B690F-AE10-4AC5-B742-38A87F78E85B}"/>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36589" y="6346190"/>
            <a:ext cx="761937" cy="219438"/>
          </a:xfrm>
          <a:prstGeom prst="rect">
            <a:avLst/>
          </a:prstGeom>
        </p:spPr>
      </p:pic>
      <p:sp>
        <p:nvSpPr>
          <p:cNvPr id="15" name="Text Placeholder 6">
            <a:extLst>
              <a:ext uri="{FF2B5EF4-FFF2-40B4-BE49-F238E27FC236}">
                <a16:creationId xmlns:a16="http://schemas.microsoft.com/office/drawing/2014/main" id="{CFF356AB-D0D8-4167-B117-3B8AB329EC5F}"/>
              </a:ext>
            </a:extLst>
          </p:cNvPr>
          <p:cNvSpPr>
            <a:spLocks noGrp="1"/>
          </p:cNvSpPr>
          <p:nvPr>
            <p:ph type="body" sz="quarter" idx="15"/>
          </p:nvPr>
        </p:nvSpPr>
        <p:spPr>
          <a:xfrm>
            <a:off x="620419" y="6222019"/>
            <a:ext cx="10929600" cy="0"/>
          </a:xfrm>
          <a:custGeom>
            <a:avLst/>
            <a:gdLst>
              <a:gd name="connsiteX0" fmla="*/ 0 w 10579100"/>
              <a:gd name="connsiteY0" fmla="*/ 0 h 914400"/>
              <a:gd name="connsiteX1" fmla="*/ 10579100 w 10579100"/>
              <a:gd name="connsiteY1" fmla="*/ 0 h 914400"/>
              <a:gd name="connsiteX2" fmla="*/ 10579100 w 10579100"/>
              <a:gd name="connsiteY2" fmla="*/ 914400 h 914400"/>
              <a:gd name="connsiteX3" fmla="*/ 0 w 10579100"/>
              <a:gd name="connsiteY3" fmla="*/ 914400 h 914400"/>
              <a:gd name="connsiteX4" fmla="*/ 0 w 10579100"/>
              <a:gd name="connsiteY4" fmla="*/ 0 h 914400"/>
              <a:gd name="connsiteX0" fmla="*/ 10579100 w 10670540"/>
              <a:gd name="connsiteY0" fmla="*/ 914400 h 1005840"/>
              <a:gd name="connsiteX1" fmla="*/ 0 w 10670540"/>
              <a:gd name="connsiteY1" fmla="*/ 914400 h 1005840"/>
              <a:gd name="connsiteX2" fmla="*/ 0 w 10670540"/>
              <a:gd name="connsiteY2" fmla="*/ 0 h 1005840"/>
              <a:gd name="connsiteX3" fmla="*/ 10579100 w 10670540"/>
              <a:gd name="connsiteY3" fmla="*/ 0 h 1005840"/>
              <a:gd name="connsiteX4" fmla="*/ 10670540 w 10670540"/>
              <a:gd name="connsiteY4" fmla="*/ 1005840 h 1005840"/>
              <a:gd name="connsiteX0" fmla="*/ 10579100 w 10579100"/>
              <a:gd name="connsiteY0" fmla="*/ 914400 h 914400"/>
              <a:gd name="connsiteX1" fmla="*/ 0 w 10579100"/>
              <a:gd name="connsiteY1" fmla="*/ 914400 h 914400"/>
              <a:gd name="connsiteX2" fmla="*/ 0 w 10579100"/>
              <a:gd name="connsiteY2" fmla="*/ 0 h 914400"/>
              <a:gd name="connsiteX3" fmla="*/ 10579100 w 10579100"/>
              <a:gd name="connsiteY3" fmla="*/ 0 h 914400"/>
              <a:gd name="connsiteX0" fmla="*/ 0 w 10579100"/>
              <a:gd name="connsiteY0" fmla="*/ 914400 h 914400"/>
              <a:gd name="connsiteX1" fmla="*/ 0 w 10579100"/>
              <a:gd name="connsiteY1" fmla="*/ 0 h 914400"/>
              <a:gd name="connsiteX2" fmla="*/ 10579100 w 10579100"/>
              <a:gd name="connsiteY2" fmla="*/ 0 h 914400"/>
              <a:gd name="connsiteX0" fmla="*/ 0 w 10579100"/>
              <a:gd name="connsiteY0" fmla="*/ 0 h 0"/>
              <a:gd name="connsiteX1" fmla="*/ 10579100 w 10579100"/>
              <a:gd name="connsiteY1" fmla="*/ 0 h 0"/>
            </a:gdLst>
            <a:ahLst/>
            <a:cxnLst>
              <a:cxn ang="0">
                <a:pos x="connsiteX0" y="connsiteY0"/>
              </a:cxn>
              <a:cxn ang="0">
                <a:pos x="connsiteX1" y="connsiteY1"/>
              </a:cxn>
            </a:cxnLst>
            <a:rect l="l" t="t" r="r" b="b"/>
            <a:pathLst>
              <a:path w="10579100">
                <a:moveTo>
                  <a:pt x="0" y="0"/>
                </a:moveTo>
                <a:lnTo>
                  <a:pt x="10579100" y="0"/>
                </a:lnTo>
              </a:path>
            </a:pathLst>
          </a:custGeom>
          <a:ln w="9525">
            <a:solidFill>
              <a:schemeClr val="accent5"/>
            </a:solidFill>
          </a:ln>
        </p:spPr>
        <p:txBody>
          <a:bodyPr/>
          <a:lstStyle>
            <a:lvl1pPr marL="0" indent="0">
              <a:buNone/>
              <a:defRPr>
                <a:noFill/>
              </a:defRPr>
            </a:lvl1pPr>
          </a:lstStyle>
          <a:p>
            <a:pPr lvl="0"/>
            <a:endParaRPr lang="en-US"/>
          </a:p>
        </p:txBody>
      </p:sp>
      <p:sp>
        <p:nvSpPr>
          <p:cNvPr id="3" name="Date Placeholder 2">
            <a:extLst>
              <a:ext uri="{FF2B5EF4-FFF2-40B4-BE49-F238E27FC236}">
                <a16:creationId xmlns:a16="http://schemas.microsoft.com/office/drawing/2014/main" id="{ED6D8294-CB5D-48A3-AF81-4EA0BC6DBAE4}"/>
              </a:ext>
            </a:extLst>
          </p:cNvPr>
          <p:cNvSpPr>
            <a:spLocks noGrp="1"/>
          </p:cNvSpPr>
          <p:nvPr>
            <p:ph type="dt" sz="half" idx="20"/>
          </p:nvPr>
        </p:nvSpPr>
        <p:spPr/>
        <p:txBody>
          <a:bodyPr/>
          <a:lstStyle/>
          <a:p>
            <a:fld id="{134B0AC7-6DD4-4855-9315-77D5E5906070}" type="datetime1">
              <a:rPr lang="en-US" smtClean="0"/>
              <a:t>7/24/2019</a:t>
            </a:fld>
            <a:endParaRPr lang="en-US"/>
          </a:p>
        </p:txBody>
      </p:sp>
      <p:sp>
        <p:nvSpPr>
          <p:cNvPr id="6" name="Footer Placeholder 5">
            <a:extLst>
              <a:ext uri="{FF2B5EF4-FFF2-40B4-BE49-F238E27FC236}">
                <a16:creationId xmlns:a16="http://schemas.microsoft.com/office/drawing/2014/main" id="{82BA0D8B-DB9A-446B-ABAF-4EB4825BAAAB}"/>
              </a:ext>
            </a:extLst>
          </p:cNvPr>
          <p:cNvSpPr>
            <a:spLocks noGrp="1"/>
          </p:cNvSpPr>
          <p:nvPr>
            <p:ph type="ftr" sz="quarter" idx="21"/>
          </p:nvPr>
        </p:nvSpPr>
        <p:spPr/>
        <p:txBody>
          <a:bodyPr/>
          <a:lstStyle/>
          <a:p>
            <a:r>
              <a:rPr lang="en-US"/>
              <a:t>Restricted and Confidential © Work Sans 10 pt</a:t>
            </a:r>
          </a:p>
        </p:txBody>
      </p:sp>
      <p:sp>
        <p:nvSpPr>
          <p:cNvPr id="7" name="Slide Number Placeholder 6">
            <a:extLst>
              <a:ext uri="{FF2B5EF4-FFF2-40B4-BE49-F238E27FC236}">
                <a16:creationId xmlns:a16="http://schemas.microsoft.com/office/drawing/2014/main" id="{9DF990A2-3A3F-47BA-AA36-8341BD8C7966}"/>
              </a:ext>
            </a:extLst>
          </p:cNvPr>
          <p:cNvSpPr>
            <a:spLocks noGrp="1"/>
          </p:cNvSpPr>
          <p:nvPr>
            <p:ph type="sldNum" sz="quarter" idx="22"/>
          </p:nvPr>
        </p:nvSpPr>
        <p:spPr/>
        <p:txBody>
          <a:bodyPr/>
          <a:lstStyle>
            <a:lvl1pPr>
              <a:defRPr>
                <a:solidFill>
                  <a:schemeClr val="accent5"/>
                </a:solidFill>
              </a:defRPr>
            </a:lvl1pPr>
          </a:lstStyle>
          <a:p>
            <a:fld id="{4E6DB2D9-BBD8-435B-B34A-9B8472CE273E}" type="slidenum">
              <a:rPr lang="en-US" smtClean="0"/>
              <a:pPr/>
              <a:t>‹#›</a:t>
            </a:fld>
            <a:endParaRPr lang="en-US"/>
          </a:p>
        </p:txBody>
      </p:sp>
    </p:spTree>
    <p:extLst>
      <p:ext uri="{BB962C8B-B14F-4D97-AF65-F5344CB8AC3E}">
        <p14:creationId xmlns:p14="http://schemas.microsoft.com/office/powerpoint/2010/main" val="217519649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Laptop 1">
    <p:bg>
      <p:bgPr>
        <a:solidFill>
          <a:schemeClr val="bg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1"/>
          </p:nvPr>
        </p:nvSpPr>
        <p:spPr>
          <a:xfrm>
            <a:off x="0" y="0"/>
            <a:ext cx="12192000" cy="2601913"/>
          </a:xfrm>
          <a:prstGeom prst="rect">
            <a:avLst/>
          </a:prstGeom>
          <a:solidFill>
            <a:schemeClr val="bg1"/>
          </a:solidFill>
          <a:ln w="0">
            <a:solidFill>
              <a:schemeClr val="bg1">
                <a:alpha val="0"/>
              </a:schemeClr>
            </a:solidFill>
          </a:ln>
        </p:spPr>
        <p:txBody>
          <a:bodyPr/>
          <a:lstStyle>
            <a:lvl1pPr marL="0" indent="0">
              <a:buNone/>
              <a:defRPr sz="800">
                <a:noFill/>
              </a:defRPr>
            </a:lvl1pPr>
          </a:lstStyle>
          <a:p>
            <a:pPr lvl="0"/>
            <a:endParaRPr lang="en-US"/>
          </a:p>
        </p:txBody>
      </p:sp>
      <p:sp>
        <p:nvSpPr>
          <p:cNvPr id="7" name="Text Placeholder 6"/>
          <p:cNvSpPr>
            <a:spLocks noGrp="1"/>
          </p:cNvSpPr>
          <p:nvPr>
            <p:ph type="body" sz="quarter" idx="12"/>
          </p:nvPr>
        </p:nvSpPr>
        <p:spPr>
          <a:xfrm>
            <a:off x="6044400" y="349200"/>
            <a:ext cx="6148800" cy="5986800"/>
          </a:xfrm>
          <a:prstGeom prst="rect">
            <a:avLst/>
          </a:prstGeom>
          <a:blipFill>
            <a:blip r:embed="rId2"/>
            <a:stretch>
              <a:fillRect/>
            </a:stretch>
          </a:blipFill>
          <a:ln w="0">
            <a:solidFill>
              <a:schemeClr val="bg1">
                <a:alpha val="0"/>
              </a:schemeClr>
            </a:solidFill>
          </a:ln>
        </p:spPr>
        <p:txBody>
          <a:bodyPr/>
          <a:lstStyle>
            <a:lvl1pPr marL="0" indent="0">
              <a:buNone/>
              <a:defRPr>
                <a:noFill/>
              </a:defRPr>
            </a:lvl1pPr>
          </a:lstStyle>
          <a:p>
            <a:pPr lvl="0"/>
            <a:endParaRPr lang="en-US"/>
          </a:p>
        </p:txBody>
      </p:sp>
      <p:sp>
        <p:nvSpPr>
          <p:cNvPr id="2" name="Title 1"/>
          <p:cNvSpPr>
            <a:spLocks noGrp="1"/>
          </p:cNvSpPr>
          <p:nvPr>
            <p:ph type="title"/>
          </p:nvPr>
        </p:nvSpPr>
        <p:spPr>
          <a:xfrm>
            <a:off x="537459" y="507600"/>
            <a:ext cx="6028441" cy="600164"/>
          </a:xfrm>
        </p:spPr>
        <p:txBody>
          <a:bodyPr/>
          <a:lstStyle/>
          <a:p>
            <a:r>
              <a:rPr lang="en-US"/>
              <a:t>Click to edit Master title</a:t>
            </a:r>
          </a:p>
        </p:txBody>
      </p:sp>
      <p:sp>
        <p:nvSpPr>
          <p:cNvPr id="3" name="Slide Number Placeholder 2"/>
          <p:cNvSpPr>
            <a:spLocks noGrp="1"/>
          </p:cNvSpPr>
          <p:nvPr>
            <p:ph type="sldNum" sz="quarter" idx="10"/>
          </p:nvPr>
        </p:nvSpPr>
        <p:spPr/>
        <p:txBody>
          <a:bodyPr/>
          <a:lstStyle/>
          <a:p>
            <a:fld id="{4E6DB2D9-BBD8-435B-B34A-9B8472CE273E}" type="slidenum">
              <a:rPr lang="en-US" smtClean="0"/>
              <a:pPr/>
              <a:t>‹#›</a:t>
            </a:fld>
            <a:endParaRPr lang="en-US"/>
          </a:p>
        </p:txBody>
      </p:sp>
      <p:sp>
        <p:nvSpPr>
          <p:cNvPr id="9" name="Picture Placeholder 8"/>
          <p:cNvSpPr>
            <a:spLocks noGrp="1"/>
          </p:cNvSpPr>
          <p:nvPr>
            <p:ph type="pic" sz="quarter" idx="13"/>
          </p:nvPr>
        </p:nvSpPr>
        <p:spPr>
          <a:xfrm>
            <a:off x="7493000" y="984250"/>
            <a:ext cx="4699000" cy="4578350"/>
          </a:xfrm>
          <a:prstGeom prst="rect">
            <a:avLst/>
          </a:prstGeom>
        </p:spPr>
        <p:txBody>
          <a:bodyPr/>
          <a:lstStyle>
            <a:lvl1pPr marL="0" indent="0">
              <a:buNone/>
              <a:defRPr>
                <a:noFill/>
              </a:defRPr>
            </a:lvl1pPr>
          </a:lstStyle>
          <a:p>
            <a:endParaRPr lang="en-US"/>
          </a:p>
        </p:txBody>
      </p:sp>
      <p:sp>
        <p:nvSpPr>
          <p:cNvPr id="4" name="Footer Placeholder 3"/>
          <p:cNvSpPr>
            <a:spLocks noGrp="1"/>
          </p:cNvSpPr>
          <p:nvPr>
            <p:ph type="ftr" sz="quarter" idx="14"/>
          </p:nvPr>
        </p:nvSpPr>
        <p:spPr/>
        <p:txBody>
          <a:bodyPr/>
          <a:lstStyle/>
          <a:p>
            <a:r>
              <a:rPr lang="en-US"/>
              <a:t>Restricted and Confidential © Work Sans 10 pt</a:t>
            </a:r>
          </a:p>
        </p:txBody>
      </p:sp>
      <p:sp>
        <p:nvSpPr>
          <p:cNvPr id="8" name="Subtitle_half_left"/>
          <p:cNvSpPr>
            <a:spLocks noGrp="1"/>
          </p:cNvSpPr>
          <p:nvPr>
            <p:ph type="body" sz="quarter" idx="15" hasCustomPrompt="1"/>
          </p:nvPr>
        </p:nvSpPr>
        <p:spPr>
          <a:xfrm>
            <a:off x="536400" y="925200"/>
            <a:ext cx="6058709" cy="492955"/>
          </a:xfrm>
          <a:prstGeom prst="rect">
            <a:avLst/>
          </a:prstGeom>
        </p:spPr>
        <p:txBody>
          <a:bodyPr wrap="square">
            <a:spAutoFit/>
          </a:bodyPr>
          <a:lstStyle>
            <a:lvl1pPr marL="0" indent="0">
              <a:buNone/>
              <a:defRPr sz="2400">
                <a:latin typeface="Work Sans Light" panose="00000400000000000000" pitchFamily="2" charset="0"/>
              </a:defRPr>
            </a:lvl1pPr>
          </a:lstStyle>
          <a:p>
            <a:pPr lvl="0"/>
            <a:r>
              <a:rPr lang="en-US"/>
              <a:t>Subtitle goes here</a:t>
            </a:r>
          </a:p>
        </p:txBody>
      </p:sp>
      <p:sp>
        <p:nvSpPr>
          <p:cNvPr id="5" name="Date Placeholder 4">
            <a:extLst>
              <a:ext uri="{FF2B5EF4-FFF2-40B4-BE49-F238E27FC236}">
                <a16:creationId xmlns:a16="http://schemas.microsoft.com/office/drawing/2014/main" id="{EC78EDBA-32D1-4CAD-B6F5-A12817AA1457}"/>
              </a:ext>
            </a:extLst>
          </p:cNvPr>
          <p:cNvSpPr>
            <a:spLocks noGrp="1"/>
          </p:cNvSpPr>
          <p:nvPr>
            <p:ph type="dt" sz="half" idx="16"/>
          </p:nvPr>
        </p:nvSpPr>
        <p:spPr/>
        <p:txBody>
          <a:bodyPr/>
          <a:lstStyle/>
          <a:p>
            <a:fld id="{EB3AE02C-E262-41A2-B956-573B419E8D6F}" type="datetime1">
              <a:rPr lang="en-US" smtClean="0"/>
              <a:t>7/24/2019</a:t>
            </a:fld>
            <a:endParaRPr lang="en-US"/>
          </a:p>
        </p:txBody>
      </p:sp>
    </p:spTree>
    <p:extLst>
      <p:ext uri="{BB962C8B-B14F-4D97-AF65-F5344CB8AC3E}">
        <p14:creationId xmlns:p14="http://schemas.microsoft.com/office/powerpoint/2010/main" val="122678773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Laptop 3">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fld id="{4E6DB2D9-BBD8-435B-B34A-9B8472CE273E}" type="slidenum">
              <a:rPr lang="en-US" smtClean="0"/>
              <a:pPr/>
              <a:t>‹#›</a:t>
            </a:fld>
            <a:endParaRPr lang="en-US"/>
          </a:p>
        </p:txBody>
      </p:sp>
      <p:sp>
        <p:nvSpPr>
          <p:cNvPr id="5" name="Text Placeholder 6"/>
          <p:cNvSpPr>
            <a:spLocks noGrp="1"/>
          </p:cNvSpPr>
          <p:nvPr>
            <p:ph type="body" sz="quarter" idx="12"/>
          </p:nvPr>
        </p:nvSpPr>
        <p:spPr>
          <a:xfrm>
            <a:off x="367200" y="1652400"/>
            <a:ext cx="7480800" cy="4384800"/>
          </a:xfrm>
          <a:prstGeom prst="rect">
            <a:avLst/>
          </a:prstGeom>
          <a:blipFill>
            <a:blip r:embed="rId2"/>
            <a:stretch>
              <a:fillRect/>
            </a:stretch>
          </a:blipFill>
          <a:ln w="0">
            <a:solidFill>
              <a:schemeClr val="bg1">
                <a:alpha val="0"/>
              </a:schemeClr>
            </a:solidFill>
          </a:ln>
        </p:spPr>
        <p:txBody>
          <a:bodyPr/>
          <a:lstStyle>
            <a:lvl1pPr marL="0" indent="0">
              <a:buNone/>
              <a:defRPr>
                <a:noFill/>
              </a:defRPr>
            </a:lvl1pPr>
          </a:lstStyle>
          <a:p>
            <a:pPr lvl="0"/>
            <a:endParaRPr lang="en-US"/>
          </a:p>
        </p:txBody>
      </p:sp>
      <p:sp>
        <p:nvSpPr>
          <p:cNvPr id="6" name="Picture Placeholder 8"/>
          <p:cNvSpPr>
            <a:spLocks noGrp="1"/>
          </p:cNvSpPr>
          <p:nvPr>
            <p:ph type="pic" sz="quarter" idx="13"/>
          </p:nvPr>
        </p:nvSpPr>
        <p:spPr>
          <a:xfrm>
            <a:off x="1435100" y="2120901"/>
            <a:ext cx="5340349" cy="3346450"/>
          </a:xfrm>
          <a:prstGeom prst="rect">
            <a:avLst/>
          </a:prstGeom>
        </p:spPr>
        <p:txBody>
          <a:bodyPr/>
          <a:lstStyle>
            <a:lvl1pPr marL="0" indent="0">
              <a:buNone/>
              <a:defRPr>
                <a:noFill/>
              </a:defRPr>
            </a:lvl1pPr>
          </a:lstStyle>
          <a:p>
            <a:endParaRPr lang="en-US"/>
          </a:p>
        </p:txBody>
      </p:sp>
      <p:sp>
        <p:nvSpPr>
          <p:cNvPr id="4" name="Footer Placeholder 3"/>
          <p:cNvSpPr>
            <a:spLocks noGrp="1"/>
          </p:cNvSpPr>
          <p:nvPr>
            <p:ph type="ftr" sz="quarter" idx="14"/>
          </p:nvPr>
        </p:nvSpPr>
        <p:spPr/>
        <p:txBody>
          <a:bodyPr/>
          <a:lstStyle/>
          <a:p>
            <a:r>
              <a:rPr lang="en-US"/>
              <a:t>Restricted and Confidential © Work Sans 10 pt</a:t>
            </a:r>
          </a:p>
        </p:txBody>
      </p:sp>
      <p:sp>
        <p:nvSpPr>
          <p:cNvPr id="7" name="Subtitle"/>
          <p:cNvSpPr>
            <a:spLocks noGrp="1"/>
          </p:cNvSpPr>
          <p:nvPr>
            <p:ph type="body" sz="quarter" idx="15" hasCustomPrompt="1"/>
          </p:nvPr>
        </p:nvSpPr>
        <p:spPr>
          <a:xfrm>
            <a:off x="536400" y="925200"/>
            <a:ext cx="11001375" cy="492955"/>
          </a:xfrm>
          <a:prstGeom prst="rect">
            <a:avLst/>
          </a:prstGeom>
        </p:spPr>
        <p:txBody>
          <a:bodyPr>
            <a:spAutoFit/>
          </a:bodyPr>
          <a:lstStyle>
            <a:lvl1pPr marL="0" indent="0">
              <a:buNone/>
              <a:defRPr sz="2400">
                <a:latin typeface="Work Sans Light" panose="00000400000000000000" pitchFamily="2" charset="0"/>
              </a:defRPr>
            </a:lvl1pPr>
          </a:lstStyle>
          <a:p>
            <a:pPr lvl="0"/>
            <a:r>
              <a:rPr lang="en-US"/>
              <a:t>Subtitle goes here</a:t>
            </a:r>
          </a:p>
        </p:txBody>
      </p:sp>
      <p:sp>
        <p:nvSpPr>
          <p:cNvPr id="8" name="Date Placeholder 7">
            <a:extLst>
              <a:ext uri="{FF2B5EF4-FFF2-40B4-BE49-F238E27FC236}">
                <a16:creationId xmlns:a16="http://schemas.microsoft.com/office/drawing/2014/main" id="{5D71CA83-4C14-4F76-8A2E-4BC45FED97B3}"/>
              </a:ext>
            </a:extLst>
          </p:cNvPr>
          <p:cNvSpPr>
            <a:spLocks noGrp="1"/>
          </p:cNvSpPr>
          <p:nvPr>
            <p:ph type="dt" sz="half" idx="16"/>
          </p:nvPr>
        </p:nvSpPr>
        <p:spPr/>
        <p:txBody>
          <a:bodyPr/>
          <a:lstStyle/>
          <a:p>
            <a:fld id="{CE107578-9F60-4EE0-8F1A-A10C9CEE32A0}" type="datetime1">
              <a:rPr lang="en-US" smtClean="0"/>
              <a:t>7/24/2019</a:t>
            </a:fld>
            <a:endParaRPr lang="en-US"/>
          </a:p>
        </p:txBody>
      </p:sp>
    </p:spTree>
    <p:extLst>
      <p:ext uri="{BB962C8B-B14F-4D97-AF65-F5344CB8AC3E}">
        <p14:creationId xmlns:p14="http://schemas.microsoft.com/office/powerpoint/2010/main" val="1597166039"/>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Laptop 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fld id="{4E6DB2D9-BBD8-435B-B34A-9B8472CE273E}" type="slidenum">
              <a:rPr lang="en-US" smtClean="0"/>
              <a:pPr/>
              <a:t>‹#›</a:t>
            </a:fld>
            <a:endParaRPr lang="en-US"/>
          </a:p>
        </p:txBody>
      </p:sp>
      <p:sp>
        <p:nvSpPr>
          <p:cNvPr id="4" name="Footer Placeholder 3"/>
          <p:cNvSpPr>
            <a:spLocks noGrp="1"/>
          </p:cNvSpPr>
          <p:nvPr>
            <p:ph type="ftr" sz="quarter" idx="14"/>
          </p:nvPr>
        </p:nvSpPr>
        <p:spPr/>
        <p:txBody>
          <a:bodyPr/>
          <a:lstStyle/>
          <a:p>
            <a:r>
              <a:rPr lang="en-US"/>
              <a:t>Restricted and Confidential © Work Sans 10 pt</a:t>
            </a:r>
          </a:p>
        </p:txBody>
      </p:sp>
      <p:sp>
        <p:nvSpPr>
          <p:cNvPr id="7" name="Text Placeholder 6"/>
          <p:cNvSpPr>
            <a:spLocks noGrp="1"/>
          </p:cNvSpPr>
          <p:nvPr>
            <p:ph type="body" sz="quarter" idx="12"/>
          </p:nvPr>
        </p:nvSpPr>
        <p:spPr>
          <a:xfrm>
            <a:off x="4730400" y="1411200"/>
            <a:ext cx="7930800" cy="4698000"/>
          </a:xfrm>
          <a:prstGeom prst="rect">
            <a:avLst/>
          </a:prstGeom>
          <a:blipFill>
            <a:blip r:embed="rId2"/>
            <a:stretch>
              <a:fillRect/>
            </a:stretch>
          </a:blipFill>
          <a:ln w="0">
            <a:solidFill>
              <a:schemeClr val="bg1">
                <a:alpha val="0"/>
              </a:schemeClr>
            </a:solidFill>
          </a:ln>
        </p:spPr>
        <p:txBody>
          <a:bodyPr/>
          <a:lstStyle>
            <a:lvl1pPr marL="0" indent="0">
              <a:buNone/>
              <a:defRPr>
                <a:noFill/>
              </a:defRPr>
            </a:lvl1pPr>
          </a:lstStyle>
          <a:p>
            <a:pPr lvl="0"/>
            <a:endParaRPr lang="en-US"/>
          </a:p>
        </p:txBody>
      </p:sp>
      <p:sp>
        <p:nvSpPr>
          <p:cNvPr id="8" name="Picture Placeholder 8"/>
          <p:cNvSpPr>
            <a:spLocks noGrp="1"/>
          </p:cNvSpPr>
          <p:nvPr>
            <p:ph type="pic" sz="quarter" idx="13"/>
          </p:nvPr>
        </p:nvSpPr>
        <p:spPr>
          <a:xfrm>
            <a:off x="5861051" y="1911350"/>
            <a:ext cx="5664200" cy="3581400"/>
          </a:xfrm>
          <a:prstGeom prst="rect">
            <a:avLst/>
          </a:prstGeom>
        </p:spPr>
        <p:txBody>
          <a:bodyPr/>
          <a:lstStyle>
            <a:lvl1pPr marL="0" indent="0">
              <a:buNone/>
              <a:defRPr>
                <a:noFill/>
              </a:defRPr>
            </a:lvl1pPr>
          </a:lstStyle>
          <a:p>
            <a:endParaRPr lang="en-US"/>
          </a:p>
        </p:txBody>
      </p:sp>
      <p:sp>
        <p:nvSpPr>
          <p:cNvPr id="9" name="Subtitle"/>
          <p:cNvSpPr>
            <a:spLocks noGrp="1"/>
          </p:cNvSpPr>
          <p:nvPr>
            <p:ph type="body" sz="quarter" idx="15" hasCustomPrompt="1"/>
          </p:nvPr>
        </p:nvSpPr>
        <p:spPr>
          <a:xfrm>
            <a:off x="536400" y="925200"/>
            <a:ext cx="11001375" cy="492955"/>
          </a:xfrm>
          <a:prstGeom prst="rect">
            <a:avLst/>
          </a:prstGeom>
        </p:spPr>
        <p:txBody>
          <a:bodyPr>
            <a:spAutoFit/>
          </a:bodyPr>
          <a:lstStyle>
            <a:lvl1pPr marL="0" indent="0">
              <a:buNone/>
              <a:defRPr sz="2400">
                <a:latin typeface="Work Sans Light" panose="00000400000000000000" pitchFamily="2" charset="0"/>
              </a:defRPr>
            </a:lvl1pPr>
          </a:lstStyle>
          <a:p>
            <a:pPr lvl="0"/>
            <a:r>
              <a:rPr lang="en-US"/>
              <a:t>Subtitle goes here</a:t>
            </a:r>
          </a:p>
        </p:txBody>
      </p:sp>
      <p:sp>
        <p:nvSpPr>
          <p:cNvPr id="5" name="Date Placeholder 4">
            <a:extLst>
              <a:ext uri="{FF2B5EF4-FFF2-40B4-BE49-F238E27FC236}">
                <a16:creationId xmlns:a16="http://schemas.microsoft.com/office/drawing/2014/main" id="{FAAE8933-31AB-4E36-AA2D-4C3A14049760}"/>
              </a:ext>
            </a:extLst>
          </p:cNvPr>
          <p:cNvSpPr>
            <a:spLocks noGrp="1"/>
          </p:cNvSpPr>
          <p:nvPr>
            <p:ph type="dt" sz="half" idx="16"/>
          </p:nvPr>
        </p:nvSpPr>
        <p:spPr/>
        <p:txBody>
          <a:bodyPr/>
          <a:lstStyle/>
          <a:p>
            <a:fld id="{EF2A2A57-A134-4A67-B20D-8A6D6DCCA218}" type="datetime1">
              <a:rPr lang="en-US" smtClean="0"/>
              <a:t>7/24/2019</a:t>
            </a:fld>
            <a:endParaRPr lang="en-US"/>
          </a:p>
        </p:txBody>
      </p:sp>
    </p:spTree>
    <p:extLst>
      <p:ext uri="{BB962C8B-B14F-4D97-AF65-F5344CB8AC3E}">
        <p14:creationId xmlns:p14="http://schemas.microsoft.com/office/powerpoint/2010/main" val="13653182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Background">
    <p:bg>
      <p:bgRef idx="1001">
        <a:schemeClr val="bg2"/>
      </p:bgRef>
    </p:bg>
    <p:spTree>
      <p:nvGrpSpPr>
        <p:cNvPr id="1" name=""/>
        <p:cNvGrpSpPr/>
        <p:nvPr/>
      </p:nvGrpSpPr>
      <p:grpSpPr>
        <a:xfrm>
          <a:off x="0" y="0"/>
          <a:ext cx="0" cy="0"/>
          <a:chOff x="0" y="0"/>
          <a:chExt cx="0" cy="0"/>
        </a:xfrm>
      </p:grpSpPr>
      <p:sp>
        <p:nvSpPr>
          <p:cNvPr id="7" name="Picture Placeholder 6"/>
          <p:cNvSpPr>
            <a:spLocks noGrp="1"/>
          </p:cNvSpPr>
          <p:nvPr>
            <p:ph type="pic" sz="quarter" idx="16"/>
          </p:nvPr>
        </p:nvSpPr>
        <p:spPr>
          <a:xfrm>
            <a:off x="0" y="0"/>
            <a:ext cx="12192000" cy="6858000"/>
          </a:xfrm>
          <a:prstGeom prst="rect">
            <a:avLst/>
          </a:prstGeom>
          <a:noFill/>
        </p:spPr>
        <p:txBody>
          <a:bodyPr/>
          <a:lstStyle>
            <a:lvl1pPr marL="0" indent="0">
              <a:buNone/>
              <a:defRPr>
                <a:noFill/>
              </a:defRPr>
            </a:lvl1pPr>
          </a:lstStyle>
          <a:p>
            <a:endParaRPr lang="en-US"/>
          </a:p>
        </p:txBody>
      </p:sp>
      <p:sp>
        <p:nvSpPr>
          <p:cNvPr id="5" name="Date Placeholder 4">
            <a:extLst>
              <a:ext uri="{FF2B5EF4-FFF2-40B4-BE49-F238E27FC236}">
                <a16:creationId xmlns:a16="http://schemas.microsoft.com/office/drawing/2014/main" id="{24A6BACF-7090-44BF-97BE-663BB3AB6582}"/>
              </a:ext>
            </a:extLst>
          </p:cNvPr>
          <p:cNvSpPr>
            <a:spLocks noGrp="1"/>
          </p:cNvSpPr>
          <p:nvPr>
            <p:ph type="dt" sz="half" idx="17"/>
          </p:nvPr>
        </p:nvSpPr>
        <p:spPr/>
        <p:txBody>
          <a:bodyPr/>
          <a:lstStyle>
            <a:lvl1pPr>
              <a:defRPr>
                <a:solidFill>
                  <a:srgbClr val="FFFFFF"/>
                </a:solidFill>
              </a:defRPr>
            </a:lvl1pPr>
          </a:lstStyle>
          <a:p>
            <a:fld id="{FFC14F3D-5BAB-4889-984E-742B115E2A6C}" type="datetime1">
              <a:rPr lang="en-US" smtClean="0"/>
              <a:t>7/24/2019</a:t>
            </a:fld>
            <a:endParaRPr lang="en-US"/>
          </a:p>
        </p:txBody>
      </p:sp>
      <p:sp>
        <p:nvSpPr>
          <p:cNvPr id="8" name="Footer Placeholder 7">
            <a:extLst>
              <a:ext uri="{FF2B5EF4-FFF2-40B4-BE49-F238E27FC236}">
                <a16:creationId xmlns:a16="http://schemas.microsoft.com/office/drawing/2014/main" id="{2247A4BB-C49F-46C1-BC09-CB54BF7D332D}"/>
              </a:ext>
            </a:extLst>
          </p:cNvPr>
          <p:cNvSpPr>
            <a:spLocks noGrp="1"/>
          </p:cNvSpPr>
          <p:nvPr>
            <p:ph type="ftr" sz="quarter" idx="18"/>
          </p:nvPr>
        </p:nvSpPr>
        <p:spPr>
          <a:xfrm>
            <a:off x="536400" y="6323714"/>
            <a:ext cx="5559600" cy="245776"/>
          </a:xfrm>
        </p:spPr>
        <p:txBody>
          <a:bodyPr/>
          <a:lstStyle>
            <a:lvl1pPr algn="l">
              <a:defRPr>
                <a:solidFill>
                  <a:srgbClr val="FFFFFF"/>
                </a:solidFill>
              </a:defRPr>
            </a:lvl1pPr>
          </a:lstStyle>
          <a:p>
            <a:r>
              <a:rPr lang="en-US"/>
              <a:t>Restricted and Confidential © Work Sans 10 pt</a:t>
            </a:r>
          </a:p>
        </p:txBody>
      </p:sp>
      <p:sp>
        <p:nvSpPr>
          <p:cNvPr id="9" name="Slide Number Placeholder 8">
            <a:extLst>
              <a:ext uri="{FF2B5EF4-FFF2-40B4-BE49-F238E27FC236}">
                <a16:creationId xmlns:a16="http://schemas.microsoft.com/office/drawing/2014/main" id="{597CD851-88CA-4B66-B127-8E6BFAD2CE23}"/>
              </a:ext>
            </a:extLst>
          </p:cNvPr>
          <p:cNvSpPr>
            <a:spLocks noGrp="1"/>
          </p:cNvSpPr>
          <p:nvPr>
            <p:ph type="sldNum" sz="quarter" idx="19"/>
          </p:nvPr>
        </p:nvSpPr>
        <p:spPr/>
        <p:txBody>
          <a:bodyPr/>
          <a:lstStyle>
            <a:lvl1pPr>
              <a:defRPr>
                <a:solidFill>
                  <a:srgbClr val="FFFFFF"/>
                </a:solidFill>
              </a:defRPr>
            </a:lvl1pPr>
          </a:lstStyle>
          <a:p>
            <a:fld id="{4E6DB2D9-BBD8-435B-B34A-9B8472CE273E}" type="slidenum">
              <a:rPr lang="en-US" smtClean="0"/>
              <a:pPr/>
              <a:t>‹#›</a:t>
            </a:fld>
            <a:endParaRPr lang="en-US"/>
          </a:p>
        </p:txBody>
      </p:sp>
    </p:spTree>
    <p:extLst>
      <p:ext uri="{BB962C8B-B14F-4D97-AF65-F5344CB8AC3E}">
        <p14:creationId xmlns:p14="http://schemas.microsoft.com/office/powerpoint/2010/main" val="3030903521"/>
      </p:ext>
    </p:extLst>
  </p:cSld>
  <p:clrMapOvr>
    <a:overrideClrMapping bg1="dk1" tx1="lt1" bg2="dk2" tx2="lt2" accent1="accent1" accent2="accent2" accent3="accent3" accent4="accent4" accent5="accent5" accent6="accent6" hlink="hlink" folHlink="folHlink"/>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Laptop &amp; Mobi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fld id="{4E6DB2D9-BBD8-435B-B34A-9B8472CE273E}" type="slidenum">
              <a:rPr lang="en-US" smtClean="0"/>
              <a:pPr/>
              <a:t>‹#›</a:t>
            </a:fld>
            <a:endParaRPr lang="en-US"/>
          </a:p>
        </p:txBody>
      </p:sp>
      <p:sp>
        <p:nvSpPr>
          <p:cNvPr id="5" name="Text Placeholder 6"/>
          <p:cNvSpPr>
            <a:spLocks noGrp="1"/>
          </p:cNvSpPr>
          <p:nvPr>
            <p:ph type="body" sz="quarter" idx="12"/>
          </p:nvPr>
        </p:nvSpPr>
        <p:spPr>
          <a:xfrm>
            <a:off x="4730400" y="1411200"/>
            <a:ext cx="7930800" cy="4698000"/>
          </a:xfrm>
          <a:prstGeom prst="rect">
            <a:avLst/>
          </a:prstGeom>
          <a:blipFill>
            <a:blip r:embed="rId2"/>
            <a:stretch>
              <a:fillRect/>
            </a:stretch>
          </a:blipFill>
          <a:ln w="0">
            <a:solidFill>
              <a:schemeClr val="bg1">
                <a:alpha val="0"/>
              </a:schemeClr>
            </a:solidFill>
          </a:ln>
        </p:spPr>
        <p:txBody>
          <a:bodyPr/>
          <a:lstStyle>
            <a:lvl1pPr marL="0" indent="0">
              <a:buNone/>
              <a:defRPr>
                <a:noFill/>
              </a:defRPr>
            </a:lvl1pPr>
          </a:lstStyle>
          <a:p>
            <a:pPr lvl="0"/>
            <a:endParaRPr lang="en-US"/>
          </a:p>
        </p:txBody>
      </p:sp>
      <p:sp>
        <p:nvSpPr>
          <p:cNvPr id="6" name="Picture Placeholder 8"/>
          <p:cNvSpPr>
            <a:spLocks noGrp="1"/>
          </p:cNvSpPr>
          <p:nvPr>
            <p:ph type="pic" sz="quarter" idx="13"/>
          </p:nvPr>
        </p:nvSpPr>
        <p:spPr>
          <a:xfrm>
            <a:off x="5861051" y="1911350"/>
            <a:ext cx="5664200" cy="3581400"/>
          </a:xfrm>
          <a:prstGeom prst="rect">
            <a:avLst/>
          </a:prstGeom>
        </p:spPr>
        <p:txBody>
          <a:bodyPr/>
          <a:lstStyle>
            <a:lvl1pPr marL="0" indent="0">
              <a:buNone/>
              <a:defRPr>
                <a:noFill/>
              </a:defRPr>
            </a:lvl1pPr>
          </a:lstStyle>
          <a:p>
            <a:endParaRPr lang="en-US"/>
          </a:p>
        </p:txBody>
      </p:sp>
      <p:sp>
        <p:nvSpPr>
          <p:cNvPr id="9" name="Text Placeholder 6"/>
          <p:cNvSpPr>
            <a:spLocks noGrp="1"/>
          </p:cNvSpPr>
          <p:nvPr>
            <p:ph type="body" sz="quarter" idx="14"/>
          </p:nvPr>
        </p:nvSpPr>
        <p:spPr>
          <a:xfrm>
            <a:off x="4335780" y="1958400"/>
            <a:ext cx="2473200" cy="4449600"/>
          </a:xfrm>
          <a:prstGeom prst="rect">
            <a:avLst/>
          </a:prstGeom>
          <a:blipFill>
            <a:blip r:embed="rId3"/>
            <a:stretch>
              <a:fillRect/>
            </a:stretch>
          </a:blipFill>
          <a:ln w="0">
            <a:solidFill>
              <a:schemeClr val="bg1">
                <a:alpha val="0"/>
              </a:schemeClr>
            </a:solidFill>
          </a:ln>
        </p:spPr>
        <p:txBody>
          <a:bodyPr/>
          <a:lstStyle>
            <a:lvl1pPr marL="0" indent="0">
              <a:buNone/>
              <a:defRPr>
                <a:noFill/>
              </a:defRPr>
            </a:lvl1pPr>
          </a:lstStyle>
          <a:p>
            <a:pPr lvl="0"/>
            <a:endParaRPr lang="en-US"/>
          </a:p>
        </p:txBody>
      </p:sp>
      <p:sp>
        <p:nvSpPr>
          <p:cNvPr id="10" name="Picture Placeholder 8"/>
          <p:cNvSpPr>
            <a:spLocks noGrp="1"/>
          </p:cNvSpPr>
          <p:nvPr>
            <p:ph type="pic" sz="quarter" idx="15"/>
          </p:nvPr>
        </p:nvSpPr>
        <p:spPr>
          <a:xfrm>
            <a:off x="4786238" y="2800350"/>
            <a:ext cx="1576462" cy="2781300"/>
          </a:xfrm>
          <a:prstGeom prst="rect">
            <a:avLst/>
          </a:prstGeom>
        </p:spPr>
        <p:txBody>
          <a:bodyPr/>
          <a:lstStyle>
            <a:lvl1pPr marL="0" indent="0">
              <a:buNone/>
              <a:defRPr>
                <a:noFill/>
              </a:defRPr>
            </a:lvl1pPr>
          </a:lstStyle>
          <a:p>
            <a:endParaRPr lang="en-US"/>
          </a:p>
        </p:txBody>
      </p:sp>
      <p:sp>
        <p:nvSpPr>
          <p:cNvPr id="4" name="Footer Placeholder 3"/>
          <p:cNvSpPr>
            <a:spLocks noGrp="1"/>
          </p:cNvSpPr>
          <p:nvPr>
            <p:ph type="ftr" sz="quarter" idx="16"/>
          </p:nvPr>
        </p:nvSpPr>
        <p:spPr/>
        <p:txBody>
          <a:bodyPr/>
          <a:lstStyle/>
          <a:p>
            <a:r>
              <a:rPr lang="en-US"/>
              <a:t>Restricted and Confidential © Work Sans 10 pt</a:t>
            </a:r>
          </a:p>
        </p:txBody>
      </p:sp>
      <p:sp>
        <p:nvSpPr>
          <p:cNvPr id="11" name="Subtitle"/>
          <p:cNvSpPr>
            <a:spLocks noGrp="1"/>
          </p:cNvSpPr>
          <p:nvPr>
            <p:ph type="body" sz="quarter" idx="17" hasCustomPrompt="1"/>
          </p:nvPr>
        </p:nvSpPr>
        <p:spPr>
          <a:xfrm>
            <a:off x="536400" y="925200"/>
            <a:ext cx="11001375" cy="492955"/>
          </a:xfrm>
          <a:prstGeom prst="rect">
            <a:avLst/>
          </a:prstGeom>
        </p:spPr>
        <p:txBody>
          <a:bodyPr>
            <a:spAutoFit/>
          </a:bodyPr>
          <a:lstStyle>
            <a:lvl1pPr marL="0" indent="0">
              <a:buNone/>
              <a:defRPr sz="2400">
                <a:latin typeface="Work Sans Light" panose="00000400000000000000" pitchFamily="2" charset="0"/>
              </a:defRPr>
            </a:lvl1pPr>
          </a:lstStyle>
          <a:p>
            <a:pPr lvl="0"/>
            <a:r>
              <a:rPr lang="en-US"/>
              <a:t>Subtitle goes here</a:t>
            </a:r>
          </a:p>
        </p:txBody>
      </p:sp>
      <p:sp>
        <p:nvSpPr>
          <p:cNvPr id="7" name="Date Placeholder 6">
            <a:extLst>
              <a:ext uri="{FF2B5EF4-FFF2-40B4-BE49-F238E27FC236}">
                <a16:creationId xmlns:a16="http://schemas.microsoft.com/office/drawing/2014/main" id="{686F0666-F520-4269-B254-69D901F7443A}"/>
              </a:ext>
            </a:extLst>
          </p:cNvPr>
          <p:cNvSpPr>
            <a:spLocks noGrp="1"/>
          </p:cNvSpPr>
          <p:nvPr>
            <p:ph type="dt" sz="half" idx="18"/>
          </p:nvPr>
        </p:nvSpPr>
        <p:spPr/>
        <p:txBody>
          <a:bodyPr/>
          <a:lstStyle/>
          <a:p>
            <a:fld id="{CF7869CE-968A-447D-A014-60B23ABD5026}" type="datetime1">
              <a:rPr lang="en-US" smtClean="0"/>
              <a:t>7/24/2019</a:t>
            </a:fld>
            <a:endParaRPr lang="en-US"/>
          </a:p>
        </p:txBody>
      </p:sp>
    </p:spTree>
    <p:extLst>
      <p:ext uri="{BB962C8B-B14F-4D97-AF65-F5344CB8AC3E}">
        <p14:creationId xmlns:p14="http://schemas.microsoft.com/office/powerpoint/2010/main" val="3940284914"/>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rowser 1">
    <p:bg>
      <p:bgPr>
        <a:solidFill>
          <a:schemeClr val="bg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1"/>
          </p:nvPr>
        </p:nvSpPr>
        <p:spPr>
          <a:xfrm>
            <a:off x="0" y="0"/>
            <a:ext cx="12192000" cy="2601913"/>
          </a:xfrm>
          <a:prstGeom prst="rect">
            <a:avLst/>
          </a:prstGeom>
          <a:solidFill>
            <a:schemeClr val="bg1"/>
          </a:solidFill>
          <a:ln w="0">
            <a:solidFill>
              <a:schemeClr val="bg1">
                <a:alpha val="0"/>
              </a:schemeClr>
            </a:solidFill>
          </a:ln>
        </p:spPr>
        <p:txBody>
          <a:bodyPr/>
          <a:lstStyle>
            <a:lvl1pPr marL="0" indent="0">
              <a:buNone/>
              <a:defRPr sz="800">
                <a:noFill/>
              </a:defRPr>
            </a:lvl1pPr>
          </a:lstStyle>
          <a:p>
            <a:pPr lvl="0"/>
            <a:endParaRPr lang="en-US"/>
          </a:p>
        </p:txBody>
      </p:sp>
      <p:sp>
        <p:nvSpPr>
          <p:cNvPr id="7" name="Text Placeholder 6"/>
          <p:cNvSpPr>
            <a:spLocks noGrp="1"/>
          </p:cNvSpPr>
          <p:nvPr>
            <p:ph type="body" sz="quarter" idx="12"/>
          </p:nvPr>
        </p:nvSpPr>
        <p:spPr>
          <a:xfrm>
            <a:off x="1184400" y="360000"/>
            <a:ext cx="9806400" cy="5962650"/>
          </a:xfrm>
          <a:prstGeom prst="rect">
            <a:avLst/>
          </a:prstGeom>
          <a:blipFill>
            <a:blip r:embed="rId2"/>
            <a:stretch>
              <a:fillRect/>
            </a:stretch>
          </a:blipFill>
          <a:ln w="0">
            <a:solidFill>
              <a:schemeClr val="bg1">
                <a:alpha val="0"/>
              </a:schemeClr>
            </a:solidFill>
          </a:ln>
        </p:spPr>
        <p:txBody>
          <a:bodyPr/>
          <a:lstStyle>
            <a:lvl1pPr marL="0" indent="0">
              <a:buNone/>
              <a:defRPr>
                <a:noFill/>
              </a:defRPr>
            </a:lvl1pPr>
          </a:lstStyle>
          <a:p>
            <a:pPr lvl="0"/>
            <a:endParaRPr lang="en-US"/>
          </a:p>
        </p:txBody>
      </p:sp>
      <p:sp>
        <p:nvSpPr>
          <p:cNvPr id="3" name="Slide Number Placeholder 2"/>
          <p:cNvSpPr>
            <a:spLocks noGrp="1"/>
          </p:cNvSpPr>
          <p:nvPr>
            <p:ph type="sldNum" sz="quarter" idx="10"/>
          </p:nvPr>
        </p:nvSpPr>
        <p:spPr/>
        <p:txBody>
          <a:bodyPr/>
          <a:lstStyle/>
          <a:p>
            <a:fld id="{4E6DB2D9-BBD8-435B-B34A-9B8472CE273E}" type="slidenum">
              <a:rPr lang="en-US" smtClean="0"/>
              <a:pPr/>
              <a:t>‹#›</a:t>
            </a:fld>
            <a:endParaRPr lang="en-US"/>
          </a:p>
        </p:txBody>
      </p:sp>
      <p:sp>
        <p:nvSpPr>
          <p:cNvPr id="9" name="Picture Placeholder 8"/>
          <p:cNvSpPr>
            <a:spLocks noGrp="1"/>
          </p:cNvSpPr>
          <p:nvPr>
            <p:ph type="pic" sz="quarter" idx="13"/>
          </p:nvPr>
        </p:nvSpPr>
        <p:spPr>
          <a:xfrm>
            <a:off x="1473199" y="842963"/>
            <a:ext cx="9242425" cy="5195887"/>
          </a:xfrm>
          <a:prstGeom prst="rect">
            <a:avLst/>
          </a:prstGeom>
        </p:spPr>
        <p:txBody>
          <a:bodyPr/>
          <a:lstStyle>
            <a:lvl1pPr marL="0" indent="0">
              <a:buNone/>
              <a:defRPr>
                <a:noFill/>
              </a:defRPr>
            </a:lvl1pPr>
          </a:lstStyle>
          <a:p>
            <a:endParaRPr lang="en-US"/>
          </a:p>
        </p:txBody>
      </p:sp>
      <p:sp>
        <p:nvSpPr>
          <p:cNvPr id="2" name="Footer Placeholder 1"/>
          <p:cNvSpPr>
            <a:spLocks noGrp="1"/>
          </p:cNvSpPr>
          <p:nvPr>
            <p:ph type="ftr" sz="quarter" idx="14"/>
          </p:nvPr>
        </p:nvSpPr>
        <p:spPr/>
        <p:txBody>
          <a:bodyPr/>
          <a:lstStyle/>
          <a:p>
            <a:r>
              <a:rPr lang="en-US"/>
              <a:t>Restricted and Confidential © Work Sans 10 pt</a:t>
            </a:r>
          </a:p>
        </p:txBody>
      </p:sp>
      <p:sp>
        <p:nvSpPr>
          <p:cNvPr id="4" name="Date Placeholder 3">
            <a:extLst>
              <a:ext uri="{FF2B5EF4-FFF2-40B4-BE49-F238E27FC236}">
                <a16:creationId xmlns:a16="http://schemas.microsoft.com/office/drawing/2014/main" id="{FA1A86E8-732D-41AD-8CBC-E4BE91507AC8}"/>
              </a:ext>
            </a:extLst>
          </p:cNvPr>
          <p:cNvSpPr>
            <a:spLocks noGrp="1"/>
          </p:cNvSpPr>
          <p:nvPr>
            <p:ph type="dt" sz="half" idx="15"/>
          </p:nvPr>
        </p:nvSpPr>
        <p:spPr/>
        <p:txBody>
          <a:bodyPr/>
          <a:lstStyle/>
          <a:p>
            <a:fld id="{5C1B02AA-DA0A-4B28-BA6B-DE552E8A4D6E}" type="datetime1">
              <a:rPr lang="en-US" smtClean="0"/>
              <a:t>7/24/2019</a:t>
            </a:fld>
            <a:endParaRPr lang="en-US"/>
          </a:p>
        </p:txBody>
      </p:sp>
    </p:spTree>
    <p:extLst>
      <p:ext uri="{BB962C8B-B14F-4D97-AF65-F5344CB8AC3E}">
        <p14:creationId xmlns:p14="http://schemas.microsoft.com/office/powerpoint/2010/main" val="107136075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rowser 2">
    <p:bg>
      <p:bgPr>
        <a:solidFill>
          <a:schemeClr val="bg2"/>
        </a:solidFill>
        <a:effectLst/>
      </p:bgPr>
    </p:bg>
    <p:spTree>
      <p:nvGrpSpPr>
        <p:cNvPr id="1" name=""/>
        <p:cNvGrpSpPr/>
        <p:nvPr/>
      </p:nvGrpSpPr>
      <p:grpSpPr>
        <a:xfrm>
          <a:off x="0" y="0"/>
          <a:ext cx="0" cy="0"/>
          <a:chOff x="0" y="0"/>
          <a:chExt cx="0" cy="0"/>
        </a:xfrm>
      </p:grpSpPr>
      <p:sp>
        <p:nvSpPr>
          <p:cNvPr id="17" name="Text Placeholder 5"/>
          <p:cNvSpPr>
            <a:spLocks noGrp="1"/>
          </p:cNvSpPr>
          <p:nvPr>
            <p:ph type="body" sz="quarter" idx="11"/>
          </p:nvPr>
        </p:nvSpPr>
        <p:spPr>
          <a:xfrm>
            <a:off x="0" y="0"/>
            <a:ext cx="12192000" cy="2574000"/>
          </a:xfrm>
          <a:prstGeom prst="rect">
            <a:avLst/>
          </a:prstGeom>
          <a:solidFill>
            <a:schemeClr val="bg1"/>
          </a:solidFill>
          <a:ln w="0">
            <a:solidFill>
              <a:schemeClr val="bg1">
                <a:alpha val="0"/>
              </a:schemeClr>
            </a:solidFill>
          </a:ln>
        </p:spPr>
        <p:txBody>
          <a:bodyPr/>
          <a:lstStyle>
            <a:lvl1pPr marL="0" indent="0">
              <a:buNone/>
              <a:defRPr sz="800">
                <a:noFill/>
              </a:defRPr>
            </a:lvl1pPr>
          </a:lstStyle>
          <a:p>
            <a:pPr lvl="0"/>
            <a:endParaRPr lang="en-US"/>
          </a:p>
        </p:txBody>
      </p:sp>
      <p:sp>
        <p:nvSpPr>
          <p:cNvPr id="13" name="Text Placeholder 6"/>
          <p:cNvSpPr>
            <a:spLocks noGrp="1"/>
          </p:cNvSpPr>
          <p:nvPr>
            <p:ph type="body" sz="quarter" idx="15"/>
          </p:nvPr>
        </p:nvSpPr>
        <p:spPr>
          <a:xfrm>
            <a:off x="352800" y="878400"/>
            <a:ext cx="5868000" cy="5364000"/>
          </a:xfrm>
          <a:prstGeom prst="rect">
            <a:avLst/>
          </a:prstGeom>
          <a:blipFill>
            <a:blip r:embed="rId2"/>
            <a:stretch>
              <a:fillRect/>
            </a:stretch>
          </a:blipFill>
          <a:ln w="0">
            <a:solidFill>
              <a:schemeClr val="bg1">
                <a:alpha val="0"/>
              </a:schemeClr>
            </a:solidFill>
          </a:ln>
        </p:spPr>
        <p:txBody>
          <a:bodyPr/>
          <a:lstStyle>
            <a:lvl1pPr marL="0" indent="0">
              <a:buNone/>
              <a:defRPr>
                <a:noFill/>
              </a:defRPr>
            </a:lvl1pPr>
          </a:lstStyle>
          <a:p>
            <a:pPr lvl="0"/>
            <a:endParaRPr lang="en-US"/>
          </a:p>
        </p:txBody>
      </p:sp>
      <p:sp>
        <p:nvSpPr>
          <p:cNvPr id="14" name="Picture Placeholder 8"/>
          <p:cNvSpPr>
            <a:spLocks noGrp="1"/>
          </p:cNvSpPr>
          <p:nvPr>
            <p:ph type="pic" sz="quarter" idx="16"/>
          </p:nvPr>
        </p:nvSpPr>
        <p:spPr>
          <a:xfrm>
            <a:off x="606000" y="1359000"/>
            <a:ext cx="5377846" cy="4625465"/>
          </a:xfrm>
          <a:prstGeom prst="rect">
            <a:avLst/>
          </a:prstGeom>
        </p:spPr>
        <p:txBody>
          <a:bodyPr/>
          <a:lstStyle>
            <a:lvl1pPr marL="0" indent="0">
              <a:buNone/>
              <a:defRPr>
                <a:noFill/>
              </a:defRPr>
            </a:lvl1pPr>
          </a:lstStyle>
          <a:p>
            <a:endParaRPr lang="en-US"/>
          </a:p>
        </p:txBody>
      </p:sp>
      <p:sp>
        <p:nvSpPr>
          <p:cNvPr id="15" name="Text Placeholder 6"/>
          <p:cNvSpPr>
            <a:spLocks noGrp="1"/>
          </p:cNvSpPr>
          <p:nvPr>
            <p:ph type="body" sz="quarter" idx="17"/>
          </p:nvPr>
        </p:nvSpPr>
        <p:spPr>
          <a:xfrm>
            <a:off x="5940000" y="878400"/>
            <a:ext cx="5868000" cy="5364000"/>
          </a:xfrm>
          <a:prstGeom prst="rect">
            <a:avLst/>
          </a:prstGeom>
          <a:blipFill>
            <a:blip r:embed="rId2"/>
            <a:stretch>
              <a:fillRect/>
            </a:stretch>
          </a:blipFill>
          <a:ln w="0">
            <a:solidFill>
              <a:schemeClr val="bg1">
                <a:alpha val="0"/>
              </a:schemeClr>
            </a:solidFill>
          </a:ln>
        </p:spPr>
        <p:txBody>
          <a:bodyPr/>
          <a:lstStyle>
            <a:lvl1pPr marL="0" indent="0">
              <a:buNone/>
              <a:defRPr>
                <a:noFill/>
              </a:defRPr>
            </a:lvl1pPr>
          </a:lstStyle>
          <a:p>
            <a:pPr lvl="0"/>
            <a:endParaRPr lang="en-US"/>
          </a:p>
        </p:txBody>
      </p:sp>
      <p:sp>
        <p:nvSpPr>
          <p:cNvPr id="16" name="Picture Placeholder 8"/>
          <p:cNvSpPr>
            <a:spLocks noGrp="1"/>
          </p:cNvSpPr>
          <p:nvPr>
            <p:ph type="pic" sz="quarter" idx="18"/>
          </p:nvPr>
        </p:nvSpPr>
        <p:spPr>
          <a:xfrm>
            <a:off x="6186000" y="1359000"/>
            <a:ext cx="5377846" cy="4625465"/>
          </a:xfrm>
          <a:prstGeom prst="rect">
            <a:avLst/>
          </a:prstGeom>
        </p:spPr>
        <p:txBody>
          <a:bodyPr/>
          <a:lstStyle>
            <a:lvl1pPr marL="0" indent="0">
              <a:buNone/>
              <a:defRPr>
                <a:noFill/>
              </a:defRPr>
            </a:lvl1pPr>
          </a:lstStyle>
          <a:p>
            <a:endParaRPr lang="en-US"/>
          </a:p>
        </p:txBody>
      </p:sp>
      <p:sp>
        <p:nvSpPr>
          <p:cNvPr id="3" name="Slide Number Placeholder 2"/>
          <p:cNvSpPr>
            <a:spLocks noGrp="1"/>
          </p:cNvSpPr>
          <p:nvPr>
            <p:ph type="sldNum" sz="quarter" idx="10"/>
          </p:nvPr>
        </p:nvSpPr>
        <p:spPr/>
        <p:txBody>
          <a:bodyPr/>
          <a:lstStyle/>
          <a:p>
            <a:fld id="{4E6DB2D9-BBD8-435B-B34A-9B8472CE273E}" type="slidenum">
              <a:rPr lang="en-US" smtClean="0"/>
              <a:pPr/>
              <a:t>‹#›</a:t>
            </a:fld>
            <a:endParaRPr lang="en-US"/>
          </a:p>
        </p:txBody>
      </p:sp>
      <p:sp>
        <p:nvSpPr>
          <p:cNvPr id="4" name="Footer Placeholder 3"/>
          <p:cNvSpPr>
            <a:spLocks noGrp="1"/>
          </p:cNvSpPr>
          <p:nvPr>
            <p:ph type="ftr" sz="quarter" idx="14"/>
          </p:nvPr>
        </p:nvSpPr>
        <p:spPr/>
        <p:txBody>
          <a:bodyPr/>
          <a:lstStyle/>
          <a:p>
            <a:r>
              <a:rPr lang="en-US"/>
              <a:t>Restricted and Confidential © Work Sans 10 pt</a:t>
            </a:r>
          </a:p>
        </p:txBody>
      </p:sp>
      <p:sp>
        <p:nvSpPr>
          <p:cNvPr id="11" name="Text Placeholder 6"/>
          <p:cNvSpPr>
            <a:spLocks noGrp="1"/>
          </p:cNvSpPr>
          <p:nvPr>
            <p:ph type="body" sz="quarter" idx="12"/>
          </p:nvPr>
        </p:nvSpPr>
        <p:spPr>
          <a:xfrm>
            <a:off x="2610000" y="324000"/>
            <a:ext cx="7048800" cy="6022800"/>
          </a:xfrm>
          <a:prstGeom prst="rect">
            <a:avLst/>
          </a:prstGeom>
          <a:blipFill>
            <a:blip r:embed="rId2"/>
            <a:stretch>
              <a:fillRect/>
            </a:stretch>
          </a:blipFill>
          <a:ln w="0">
            <a:solidFill>
              <a:schemeClr val="bg1">
                <a:alpha val="0"/>
              </a:schemeClr>
            </a:solidFill>
          </a:ln>
        </p:spPr>
        <p:txBody>
          <a:bodyPr/>
          <a:lstStyle>
            <a:lvl1pPr marL="0" indent="0">
              <a:buNone/>
              <a:defRPr>
                <a:noFill/>
              </a:defRPr>
            </a:lvl1pPr>
          </a:lstStyle>
          <a:p>
            <a:pPr lvl="0"/>
            <a:endParaRPr lang="en-US"/>
          </a:p>
        </p:txBody>
      </p:sp>
      <p:sp>
        <p:nvSpPr>
          <p:cNvPr id="12" name="Picture Placeholder 8"/>
          <p:cNvSpPr>
            <a:spLocks noGrp="1"/>
          </p:cNvSpPr>
          <p:nvPr>
            <p:ph type="pic" sz="quarter" idx="13"/>
          </p:nvPr>
        </p:nvSpPr>
        <p:spPr>
          <a:xfrm>
            <a:off x="2902178" y="859537"/>
            <a:ext cx="6478822" cy="5195887"/>
          </a:xfrm>
          <a:prstGeom prst="rect">
            <a:avLst/>
          </a:prstGeom>
        </p:spPr>
        <p:txBody>
          <a:bodyPr/>
          <a:lstStyle>
            <a:lvl1pPr marL="0" indent="0">
              <a:buNone/>
              <a:defRPr>
                <a:noFill/>
              </a:defRPr>
            </a:lvl1pPr>
          </a:lstStyle>
          <a:p>
            <a:endParaRPr lang="en-US"/>
          </a:p>
        </p:txBody>
      </p:sp>
      <p:sp>
        <p:nvSpPr>
          <p:cNvPr id="2" name="Date Placeholder 1">
            <a:extLst>
              <a:ext uri="{FF2B5EF4-FFF2-40B4-BE49-F238E27FC236}">
                <a16:creationId xmlns:a16="http://schemas.microsoft.com/office/drawing/2014/main" id="{D2F243B8-8FCB-438F-B4A9-64F98C1EE60C}"/>
              </a:ext>
            </a:extLst>
          </p:cNvPr>
          <p:cNvSpPr>
            <a:spLocks noGrp="1"/>
          </p:cNvSpPr>
          <p:nvPr>
            <p:ph type="dt" sz="half" idx="19"/>
          </p:nvPr>
        </p:nvSpPr>
        <p:spPr/>
        <p:txBody>
          <a:bodyPr/>
          <a:lstStyle/>
          <a:p>
            <a:fld id="{4C4CB5AB-A68F-4409-8AE1-B729AEDB8D4E}" type="datetime1">
              <a:rPr lang="en-US" smtClean="0"/>
              <a:t>7/24/2019</a:t>
            </a:fld>
            <a:endParaRPr lang="en-US"/>
          </a:p>
        </p:txBody>
      </p:sp>
    </p:spTree>
    <p:extLst>
      <p:ext uri="{BB962C8B-B14F-4D97-AF65-F5344CB8AC3E}">
        <p14:creationId xmlns:p14="http://schemas.microsoft.com/office/powerpoint/2010/main" val="3727725780"/>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rowser 3">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fld id="{4E6DB2D9-BBD8-435B-B34A-9B8472CE273E}" type="slidenum">
              <a:rPr lang="en-US" smtClean="0"/>
              <a:pPr/>
              <a:t>‹#›</a:t>
            </a:fld>
            <a:endParaRPr lang="en-US"/>
          </a:p>
        </p:txBody>
      </p:sp>
      <p:sp>
        <p:nvSpPr>
          <p:cNvPr id="5" name="Text Placeholder 6"/>
          <p:cNvSpPr>
            <a:spLocks noGrp="1"/>
          </p:cNvSpPr>
          <p:nvPr>
            <p:ph type="body" sz="quarter" idx="12"/>
          </p:nvPr>
        </p:nvSpPr>
        <p:spPr>
          <a:xfrm>
            <a:off x="6057900" y="1384300"/>
            <a:ext cx="5765800" cy="4686300"/>
          </a:xfrm>
          <a:prstGeom prst="rect">
            <a:avLst/>
          </a:prstGeom>
          <a:blipFill>
            <a:blip r:embed="rId2"/>
            <a:stretch>
              <a:fillRect/>
            </a:stretch>
          </a:blipFill>
          <a:ln w="0">
            <a:solidFill>
              <a:schemeClr val="bg1">
                <a:alpha val="0"/>
              </a:schemeClr>
            </a:solidFill>
          </a:ln>
        </p:spPr>
        <p:txBody>
          <a:bodyPr/>
          <a:lstStyle>
            <a:lvl1pPr marL="0" indent="0">
              <a:buNone/>
              <a:defRPr>
                <a:noFill/>
              </a:defRPr>
            </a:lvl1pPr>
          </a:lstStyle>
          <a:p>
            <a:pPr lvl="0"/>
            <a:endParaRPr lang="en-US"/>
          </a:p>
        </p:txBody>
      </p:sp>
      <p:sp>
        <p:nvSpPr>
          <p:cNvPr id="6" name="Picture Placeholder 8"/>
          <p:cNvSpPr>
            <a:spLocks noGrp="1"/>
          </p:cNvSpPr>
          <p:nvPr>
            <p:ph type="pic" sz="quarter" idx="13"/>
          </p:nvPr>
        </p:nvSpPr>
        <p:spPr>
          <a:xfrm>
            <a:off x="6357938" y="1943100"/>
            <a:ext cx="5186361" cy="3854450"/>
          </a:xfrm>
          <a:prstGeom prst="rect">
            <a:avLst/>
          </a:prstGeom>
        </p:spPr>
        <p:txBody>
          <a:bodyPr/>
          <a:lstStyle>
            <a:lvl1pPr marL="0" indent="0">
              <a:buNone/>
              <a:defRPr>
                <a:noFill/>
              </a:defRPr>
            </a:lvl1pPr>
          </a:lstStyle>
          <a:p>
            <a:endParaRPr lang="en-US"/>
          </a:p>
        </p:txBody>
      </p:sp>
      <p:sp>
        <p:nvSpPr>
          <p:cNvPr id="7" name="Footer Placeholder 6"/>
          <p:cNvSpPr>
            <a:spLocks noGrp="1"/>
          </p:cNvSpPr>
          <p:nvPr>
            <p:ph type="ftr" sz="quarter" idx="14"/>
          </p:nvPr>
        </p:nvSpPr>
        <p:spPr/>
        <p:txBody>
          <a:bodyPr/>
          <a:lstStyle/>
          <a:p>
            <a:r>
              <a:rPr lang="en-US"/>
              <a:t>Restricted and Confidential © Work Sans 10 pt</a:t>
            </a:r>
          </a:p>
        </p:txBody>
      </p:sp>
      <p:sp>
        <p:nvSpPr>
          <p:cNvPr id="8" name="Subtitle"/>
          <p:cNvSpPr>
            <a:spLocks noGrp="1"/>
          </p:cNvSpPr>
          <p:nvPr>
            <p:ph type="body" sz="quarter" idx="15" hasCustomPrompt="1"/>
          </p:nvPr>
        </p:nvSpPr>
        <p:spPr>
          <a:xfrm>
            <a:off x="536400" y="925200"/>
            <a:ext cx="11001375" cy="492955"/>
          </a:xfrm>
          <a:prstGeom prst="rect">
            <a:avLst/>
          </a:prstGeom>
        </p:spPr>
        <p:txBody>
          <a:bodyPr>
            <a:spAutoFit/>
          </a:bodyPr>
          <a:lstStyle>
            <a:lvl1pPr marL="0" indent="0">
              <a:buNone/>
              <a:defRPr sz="2400">
                <a:latin typeface="Work Sans Light" panose="00000400000000000000" pitchFamily="2" charset="0"/>
              </a:defRPr>
            </a:lvl1pPr>
          </a:lstStyle>
          <a:p>
            <a:pPr lvl="0"/>
            <a:r>
              <a:rPr lang="en-US"/>
              <a:t>Subtitle goes here</a:t>
            </a:r>
          </a:p>
        </p:txBody>
      </p:sp>
      <p:sp>
        <p:nvSpPr>
          <p:cNvPr id="4" name="Date Placeholder 3">
            <a:extLst>
              <a:ext uri="{FF2B5EF4-FFF2-40B4-BE49-F238E27FC236}">
                <a16:creationId xmlns:a16="http://schemas.microsoft.com/office/drawing/2014/main" id="{3A885A0D-1399-471C-86C5-8E18B0508C20}"/>
              </a:ext>
            </a:extLst>
          </p:cNvPr>
          <p:cNvSpPr>
            <a:spLocks noGrp="1"/>
          </p:cNvSpPr>
          <p:nvPr>
            <p:ph type="dt" sz="half" idx="16"/>
          </p:nvPr>
        </p:nvSpPr>
        <p:spPr/>
        <p:txBody>
          <a:bodyPr/>
          <a:lstStyle/>
          <a:p>
            <a:fld id="{9FEE010B-D02B-4F12-AE1D-89F6CEFD56FE}" type="datetime1">
              <a:rPr lang="en-US" smtClean="0"/>
              <a:t>7/24/2019</a:t>
            </a:fld>
            <a:endParaRPr lang="en-US"/>
          </a:p>
        </p:txBody>
      </p:sp>
    </p:spTree>
    <p:extLst>
      <p:ext uri="{BB962C8B-B14F-4D97-AF65-F5344CB8AC3E}">
        <p14:creationId xmlns:p14="http://schemas.microsoft.com/office/powerpoint/2010/main" val="991123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1_Opening">
    <p:bg>
      <p:bgRef idx="1001">
        <a:schemeClr val="bg2"/>
      </p:bgRef>
    </p:bg>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id="{0A59897F-F414-49C6-A032-D9B2F8A7FBC0}"/>
              </a:ext>
            </a:extLst>
          </p:cNvPr>
          <p:cNvSpPr>
            <a:spLocks noGrp="1"/>
          </p:cNvSpPr>
          <p:nvPr>
            <p:ph type="pic" sz="quarter" idx="24"/>
          </p:nvPr>
        </p:nvSpPr>
        <p:spPr>
          <a:xfrm>
            <a:off x="0" y="0"/>
            <a:ext cx="12192000" cy="6858000"/>
          </a:xfrm>
        </p:spPr>
        <p:txBody>
          <a:bodyPr/>
          <a:lstStyle/>
          <a:p>
            <a:endParaRPr lang="en-IN"/>
          </a:p>
        </p:txBody>
      </p:sp>
      <p:sp>
        <p:nvSpPr>
          <p:cNvPr id="20" name="Table Placeholder 19">
            <a:extLst>
              <a:ext uri="{FF2B5EF4-FFF2-40B4-BE49-F238E27FC236}">
                <a16:creationId xmlns:a16="http://schemas.microsoft.com/office/drawing/2014/main" id="{DE47ABF5-E890-49AD-AC79-CB2EF6AAF111}"/>
              </a:ext>
            </a:extLst>
          </p:cNvPr>
          <p:cNvSpPr>
            <a:spLocks noGrp="1"/>
          </p:cNvSpPr>
          <p:nvPr>
            <p:ph type="tbl" sz="quarter" idx="25"/>
          </p:nvPr>
        </p:nvSpPr>
        <p:spPr>
          <a:xfrm>
            <a:off x="537458" y="550881"/>
            <a:ext cx="5368042" cy="2931459"/>
          </a:xfrm>
          <a:solidFill>
            <a:schemeClr val="tx1">
              <a:alpha val="86000"/>
            </a:schemeClr>
          </a:solidFill>
        </p:spPr>
        <p:txBody>
          <a:bodyPr/>
          <a:lstStyle>
            <a:lvl1pPr marL="0" indent="0">
              <a:buNone/>
              <a:defRPr/>
            </a:lvl1pPr>
          </a:lstStyle>
          <a:p>
            <a:endParaRPr lang="en-IN"/>
          </a:p>
        </p:txBody>
      </p:sp>
      <p:sp>
        <p:nvSpPr>
          <p:cNvPr id="9" name="Footer Placeholder 8">
            <a:extLst>
              <a:ext uri="{FF2B5EF4-FFF2-40B4-BE49-F238E27FC236}">
                <a16:creationId xmlns:a16="http://schemas.microsoft.com/office/drawing/2014/main" id="{62156780-F5F3-4753-93A5-D6CFAECEA982}"/>
              </a:ext>
            </a:extLst>
          </p:cNvPr>
          <p:cNvSpPr>
            <a:spLocks noGrp="1"/>
          </p:cNvSpPr>
          <p:nvPr>
            <p:ph type="ftr" sz="quarter" idx="21"/>
          </p:nvPr>
        </p:nvSpPr>
        <p:spPr>
          <a:xfrm>
            <a:off x="537458" y="6323714"/>
            <a:ext cx="5558542" cy="245776"/>
          </a:xfrm>
        </p:spPr>
        <p:txBody>
          <a:bodyPr/>
          <a:lstStyle>
            <a:lvl1pPr algn="l">
              <a:defRPr>
                <a:solidFill>
                  <a:srgbClr val="FFFFFF"/>
                </a:solidFill>
              </a:defRPr>
            </a:lvl1pPr>
          </a:lstStyle>
          <a:p>
            <a:r>
              <a:rPr lang="en-US"/>
              <a:t>Restricted and Confidential © Work Sans 10 pt</a:t>
            </a:r>
          </a:p>
        </p:txBody>
      </p:sp>
      <p:sp>
        <p:nvSpPr>
          <p:cNvPr id="11" name="Slide Number Placeholder 10">
            <a:extLst>
              <a:ext uri="{FF2B5EF4-FFF2-40B4-BE49-F238E27FC236}">
                <a16:creationId xmlns:a16="http://schemas.microsoft.com/office/drawing/2014/main" id="{E5774761-0146-4E08-A9F3-F691FF15CC94}"/>
              </a:ext>
            </a:extLst>
          </p:cNvPr>
          <p:cNvSpPr>
            <a:spLocks noGrp="1"/>
          </p:cNvSpPr>
          <p:nvPr>
            <p:ph type="sldNum" sz="quarter" idx="22"/>
          </p:nvPr>
        </p:nvSpPr>
        <p:spPr/>
        <p:txBody>
          <a:bodyPr/>
          <a:lstStyle>
            <a:lvl1pPr>
              <a:defRPr>
                <a:solidFill>
                  <a:srgbClr val="FFFFFF"/>
                </a:solidFill>
              </a:defRPr>
            </a:lvl1pPr>
          </a:lstStyle>
          <a:p>
            <a:fld id="{4E6DB2D9-BBD8-435B-B34A-9B8472CE273E}" type="slidenum">
              <a:rPr lang="en-US" smtClean="0"/>
              <a:pPr/>
              <a:t>‹#›</a:t>
            </a:fld>
            <a:endParaRPr lang="en-US"/>
          </a:p>
        </p:txBody>
      </p:sp>
      <p:sp>
        <p:nvSpPr>
          <p:cNvPr id="4" name="Text Placeholder 3">
            <a:extLst>
              <a:ext uri="{FF2B5EF4-FFF2-40B4-BE49-F238E27FC236}">
                <a16:creationId xmlns:a16="http://schemas.microsoft.com/office/drawing/2014/main" id="{856D766E-B641-420F-ADC0-C99054ADED1A}"/>
              </a:ext>
            </a:extLst>
          </p:cNvPr>
          <p:cNvSpPr>
            <a:spLocks noGrp="1"/>
          </p:cNvSpPr>
          <p:nvPr>
            <p:ph type="body" sz="quarter" idx="23" hasCustomPrompt="1"/>
          </p:nvPr>
        </p:nvSpPr>
        <p:spPr>
          <a:xfrm>
            <a:off x="537457" y="3517414"/>
            <a:ext cx="5368042" cy="521710"/>
          </a:xfrm>
          <a:solidFill>
            <a:schemeClr val="tx2">
              <a:alpha val="86000"/>
            </a:schemeClr>
          </a:solidFill>
        </p:spPr>
        <p:txBody>
          <a:bodyPr lIns="288000" rIns="0" anchor="ctr" anchorCtr="0"/>
          <a:lstStyle>
            <a:lvl1pPr marL="0" indent="0" algn="l">
              <a:buNone/>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Presenter Name</a:t>
            </a:r>
            <a:endParaRPr lang="en-IN"/>
          </a:p>
        </p:txBody>
      </p:sp>
      <p:sp>
        <p:nvSpPr>
          <p:cNvPr id="2" name="Title_big_white"/>
          <p:cNvSpPr>
            <a:spLocks noGrp="1"/>
          </p:cNvSpPr>
          <p:nvPr>
            <p:ph type="title"/>
          </p:nvPr>
        </p:nvSpPr>
        <p:spPr>
          <a:xfrm>
            <a:off x="833012" y="1579581"/>
            <a:ext cx="4577005" cy="1623155"/>
          </a:xfrm>
        </p:spPr>
        <p:txBody>
          <a:bodyPr lIns="0" rIns="0"/>
          <a:lstStyle>
            <a:lvl1pPr>
              <a:defRPr sz="3200" spc="0" baseline="0">
                <a:solidFill>
                  <a:srgbClr val="FFFFFF"/>
                </a:solidFill>
                <a:latin typeface="+mj-lt"/>
              </a:defRPr>
            </a:lvl1pPr>
          </a:lstStyle>
          <a:p>
            <a:r>
              <a:rPr lang="en-US"/>
              <a:t>Click to edit Master title style</a:t>
            </a:r>
          </a:p>
        </p:txBody>
      </p:sp>
      <p:pic>
        <p:nvPicPr>
          <p:cNvPr id="8" name="Picture 7">
            <a:extLst>
              <a:ext uri="{FF2B5EF4-FFF2-40B4-BE49-F238E27FC236}">
                <a16:creationId xmlns:a16="http://schemas.microsoft.com/office/drawing/2014/main" id="{C1B7C1B9-2095-4997-AB3E-0290BD55F21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33012" y="769975"/>
            <a:ext cx="1668424" cy="492211"/>
          </a:xfrm>
          <a:prstGeom prst="rect">
            <a:avLst/>
          </a:prstGeom>
        </p:spPr>
      </p:pic>
    </p:spTree>
    <p:extLst>
      <p:ext uri="{BB962C8B-B14F-4D97-AF65-F5344CB8AC3E}">
        <p14:creationId xmlns:p14="http://schemas.microsoft.com/office/powerpoint/2010/main" val="2967212800"/>
      </p:ext>
    </p:extLst>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4_Opening">
    <p:bg>
      <p:bgRef idx="1001">
        <a:schemeClr val="bg2"/>
      </p:bgRef>
    </p:bg>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id="{0A59897F-F414-49C6-A032-D9B2F8A7FBC0}"/>
              </a:ext>
            </a:extLst>
          </p:cNvPr>
          <p:cNvSpPr>
            <a:spLocks noGrp="1"/>
          </p:cNvSpPr>
          <p:nvPr>
            <p:ph type="pic" sz="quarter" idx="24"/>
          </p:nvPr>
        </p:nvSpPr>
        <p:spPr>
          <a:xfrm>
            <a:off x="0" y="0"/>
            <a:ext cx="12192000" cy="6858000"/>
          </a:xfrm>
        </p:spPr>
        <p:txBody>
          <a:bodyPr/>
          <a:lstStyle/>
          <a:p>
            <a:endParaRPr lang="en-IN"/>
          </a:p>
        </p:txBody>
      </p:sp>
      <p:sp>
        <p:nvSpPr>
          <p:cNvPr id="20" name="Table Placeholder 19">
            <a:extLst>
              <a:ext uri="{FF2B5EF4-FFF2-40B4-BE49-F238E27FC236}">
                <a16:creationId xmlns:a16="http://schemas.microsoft.com/office/drawing/2014/main" id="{DE47ABF5-E890-49AD-AC79-CB2EF6AAF111}"/>
              </a:ext>
            </a:extLst>
          </p:cNvPr>
          <p:cNvSpPr>
            <a:spLocks noGrp="1"/>
          </p:cNvSpPr>
          <p:nvPr>
            <p:ph type="tbl" sz="quarter" idx="25"/>
          </p:nvPr>
        </p:nvSpPr>
        <p:spPr>
          <a:xfrm>
            <a:off x="6286500" y="550881"/>
            <a:ext cx="5368042" cy="2931459"/>
          </a:xfrm>
          <a:solidFill>
            <a:schemeClr val="tx1">
              <a:alpha val="86000"/>
            </a:schemeClr>
          </a:solidFill>
        </p:spPr>
        <p:txBody>
          <a:bodyPr/>
          <a:lstStyle>
            <a:lvl1pPr marL="0" indent="0">
              <a:buNone/>
              <a:defRPr/>
            </a:lvl1pPr>
          </a:lstStyle>
          <a:p>
            <a:endParaRPr lang="en-IN"/>
          </a:p>
        </p:txBody>
      </p:sp>
      <p:sp>
        <p:nvSpPr>
          <p:cNvPr id="9" name="Footer Placeholder 8">
            <a:extLst>
              <a:ext uri="{FF2B5EF4-FFF2-40B4-BE49-F238E27FC236}">
                <a16:creationId xmlns:a16="http://schemas.microsoft.com/office/drawing/2014/main" id="{62156780-F5F3-4753-93A5-D6CFAECEA982}"/>
              </a:ext>
            </a:extLst>
          </p:cNvPr>
          <p:cNvSpPr>
            <a:spLocks noGrp="1"/>
          </p:cNvSpPr>
          <p:nvPr>
            <p:ph type="ftr" sz="quarter" idx="21"/>
          </p:nvPr>
        </p:nvSpPr>
        <p:spPr>
          <a:xfrm>
            <a:off x="537458" y="6323714"/>
            <a:ext cx="5558542" cy="245776"/>
          </a:xfrm>
        </p:spPr>
        <p:txBody>
          <a:bodyPr/>
          <a:lstStyle>
            <a:lvl1pPr algn="l">
              <a:defRPr>
                <a:solidFill>
                  <a:srgbClr val="FFFFFF"/>
                </a:solidFill>
              </a:defRPr>
            </a:lvl1pPr>
          </a:lstStyle>
          <a:p>
            <a:r>
              <a:rPr lang="en-US"/>
              <a:t>Restricted and Confidential © Work Sans 10 pt</a:t>
            </a:r>
          </a:p>
        </p:txBody>
      </p:sp>
      <p:sp>
        <p:nvSpPr>
          <p:cNvPr id="11" name="Slide Number Placeholder 10">
            <a:extLst>
              <a:ext uri="{FF2B5EF4-FFF2-40B4-BE49-F238E27FC236}">
                <a16:creationId xmlns:a16="http://schemas.microsoft.com/office/drawing/2014/main" id="{E5774761-0146-4E08-A9F3-F691FF15CC94}"/>
              </a:ext>
            </a:extLst>
          </p:cNvPr>
          <p:cNvSpPr>
            <a:spLocks noGrp="1"/>
          </p:cNvSpPr>
          <p:nvPr>
            <p:ph type="sldNum" sz="quarter" idx="22"/>
          </p:nvPr>
        </p:nvSpPr>
        <p:spPr/>
        <p:txBody>
          <a:bodyPr/>
          <a:lstStyle>
            <a:lvl1pPr>
              <a:defRPr>
                <a:solidFill>
                  <a:srgbClr val="FFFFFF"/>
                </a:solidFill>
              </a:defRPr>
            </a:lvl1pPr>
          </a:lstStyle>
          <a:p>
            <a:fld id="{4E6DB2D9-BBD8-435B-B34A-9B8472CE273E}" type="slidenum">
              <a:rPr lang="en-US" smtClean="0"/>
              <a:pPr/>
              <a:t>‹#›</a:t>
            </a:fld>
            <a:endParaRPr lang="en-US"/>
          </a:p>
        </p:txBody>
      </p:sp>
      <p:sp>
        <p:nvSpPr>
          <p:cNvPr id="4" name="Text Placeholder 3">
            <a:extLst>
              <a:ext uri="{FF2B5EF4-FFF2-40B4-BE49-F238E27FC236}">
                <a16:creationId xmlns:a16="http://schemas.microsoft.com/office/drawing/2014/main" id="{856D766E-B641-420F-ADC0-C99054ADED1A}"/>
              </a:ext>
            </a:extLst>
          </p:cNvPr>
          <p:cNvSpPr>
            <a:spLocks noGrp="1"/>
          </p:cNvSpPr>
          <p:nvPr>
            <p:ph type="body" sz="quarter" idx="23" hasCustomPrompt="1"/>
          </p:nvPr>
        </p:nvSpPr>
        <p:spPr>
          <a:xfrm>
            <a:off x="6286499" y="3517414"/>
            <a:ext cx="5368042" cy="521710"/>
          </a:xfrm>
          <a:solidFill>
            <a:schemeClr val="tx2">
              <a:alpha val="86000"/>
            </a:schemeClr>
          </a:solidFill>
        </p:spPr>
        <p:txBody>
          <a:bodyPr lIns="288000" rIns="0" anchor="ctr" anchorCtr="0"/>
          <a:lstStyle>
            <a:lvl1pPr marL="0" indent="0" algn="l">
              <a:buNone/>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Presenter Name</a:t>
            </a:r>
            <a:endParaRPr lang="en-IN"/>
          </a:p>
        </p:txBody>
      </p:sp>
      <p:sp>
        <p:nvSpPr>
          <p:cNvPr id="2" name="Title_big_white"/>
          <p:cNvSpPr>
            <a:spLocks noGrp="1"/>
          </p:cNvSpPr>
          <p:nvPr>
            <p:ph type="title"/>
          </p:nvPr>
        </p:nvSpPr>
        <p:spPr>
          <a:xfrm>
            <a:off x="6582054" y="1579581"/>
            <a:ext cx="4577005" cy="1623155"/>
          </a:xfrm>
        </p:spPr>
        <p:txBody>
          <a:bodyPr lIns="0" rIns="0"/>
          <a:lstStyle>
            <a:lvl1pPr>
              <a:defRPr sz="3200" spc="0" baseline="0">
                <a:solidFill>
                  <a:srgbClr val="FFFFFF"/>
                </a:solidFill>
                <a:latin typeface="+mj-lt"/>
              </a:defRPr>
            </a:lvl1pPr>
          </a:lstStyle>
          <a:p>
            <a:r>
              <a:rPr lang="en-US"/>
              <a:t>Click to edit Master title style</a:t>
            </a:r>
          </a:p>
        </p:txBody>
      </p:sp>
    </p:spTree>
    <p:extLst>
      <p:ext uri="{BB962C8B-B14F-4D97-AF65-F5344CB8AC3E}">
        <p14:creationId xmlns:p14="http://schemas.microsoft.com/office/powerpoint/2010/main" val="3437379981"/>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5_Opening">
    <p:bg>
      <p:bgRef idx="1001">
        <a:schemeClr val="bg2"/>
      </p:bgRef>
    </p:bg>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id="{0A59897F-F414-49C6-A032-D9B2F8A7FBC0}"/>
              </a:ext>
            </a:extLst>
          </p:cNvPr>
          <p:cNvSpPr>
            <a:spLocks noGrp="1"/>
          </p:cNvSpPr>
          <p:nvPr>
            <p:ph type="pic" sz="quarter" idx="24"/>
          </p:nvPr>
        </p:nvSpPr>
        <p:spPr>
          <a:xfrm>
            <a:off x="0" y="0"/>
            <a:ext cx="12192000" cy="6858000"/>
          </a:xfrm>
        </p:spPr>
        <p:txBody>
          <a:bodyPr/>
          <a:lstStyle/>
          <a:p>
            <a:endParaRPr lang="en-IN"/>
          </a:p>
        </p:txBody>
      </p:sp>
      <p:sp>
        <p:nvSpPr>
          <p:cNvPr id="20" name="Table Placeholder 19">
            <a:extLst>
              <a:ext uri="{FF2B5EF4-FFF2-40B4-BE49-F238E27FC236}">
                <a16:creationId xmlns:a16="http://schemas.microsoft.com/office/drawing/2014/main" id="{DE47ABF5-E890-49AD-AC79-CB2EF6AAF111}"/>
              </a:ext>
            </a:extLst>
          </p:cNvPr>
          <p:cNvSpPr>
            <a:spLocks noGrp="1"/>
          </p:cNvSpPr>
          <p:nvPr>
            <p:ph type="tbl" sz="quarter" idx="25"/>
          </p:nvPr>
        </p:nvSpPr>
        <p:spPr>
          <a:xfrm>
            <a:off x="537458" y="2669241"/>
            <a:ext cx="5368042" cy="2931459"/>
          </a:xfrm>
          <a:solidFill>
            <a:schemeClr val="tx1">
              <a:alpha val="86000"/>
            </a:schemeClr>
          </a:solidFill>
        </p:spPr>
        <p:txBody>
          <a:bodyPr/>
          <a:lstStyle>
            <a:lvl1pPr marL="0" indent="0">
              <a:buNone/>
              <a:defRPr/>
            </a:lvl1pPr>
          </a:lstStyle>
          <a:p>
            <a:endParaRPr lang="en-IN"/>
          </a:p>
        </p:txBody>
      </p:sp>
      <p:sp>
        <p:nvSpPr>
          <p:cNvPr id="9" name="Footer Placeholder 8">
            <a:extLst>
              <a:ext uri="{FF2B5EF4-FFF2-40B4-BE49-F238E27FC236}">
                <a16:creationId xmlns:a16="http://schemas.microsoft.com/office/drawing/2014/main" id="{62156780-F5F3-4753-93A5-D6CFAECEA982}"/>
              </a:ext>
            </a:extLst>
          </p:cNvPr>
          <p:cNvSpPr>
            <a:spLocks noGrp="1"/>
          </p:cNvSpPr>
          <p:nvPr>
            <p:ph type="ftr" sz="quarter" idx="21"/>
          </p:nvPr>
        </p:nvSpPr>
        <p:spPr>
          <a:xfrm>
            <a:off x="537458" y="6323714"/>
            <a:ext cx="5558542" cy="245776"/>
          </a:xfrm>
        </p:spPr>
        <p:txBody>
          <a:bodyPr/>
          <a:lstStyle>
            <a:lvl1pPr algn="l">
              <a:defRPr>
                <a:solidFill>
                  <a:srgbClr val="FFFFFF"/>
                </a:solidFill>
              </a:defRPr>
            </a:lvl1pPr>
          </a:lstStyle>
          <a:p>
            <a:r>
              <a:rPr lang="en-US"/>
              <a:t>Restricted and Confidential © Work Sans 10 pt</a:t>
            </a:r>
          </a:p>
        </p:txBody>
      </p:sp>
      <p:sp>
        <p:nvSpPr>
          <p:cNvPr id="11" name="Slide Number Placeholder 10">
            <a:extLst>
              <a:ext uri="{FF2B5EF4-FFF2-40B4-BE49-F238E27FC236}">
                <a16:creationId xmlns:a16="http://schemas.microsoft.com/office/drawing/2014/main" id="{E5774761-0146-4E08-A9F3-F691FF15CC94}"/>
              </a:ext>
            </a:extLst>
          </p:cNvPr>
          <p:cNvSpPr>
            <a:spLocks noGrp="1"/>
          </p:cNvSpPr>
          <p:nvPr>
            <p:ph type="sldNum" sz="quarter" idx="22"/>
          </p:nvPr>
        </p:nvSpPr>
        <p:spPr/>
        <p:txBody>
          <a:bodyPr/>
          <a:lstStyle>
            <a:lvl1pPr>
              <a:defRPr>
                <a:solidFill>
                  <a:srgbClr val="FFFFFF"/>
                </a:solidFill>
              </a:defRPr>
            </a:lvl1pPr>
          </a:lstStyle>
          <a:p>
            <a:fld id="{4E6DB2D9-BBD8-435B-B34A-9B8472CE273E}" type="slidenum">
              <a:rPr lang="en-US" smtClean="0"/>
              <a:pPr/>
              <a:t>‹#›</a:t>
            </a:fld>
            <a:endParaRPr lang="en-US"/>
          </a:p>
        </p:txBody>
      </p:sp>
      <p:sp>
        <p:nvSpPr>
          <p:cNvPr id="4" name="Text Placeholder 3">
            <a:extLst>
              <a:ext uri="{FF2B5EF4-FFF2-40B4-BE49-F238E27FC236}">
                <a16:creationId xmlns:a16="http://schemas.microsoft.com/office/drawing/2014/main" id="{856D766E-B641-420F-ADC0-C99054ADED1A}"/>
              </a:ext>
            </a:extLst>
          </p:cNvPr>
          <p:cNvSpPr>
            <a:spLocks noGrp="1"/>
          </p:cNvSpPr>
          <p:nvPr>
            <p:ph type="body" sz="quarter" idx="23" hasCustomPrompt="1"/>
          </p:nvPr>
        </p:nvSpPr>
        <p:spPr>
          <a:xfrm>
            <a:off x="537457" y="5635774"/>
            <a:ext cx="5368042" cy="521710"/>
          </a:xfrm>
          <a:solidFill>
            <a:schemeClr val="tx2">
              <a:alpha val="86000"/>
            </a:schemeClr>
          </a:solidFill>
        </p:spPr>
        <p:txBody>
          <a:bodyPr lIns="288000" rIns="0" anchor="ctr" anchorCtr="0"/>
          <a:lstStyle>
            <a:lvl1pPr marL="0" indent="0" algn="l">
              <a:buNone/>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Presenter Name</a:t>
            </a:r>
            <a:endParaRPr lang="en-IN"/>
          </a:p>
        </p:txBody>
      </p:sp>
      <p:sp>
        <p:nvSpPr>
          <p:cNvPr id="2" name="Title_big_white"/>
          <p:cNvSpPr>
            <a:spLocks noGrp="1"/>
          </p:cNvSpPr>
          <p:nvPr>
            <p:ph type="title"/>
          </p:nvPr>
        </p:nvSpPr>
        <p:spPr>
          <a:xfrm>
            <a:off x="833012" y="3697941"/>
            <a:ext cx="4577005" cy="1623155"/>
          </a:xfrm>
        </p:spPr>
        <p:txBody>
          <a:bodyPr lIns="0" rIns="0"/>
          <a:lstStyle>
            <a:lvl1pPr>
              <a:defRPr sz="3200" spc="0" baseline="0">
                <a:solidFill>
                  <a:srgbClr val="FFFFFF"/>
                </a:solidFill>
                <a:latin typeface="+mj-lt"/>
              </a:defRPr>
            </a:lvl1pPr>
          </a:lstStyle>
          <a:p>
            <a:r>
              <a:rPr lang="en-US"/>
              <a:t>Click to edit Master title style</a:t>
            </a:r>
          </a:p>
        </p:txBody>
      </p:sp>
    </p:spTree>
    <p:extLst>
      <p:ext uri="{BB962C8B-B14F-4D97-AF65-F5344CB8AC3E}">
        <p14:creationId xmlns:p14="http://schemas.microsoft.com/office/powerpoint/2010/main" val="3492239261"/>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slideLayout" Target="../slideLayouts/slideLayout63.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theme" Target="../theme/theme1.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itle Placeholder 2"/>
          <p:cNvSpPr>
            <a:spLocks noGrp="1"/>
          </p:cNvSpPr>
          <p:nvPr>
            <p:ph type="title"/>
          </p:nvPr>
        </p:nvSpPr>
        <p:spPr>
          <a:xfrm>
            <a:off x="537459" y="505937"/>
            <a:ext cx="11117083" cy="600164"/>
          </a:xfrm>
          <a:prstGeom prst="rect">
            <a:avLst/>
          </a:prstGeom>
        </p:spPr>
        <p:txBody>
          <a:bodyPr vert="horz" wrap="square" lIns="91440" tIns="45720" rIns="91440" bIns="45720" rtlCol="0" anchor="t" anchorCtr="0">
            <a:spAutoFit/>
          </a:bodyPr>
          <a:lstStyle/>
          <a:p>
            <a:r>
              <a:rPr lang="en-US"/>
              <a:t>Click to edit Master title style</a:t>
            </a:r>
          </a:p>
        </p:txBody>
      </p:sp>
      <p:sp>
        <p:nvSpPr>
          <p:cNvPr id="4" name="Slide Number Placeholder 3"/>
          <p:cNvSpPr>
            <a:spLocks noGrp="1"/>
          </p:cNvSpPr>
          <p:nvPr>
            <p:ph type="sldNum" sz="quarter" idx="4"/>
          </p:nvPr>
        </p:nvSpPr>
        <p:spPr>
          <a:xfrm>
            <a:off x="11189654" y="6327573"/>
            <a:ext cx="464888" cy="238059"/>
          </a:xfrm>
          <a:prstGeom prst="rect">
            <a:avLst/>
          </a:prstGeom>
        </p:spPr>
        <p:txBody>
          <a:bodyPr vert="horz" lIns="91440" tIns="45720" rIns="91440" bIns="45720" rtlCol="0" anchor="ctr"/>
          <a:lstStyle>
            <a:lvl1pPr algn="r">
              <a:defRPr sz="1000">
                <a:solidFill>
                  <a:schemeClr val="accent5"/>
                </a:solidFill>
                <a:latin typeface="Work Sans" panose="00000500000000000000" pitchFamily="2" charset="0"/>
              </a:defRPr>
            </a:lvl1pPr>
          </a:lstStyle>
          <a:p>
            <a:fld id="{4E6DB2D9-BBD8-435B-B34A-9B8472CE273E}" type="slidenum">
              <a:rPr lang="en-US" smtClean="0"/>
              <a:pPr/>
              <a:t>‹#›</a:t>
            </a:fld>
            <a:endParaRPr lang="en-US"/>
          </a:p>
        </p:txBody>
      </p:sp>
      <p:cxnSp>
        <p:nvCxnSpPr>
          <p:cNvPr id="6" name="Straight Connector 5"/>
          <p:cNvCxnSpPr>
            <a:cxnSpLocks/>
          </p:cNvCxnSpPr>
          <p:nvPr userDrawn="1"/>
        </p:nvCxnSpPr>
        <p:spPr>
          <a:xfrm>
            <a:off x="622300" y="6223334"/>
            <a:ext cx="10931525" cy="0"/>
          </a:xfrm>
          <a:prstGeom prst="line">
            <a:avLst/>
          </a:prstGeom>
          <a:ln w="9525">
            <a:solidFill>
              <a:schemeClr val="accent5"/>
            </a:solidFill>
          </a:ln>
        </p:spPr>
        <p:style>
          <a:lnRef idx="1">
            <a:schemeClr val="accent1"/>
          </a:lnRef>
          <a:fillRef idx="0">
            <a:schemeClr val="accent1"/>
          </a:fillRef>
          <a:effectRef idx="0">
            <a:schemeClr val="accent1"/>
          </a:effectRef>
          <a:fontRef idx="minor">
            <a:schemeClr val="tx1"/>
          </a:fontRef>
        </p:style>
      </p:cxnSp>
      <p:sp>
        <p:nvSpPr>
          <p:cNvPr id="7" name="Footer Placeholder 6"/>
          <p:cNvSpPr>
            <a:spLocks noGrp="1"/>
          </p:cNvSpPr>
          <p:nvPr>
            <p:ph type="ftr" sz="quarter" idx="3"/>
          </p:nvPr>
        </p:nvSpPr>
        <p:spPr>
          <a:xfrm>
            <a:off x="2819400" y="6323714"/>
            <a:ext cx="7193282" cy="245776"/>
          </a:xfrm>
          <a:prstGeom prst="rect">
            <a:avLst/>
          </a:prstGeom>
          <a:noFill/>
          <a:ln w="0">
            <a:noFill/>
          </a:ln>
        </p:spPr>
        <p:txBody>
          <a:bodyPr vert="horz" lIns="91440" tIns="45720" rIns="91440" bIns="45720" rtlCol="0" anchor="ctr"/>
          <a:lstStyle>
            <a:lvl1pPr algn="r">
              <a:defRPr sz="1000">
                <a:solidFill>
                  <a:schemeClr val="tx1">
                    <a:lumMod val="50000"/>
                    <a:lumOff val="50000"/>
                  </a:schemeClr>
                </a:solidFill>
                <a:latin typeface="Work Sans" panose="00000500000000000000" pitchFamily="2" charset="0"/>
              </a:defRPr>
            </a:lvl1pPr>
          </a:lstStyle>
          <a:p>
            <a:r>
              <a:rPr lang="en-US"/>
              <a:t>Restricted and Confidential © Work Sans 10 pt</a:t>
            </a:r>
          </a:p>
        </p:txBody>
      </p:sp>
      <p:sp>
        <p:nvSpPr>
          <p:cNvPr id="8" name="Text Placeholder 2">
            <a:extLst>
              <a:ext uri="{FF2B5EF4-FFF2-40B4-BE49-F238E27FC236}">
                <a16:creationId xmlns:a16="http://schemas.microsoft.com/office/drawing/2014/main" id="{97D543A4-DB23-4DCA-833E-17026CDF0F3F}"/>
              </a:ext>
            </a:extLst>
          </p:cNvPr>
          <p:cNvSpPr>
            <a:spLocks noGrp="1"/>
          </p:cNvSpPr>
          <p:nvPr>
            <p:ph type="body" idx="1"/>
          </p:nvPr>
        </p:nvSpPr>
        <p:spPr>
          <a:xfrm>
            <a:off x="534390" y="1377539"/>
            <a:ext cx="11139054" cy="467887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Date Placeholder 3">
            <a:extLst>
              <a:ext uri="{FF2B5EF4-FFF2-40B4-BE49-F238E27FC236}">
                <a16:creationId xmlns:a16="http://schemas.microsoft.com/office/drawing/2014/main" id="{CF716FE4-ACCB-44AB-A7B9-4C13936B52C0}"/>
              </a:ext>
            </a:extLst>
          </p:cNvPr>
          <p:cNvSpPr>
            <a:spLocks noGrp="1"/>
          </p:cNvSpPr>
          <p:nvPr>
            <p:ph type="dt" sz="half" idx="2"/>
          </p:nvPr>
        </p:nvSpPr>
        <p:spPr>
          <a:xfrm flipH="1">
            <a:off x="10217150" y="6327577"/>
            <a:ext cx="866140" cy="238051"/>
          </a:xfrm>
          <a:prstGeom prst="rect">
            <a:avLst/>
          </a:prstGeom>
        </p:spPr>
        <p:txBody>
          <a:bodyPr vert="horz" lIns="91440" tIns="45720" rIns="91440" bIns="45720" rtlCol="0" anchor="ctr"/>
          <a:lstStyle>
            <a:lvl1pPr algn="r">
              <a:defRPr sz="1000">
                <a:solidFill>
                  <a:schemeClr val="tx1">
                    <a:lumMod val="50000"/>
                    <a:lumOff val="50000"/>
                  </a:schemeClr>
                </a:solidFill>
                <a:latin typeface="Work Sans" panose="00000500000000000000" pitchFamily="2" charset="0"/>
              </a:defRPr>
            </a:lvl1pPr>
          </a:lstStyle>
          <a:p>
            <a:fld id="{16AFBD0B-4660-4E70-B829-5C42143E061D}" type="datetime1">
              <a:rPr lang="en-US" smtClean="0"/>
              <a:t>7/24/2019</a:t>
            </a:fld>
            <a:endParaRPr lang="en-US"/>
          </a:p>
        </p:txBody>
      </p:sp>
      <p:pic>
        <p:nvPicPr>
          <p:cNvPr id="12" name="Picture 11">
            <a:extLst>
              <a:ext uri="{FF2B5EF4-FFF2-40B4-BE49-F238E27FC236}">
                <a16:creationId xmlns:a16="http://schemas.microsoft.com/office/drawing/2014/main" id="{8E64D412-F064-400C-8012-40BEB9578E7A}"/>
              </a:ext>
            </a:extLst>
          </p:cNvPr>
          <p:cNvPicPr>
            <a:picLocks noChangeAspect="1"/>
          </p:cNvPicPr>
          <p:nvPr userDrawn="1"/>
        </p:nvPicPr>
        <p:blipFill>
          <a:blip r:embed="rId65" cstate="print">
            <a:extLst>
              <a:ext uri="{28A0092B-C50C-407E-A947-70E740481C1C}">
                <a14:useLocalDpi xmlns:a14="http://schemas.microsoft.com/office/drawing/2010/main" val="0"/>
              </a:ext>
            </a:extLst>
          </a:blip>
          <a:stretch>
            <a:fillRect/>
          </a:stretch>
        </p:blipFill>
        <p:spPr>
          <a:xfrm>
            <a:off x="636589" y="6346190"/>
            <a:ext cx="761937" cy="219438"/>
          </a:xfrm>
          <a:prstGeom prst="rect">
            <a:avLst/>
          </a:prstGeom>
        </p:spPr>
      </p:pic>
    </p:spTree>
    <p:extLst>
      <p:ext uri="{BB962C8B-B14F-4D97-AF65-F5344CB8AC3E}">
        <p14:creationId xmlns:p14="http://schemas.microsoft.com/office/powerpoint/2010/main" val="808427706"/>
      </p:ext>
    </p:extLst>
  </p:cSld>
  <p:clrMap bg1="lt1" tx1="dk1" bg2="lt2" tx2="dk2" accent1="accent1" accent2="accent2" accent3="accent3" accent4="accent4" accent5="accent5" accent6="accent6" hlink="hlink" folHlink="folHlink"/>
  <p:sldLayoutIdLst>
    <p:sldLayoutId id="2147483731" r:id="rId1"/>
    <p:sldLayoutId id="2147483732" r:id="rId2"/>
    <p:sldLayoutId id="2147483784" r:id="rId3"/>
    <p:sldLayoutId id="2147483733" r:id="rId4"/>
    <p:sldLayoutId id="2147483874" r:id="rId5"/>
    <p:sldLayoutId id="2147483734" r:id="rId6"/>
    <p:sldLayoutId id="2147483876" r:id="rId7"/>
    <p:sldLayoutId id="2147483879" r:id="rId8"/>
    <p:sldLayoutId id="2147483880" r:id="rId9"/>
    <p:sldLayoutId id="2147483881" r:id="rId10"/>
    <p:sldLayoutId id="2147483877" r:id="rId11"/>
    <p:sldLayoutId id="2147483735" r:id="rId12"/>
    <p:sldLayoutId id="2147483882" r:id="rId13"/>
    <p:sldLayoutId id="2147483883" r:id="rId14"/>
    <p:sldLayoutId id="2147483787" r:id="rId15"/>
    <p:sldLayoutId id="2147483736" r:id="rId16"/>
    <p:sldLayoutId id="2147483737" r:id="rId17"/>
    <p:sldLayoutId id="2147483738" r:id="rId18"/>
    <p:sldLayoutId id="2147483739" r:id="rId19"/>
    <p:sldLayoutId id="2147483740" r:id="rId20"/>
    <p:sldLayoutId id="2147483741" r:id="rId21"/>
    <p:sldLayoutId id="2147483742" r:id="rId22"/>
    <p:sldLayoutId id="2147483743" r:id="rId23"/>
    <p:sldLayoutId id="2147483744" r:id="rId24"/>
    <p:sldLayoutId id="2147483786" r:id="rId25"/>
    <p:sldLayoutId id="2147483746" r:id="rId26"/>
    <p:sldLayoutId id="2147483885" r:id="rId27"/>
    <p:sldLayoutId id="2147483750" r:id="rId28"/>
    <p:sldLayoutId id="2147483751" r:id="rId29"/>
    <p:sldLayoutId id="2147483752" r:id="rId30"/>
    <p:sldLayoutId id="2147483753" r:id="rId31"/>
    <p:sldLayoutId id="2147483754" r:id="rId32"/>
    <p:sldLayoutId id="2147483755" r:id="rId33"/>
    <p:sldLayoutId id="2147483756" r:id="rId34"/>
    <p:sldLayoutId id="2147483785" r:id="rId35"/>
    <p:sldLayoutId id="2147483757" r:id="rId36"/>
    <p:sldLayoutId id="2147483758" r:id="rId37"/>
    <p:sldLayoutId id="2147483759" r:id="rId38"/>
    <p:sldLayoutId id="2147483760" r:id="rId39"/>
    <p:sldLayoutId id="2147483761" r:id="rId40"/>
    <p:sldLayoutId id="2147483762" r:id="rId41"/>
    <p:sldLayoutId id="2147483789" r:id="rId42"/>
    <p:sldLayoutId id="2147483783" r:id="rId43"/>
    <p:sldLayoutId id="2147483763" r:id="rId44"/>
    <p:sldLayoutId id="2147483764" r:id="rId45"/>
    <p:sldLayoutId id="2147483765" r:id="rId46"/>
    <p:sldLayoutId id="2147483766" r:id="rId47"/>
    <p:sldLayoutId id="2147483767" r:id="rId48"/>
    <p:sldLayoutId id="2147483768" r:id="rId49"/>
    <p:sldLayoutId id="2147483769" r:id="rId50"/>
    <p:sldLayoutId id="2147483770" r:id="rId51"/>
    <p:sldLayoutId id="2147483771" r:id="rId52"/>
    <p:sldLayoutId id="2147483772" r:id="rId53"/>
    <p:sldLayoutId id="2147483773" r:id="rId54"/>
    <p:sldLayoutId id="2147483774" r:id="rId55"/>
    <p:sldLayoutId id="2147483775" r:id="rId56"/>
    <p:sldLayoutId id="2147483776" r:id="rId57"/>
    <p:sldLayoutId id="2147483777" r:id="rId58"/>
    <p:sldLayoutId id="2147483778" r:id="rId59"/>
    <p:sldLayoutId id="2147483779" r:id="rId60"/>
    <p:sldLayoutId id="2147483780" r:id="rId61"/>
    <p:sldLayoutId id="2147483781" r:id="rId62"/>
    <p:sldLayoutId id="2147483782" r:id="rId63"/>
  </p:sldLayoutIdLst>
  <p:hf hdr="0" ftr="0"/>
  <p:txStyles>
    <p:titleStyle>
      <a:lvl1pPr algn="l" defTabSz="914400" rtl="0" eaLnBrk="1" latinLnBrk="0" hangingPunct="1">
        <a:lnSpc>
          <a:spcPct val="100000"/>
        </a:lnSpc>
        <a:spcBef>
          <a:spcPct val="0"/>
        </a:spcBef>
        <a:buNone/>
        <a:defRPr sz="3200" kern="1200" spc="-20" baseline="0">
          <a:solidFill>
            <a:schemeClr val="tx2"/>
          </a:solidFill>
          <a:latin typeface="+mj-lt"/>
          <a:ea typeface="+mj-ea"/>
          <a:cs typeface="+mj-cs"/>
        </a:defRPr>
      </a:lvl1pPr>
    </p:titleStyle>
    <p:bodyStyle>
      <a:lvl1pPr marL="266700" indent="-266700" algn="l" defTabSz="914400" rtl="0" eaLnBrk="1" latinLnBrk="0" hangingPunct="1">
        <a:lnSpc>
          <a:spcPct val="117000"/>
        </a:lnSpc>
        <a:spcBef>
          <a:spcPts val="0"/>
        </a:spcBef>
        <a:spcAft>
          <a:spcPts val="600"/>
        </a:spcAft>
        <a:buClr>
          <a:schemeClr val="tx1"/>
        </a:buClr>
        <a:buSzPct val="100000"/>
        <a:buFont typeface="Work Sans" panose="020B0604020202020204" pitchFamily="34" charset="0"/>
        <a:buChar char="•"/>
        <a:defRPr sz="1800" kern="1200">
          <a:solidFill>
            <a:schemeClr val="tx1"/>
          </a:solidFill>
          <a:latin typeface="+mn-lt"/>
          <a:ea typeface="+mn-ea"/>
          <a:cs typeface="+mn-cs"/>
        </a:defRPr>
      </a:lvl1pPr>
      <a:lvl2pPr marL="450850" indent="-184150" algn="l" defTabSz="914400" rtl="0" eaLnBrk="1" latinLnBrk="0" hangingPunct="1">
        <a:lnSpc>
          <a:spcPct val="117000"/>
        </a:lnSpc>
        <a:spcBef>
          <a:spcPts val="0"/>
        </a:spcBef>
        <a:spcAft>
          <a:spcPts val="600"/>
        </a:spcAft>
        <a:buClr>
          <a:schemeClr val="tx1"/>
        </a:buClr>
        <a:buSzPct val="100000"/>
        <a:buFont typeface="Work Sans"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0"/>
        </a:spcBef>
        <a:spcAft>
          <a:spcPts val="600"/>
        </a:spcAft>
        <a:buClr>
          <a:schemeClr val="tx1"/>
        </a:buClr>
        <a:buFont typeface="Work Sans"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0"/>
        </a:spcBef>
        <a:spcAft>
          <a:spcPts val="600"/>
        </a:spcAft>
        <a:buClr>
          <a:schemeClr val="tx1"/>
        </a:buClr>
        <a:buFont typeface="Work Sans"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600"/>
        </a:spcAft>
        <a:buClr>
          <a:schemeClr val="tx1"/>
        </a:buClr>
        <a:buFont typeface="Work Sans"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Work Sans"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Work Sans"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Work Sans"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Work Sans"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hyperlink" Target="http://www.kpit.com/TheNewBrand" TargetMode="External"/><Relationship Id="rId1" Type="http://schemas.openxmlformats.org/officeDocument/2006/relationships/slideLayout" Target="../slideLayouts/slideLayout25.xml"/></Relationships>
</file>

<file path=ppt/slides/_rels/slide10.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6.xml"/></Relationships>
</file>

<file path=ppt/slides/_rels/slide12.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3.xml"/><Relationship Id="rId1" Type="http://schemas.openxmlformats.org/officeDocument/2006/relationships/slideLayout" Target="../slideLayouts/slideLayout20.xml"/></Relationships>
</file>

<file path=ppt/slides/_rels/slide13.xml.rels><?xml version="1.0" encoding="UTF-8" standalone="yes"?>
<Relationships xmlns="http://schemas.openxmlformats.org/package/2006/relationships"><Relationship Id="rId8" Type="http://schemas.openxmlformats.org/officeDocument/2006/relationships/image" Target="../media/image33.jpg"/><Relationship Id="rId3" Type="http://schemas.openxmlformats.org/officeDocument/2006/relationships/image" Target="../media/image28.jpg"/><Relationship Id="rId7" Type="http://schemas.openxmlformats.org/officeDocument/2006/relationships/image" Target="../media/image32.jpg"/><Relationship Id="rId2" Type="http://schemas.openxmlformats.org/officeDocument/2006/relationships/notesSlide" Target="../notesSlides/notesSlide4.xml"/><Relationship Id="rId1" Type="http://schemas.openxmlformats.org/officeDocument/2006/relationships/slideLayout" Target="../slideLayouts/slideLayout32.xml"/><Relationship Id="rId6" Type="http://schemas.openxmlformats.org/officeDocument/2006/relationships/image" Target="../media/image31.jpg"/><Relationship Id="rId5" Type="http://schemas.openxmlformats.org/officeDocument/2006/relationships/image" Target="../media/image30.jpg"/><Relationship Id="rId10" Type="http://schemas.openxmlformats.org/officeDocument/2006/relationships/image" Target="../media/image35.jpg"/><Relationship Id="rId4" Type="http://schemas.openxmlformats.org/officeDocument/2006/relationships/image" Target="../media/image29.jpg"/><Relationship Id="rId9" Type="http://schemas.openxmlformats.org/officeDocument/2006/relationships/image" Target="../media/image34.jpg"/></Relationships>
</file>

<file path=ppt/slides/_rels/slide14.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5.xml"/><Relationship Id="rId1" Type="http://schemas.openxmlformats.org/officeDocument/2006/relationships/slideLayout" Target="../slideLayouts/slideLayout31.xml"/><Relationship Id="rId6" Type="http://schemas.openxmlformats.org/officeDocument/2006/relationships/image" Target="../media/image39.jpeg"/><Relationship Id="rId5" Type="http://schemas.openxmlformats.org/officeDocument/2006/relationships/image" Target="../media/image38.jpeg"/><Relationship Id="rId4" Type="http://schemas.openxmlformats.org/officeDocument/2006/relationships/image" Target="../media/image37.jpeg"/></Relationships>
</file>

<file path=ppt/slides/_rels/slide1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xml"/><Relationship Id="rId1" Type="http://schemas.openxmlformats.org/officeDocument/2006/relationships/slideLayout" Target="../slideLayouts/slideLayout2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0.xml"/></Relationships>
</file>

<file path=ppt/slides/_rels/slide2.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5.xml"/></Relationships>
</file>

<file path=ppt/slides/_rels/slide20.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11.xml"/><Relationship Id="rId1" Type="http://schemas.openxmlformats.org/officeDocument/2006/relationships/slideLayout" Target="../slideLayouts/slideLayout2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19.xml"/><Relationship Id="rId1" Type="http://schemas.openxmlformats.org/officeDocument/2006/relationships/slideLayout" Target="../slideLayouts/slideLayout28.xml"/><Relationship Id="rId6" Type="http://schemas.openxmlformats.org/officeDocument/2006/relationships/chart" Target="../charts/chart5.xml"/><Relationship Id="rId5" Type="http://schemas.openxmlformats.org/officeDocument/2006/relationships/chart" Target="../charts/chart4.xml"/><Relationship Id="rId4" Type="http://schemas.openxmlformats.org/officeDocument/2006/relationships/chart" Target="../charts/char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27.xml"/><Relationship Id="rId1" Type="http://schemas.openxmlformats.org/officeDocument/2006/relationships/slideLayout" Target="../slideLayouts/slideLayout25.xml"/></Relationships>
</file>

<file path=ppt/slides/_rels/slide37.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28.xml"/><Relationship Id="rId1" Type="http://schemas.openxmlformats.org/officeDocument/2006/relationships/slideLayout" Target="../slideLayouts/slideLayout39.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0.xml"/></Relationships>
</file>

<file path=ppt/slides/_rels/slide39.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notesSlide" Target="../notesSlides/notesSlide31.xml"/><Relationship Id="rId1" Type="http://schemas.openxmlformats.org/officeDocument/2006/relationships/slideLayout" Target="../slideLayouts/slideLayout28.xml"/></Relationships>
</file>

<file path=ppt/slides/_rels/slide41.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notesSlide" Target="../notesSlides/notesSlide32.xml"/><Relationship Id="rId1" Type="http://schemas.openxmlformats.org/officeDocument/2006/relationships/slideLayout" Target="../slideLayouts/slideLayout40.xml"/></Relationships>
</file>

<file path=ppt/slides/_rels/slide42.xml.rels><?xml version="1.0" encoding="UTF-8" standalone="yes"?>
<Relationships xmlns="http://schemas.openxmlformats.org/package/2006/relationships"><Relationship Id="rId8" Type="http://schemas.openxmlformats.org/officeDocument/2006/relationships/chart" Target="../charts/chart14.xml"/><Relationship Id="rId3" Type="http://schemas.openxmlformats.org/officeDocument/2006/relationships/chart" Target="../charts/chart9.xml"/><Relationship Id="rId7" Type="http://schemas.openxmlformats.org/officeDocument/2006/relationships/chart" Target="../charts/chart13.xml"/><Relationship Id="rId2" Type="http://schemas.openxmlformats.org/officeDocument/2006/relationships/notesSlide" Target="../notesSlides/notesSlide33.xml"/><Relationship Id="rId1" Type="http://schemas.openxmlformats.org/officeDocument/2006/relationships/slideLayout" Target="../slideLayouts/slideLayout4.xml"/><Relationship Id="rId6" Type="http://schemas.openxmlformats.org/officeDocument/2006/relationships/chart" Target="../charts/chart12.xml"/><Relationship Id="rId11" Type="http://schemas.openxmlformats.org/officeDocument/2006/relationships/chart" Target="../charts/chart17.xml"/><Relationship Id="rId5" Type="http://schemas.openxmlformats.org/officeDocument/2006/relationships/chart" Target="../charts/chart11.xml"/><Relationship Id="rId10" Type="http://schemas.openxmlformats.org/officeDocument/2006/relationships/chart" Target="../charts/chart16.xml"/><Relationship Id="rId4" Type="http://schemas.openxmlformats.org/officeDocument/2006/relationships/chart" Target="../charts/chart10.xml"/><Relationship Id="rId9" Type="http://schemas.openxmlformats.org/officeDocument/2006/relationships/chart" Target="../charts/chart15.xml"/></Relationships>
</file>

<file path=ppt/slides/_rels/slide43.xml.rels><?xml version="1.0" encoding="UTF-8" standalone="yes"?>
<Relationships xmlns="http://schemas.openxmlformats.org/package/2006/relationships"><Relationship Id="rId3" Type="http://schemas.openxmlformats.org/officeDocument/2006/relationships/chart" Target="../charts/chart18.xml"/><Relationship Id="rId2" Type="http://schemas.openxmlformats.org/officeDocument/2006/relationships/notesSlide" Target="../notesSlides/notesSlide34.xml"/><Relationship Id="rId1" Type="http://schemas.openxmlformats.org/officeDocument/2006/relationships/slideLayout" Target="../slideLayouts/slideLayout4.xml"/><Relationship Id="rId5" Type="http://schemas.openxmlformats.org/officeDocument/2006/relationships/chart" Target="../charts/chart20.xml"/><Relationship Id="rId4" Type="http://schemas.openxmlformats.org/officeDocument/2006/relationships/chart" Target="../charts/chart19.xml"/></Relationships>
</file>

<file path=ppt/slides/_rels/slide44.xml.rels><?xml version="1.0" encoding="UTF-8" standalone="yes"?>
<Relationships xmlns="http://schemas.openxmlformats.org/package/2006/relationships"><Relationship Id="rId3" Type="http://schemas.openxmlformats.org/officeDocument/2006/relationships/chart" Target="../charts/chart21.xml"/><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chart" Target="../charts/chart22.xml"/><Relationship Id="rId2" Type="http://schemas.openxmlformats.org/officeDocument/2006/relationships/notesSlide" Target="../notesSlides/notesSlide36.xml"/><Relationship Id="rId1" Type="http://schemas.openxmlformats.org/officeDocument/2006/relationships/slideLayout" Target="../slideLayouts/slideLayout4.xml"/><Relationship Id="rId6" Type="http://schemas.openxmlformats.org/officeDocument/2006/relationships/chart" Target="../charts/chart25.xml"/><Relationship Id="rId5" Type="http://schemas.openxmlformats.org/officeDocument/2006/relationships/chart" Target="../charts/chart24.xml"/><Relationship Id="rId4" Type="http://schemas.openxmlformats.org/officeDocument/2006/relationships/chart" Target="../charts/chart23.xml"/></Relationships>
</file>

<file path=ppt/slides/_rels/slide46.xml.rels><?xml version="1.0" encoding="UTF-8" standalone="yes"?>
<Relationships xmlns="http://schemas.openxmlformats.org/package/2006/relationships"><Relationship Id="rId8" Type="http://schemas.openxmlformats.org/officeDocument/2006/relationships/chart" Target="../charts/chart31.xml"/><Relationship Id="rId13" Type="http://schemas.openxmlformats.org/officeDocument/2006/relationships/chart" Target="../charts/chart36.xml"/><Relationship Id="rId3" Type="http://schemas.openxmlformats.org/officeDocument/2006/relationships/chart" Target="../charts/chart26.xml"/><Relationship Id="rId7" Type="http://schemas.openxmlformats.org/officeDocument/2006/relationships/chart" Target="../charts/chart30.xml"/><Relationship Id="rId12" Type="http://schemas.openxmlformats.org/officeDocument/2006/relationships/chart" Target="../charts/chart35.xml"/><Relationship Id="rId2" Type="http://schemas.openxmlformats.org/officeDocument/2006/relationships/notesSlide" Target="../notesSlides/notesSlide37.xml"/><Relationship Id="rId1" Type="http://schemas.openxmlformats.org/officeDocument/2006/relationships/slideLayout" Target="../slideLayouts/slideLayout4.xml"/><Relationship Id="rId6" Type="http://schemas.openxmlformats.org/officeDocument/2006/relationships/chart" Target="../charts/chart29.xml"/><Relationship Id="rId11" Type="http://schemas.openxmlformats.org/officeDocument/2006/relationships/chart" Target="../charts/chart34.xml"/><Relationship Id="rId5" Type="http://schemas.openxmlformats.org/officeDocument/2006/relationships/chart" Target="../charts/chart28.xml"/><Relationship Id="rId10" Type="http://schemas.openxmlformats.org/officeDocument/2006/relationships/chart" Target="../charts/chart33.xml"/><Relationship Id="rId4" Type="http://schemas.openxmlformats.org/officeDocument/2006/relationships/chart" Target="../charts/chart27.xml"/><Relationship Id="rId9" Type="http://schemas.openxmlformats.org/officeDocument/2006/relationships/chart" Target="../charts/chart32.xml"/><Relationship Id="rId14" Type="http://schemas.openxmlformats.org/officeDocument/2006/relationships/chart" Target="../charts/chart3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40.xml"/><Relationship Id="rId1" Type="http://schemas.openxmlformats.org/officeDocument/2006/relationships/slideLayout" Target="../slideLayouts/slideLayout28.xml"/></Relationships>
</file>

<file path=ppt/slides/_rels/slide5.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4.xml"/><Relationship Id="rId5" Type="http://schemas.openxmlformats.org/officeDocument/2006/relationships/image" Target="../media/image24.svg"/><Relationship Id="rId4" Type="http://schemas.openxmlformats.org/officeDocument/2006/relationships/image" Target="../media/image23.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40.xml"/></Relationships>
</file>

<file path=ppt/slides/_rels/slide53.xml.rels><?xml version="1.0" encoding="UTF-8" standalone="yes"?>
<Relationships xmlns="http://schemas.openxmlformats.org/package/2006/relationships"><Relationship Id="rId3" Type="http://schemas.openxmlformats.org/officeDocument/2006/relationships/chart" Target="../charts/chart38.xml"/><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5.xml"/><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61.xml"/><Relationship Id="rId1" Type="http://schemas.openxmlformats.org/officeDocument/2006/relationships/slideLayout" Target="../slideLayouts/slideLayout38.xml"/></Relationships>
</file>

<file path=ppt/slides/_rels/slide71.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62.xml"/><Relationship Id="rId1" Type="http://schemas.openxmlformats.org/officeDocument/2006/relationships/slideLayout" Target="../slideLayouts/slideLayout39.xml"/></Relationships>
</file>

<file path=ppt/slides/_rels/slide72.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notesSlide" Target="../notesSlides/notesSlide63.xml"/><Relationship Id="rId1" Type="http://schemas.openxmlformats.org/officeDocument/2006/relationships/slideLayout" Target="../slideLayouts/slideLayout17.xml"/></Relationships>
</file>

<file path=ppt/slides/_rels/slide73.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notesSlide" Target="../notesSlides/notesSlide64.xml"/><Relationship Id="rId1" Type="http://schemas.openxmlformats.org/officeDocument/2006/relationships/slideLayout" Target="../slideLayouts/slideLayout20.xml"/></Relationships>
</file>

<file path=ppt/slides/_rels/slide74.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notesSlide" Target="../notesSlides/notesSlide65.xml"/><Relationship Id="rId1" Type="http://schemas.openxmlformats.org/officeDocument/2006/relationships/slideLayout" Target="../slideLayouts/slideLayout18.xml"/></Relationships>
</file>

<file path=ppt/slides/_rels/slide75.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notesSlide" Target="../notesSlides/notesSlide66.xml"/><Relationship Id="rId1" Type="http://schemas.openxmlformats.org/officeDocument/2006/relationships/slideLayout" Target="../slideLayouts/slideLayout21.xml"/></Relationships>
</file>

<file path=ppt/slides/_rels/slide76.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notesSlide" Target="../notesSlides/notesSlide67.xml"/><Relationship Id="rId1" Type="http://schemas.openxmlformats.org/officeDocument/2006/relationships/slideLayout" Target="../slideLayouts/slideLayout44.xml"/></Relationships>
</file>

<file path=ppt/slides/_rels/slide77.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notesSlide" Target="../notesSlides/notesSlide68.xml"/><Relationship Id="rId1" Type="http://schemas.openxmlformats.org/officeDocument/2006/relationships/slideLayout" Target="../slideLayouts/slideLayout45.xml"/></Relationships>
</file>

<file path=ppt/slides/_rels/slide78.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notesSlide" Target="../notesSlides/notesSlide69.xml"/><Relationship Id="rId1" Type="http://schemas.openxmlformats.org/officeDocument/2006/relationships/slideLayout" Target="../slideLayouts/slideLayout50.xml"/></Relationships>
</file>

<file path=ppt/slides/_rels/slide79.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notesSlide" Target="../notesSlides/notesSlide70.xml"/><Relationship Id="rId1" Type="http://schemas.openxmlformats.org/officeDocument/2006/relationships/slideLayout" Target="../slideLayouts/slideLayout5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80.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notesSlide" Target="../notesSlides/notesSlide71.xml"/><Relationship Id="rId1" Type="http://schemas.openxmlformats.org/officeDocument/2006/relationships/slideLayout" Target="../slideLayouts/slideLayout55.xml"/></Relationships>
</file>

<file path=ppt/slides/_rels/slide81.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notesSlide" Target="../notesSlides/notesSlide72.xml"/><Relationship Id="rId1" Type="http://schemas.openxmlformats.org/officeDocument/2006/relationships/slideLayout" Target="../slideLayouts/slideLayout57.xml"/></Relationships>
</file>

<file path=ppt/slides/_rels/slide8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73.xml"/><Relationship Id="rId1" Type="http://schemas.openxmlformats.org/officeDocument/2006/relationships/slideLayout" Target="../slideLayouts/slideLayout58.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82.xml"/><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p:cNvSpPr>
            <a:spLocks noGrp="1"/>
          </p:cNvSpPr>
          <p:nvPr>
            <p:ph type="title"/>
          </p:nvPr>
        </p:nvSpPr>
        <p:spPr>
          <a:xfrm>
            <a:off x="537460" y="426425"/>
            <a:ext cx="5245824" cy="5755422"/>
          </a:xfrm>
        </p:spPr>
        <p:txBody>
          <a:bodyPr/>
          <a:lstStyle/>
          <a:p>
            <a:r>
              <a:rPr lang="en-US" sz="2400">
                <a:latin typeface="+mn-lt"/>
              </a:rPr>
              <a:t>The New visual identity for KPIT is here. Read the story behind the new visual identity and what’s changing – </a:t>
            </a:r>
            <a:r>
              <a:rPr lang="en-US" sz="2400">
                <a:solidFill>
                  <a:schemeClr val="accent5"/>
                </a:solidFill>
                <a:hlinkClick r:id="rId2"/>
              </a:rPr>
              <a:t>www.kpit.com/TheNewBrand</a:t>
            </a:r>
            <a:r>
              <a:rPr lang="en-US" sz="2400">
                <a:solidFill>
                  <a:schemeClr val="accent5"/>
                </a:solidFill>
              </a:rPr>
              <a:t> </a:t>
            </a:r>
            <a:br>
              <a:rPr lang="en-US" sz="2400">
                <a:latin typeface="+mn-lt"/>
              </a:rPr>
            </a:br>
            <a:br>
              <a:rPr lang="en-US" sz="2400">
                <a:latin typeface="+mn-lt"/>
              </a:rPr>
            </a:br>
            <a:r>
              <a:rPr lang="en-US" sz="2400">
                <a:latin typeface="+mn-lt"/>
              </a:rPr>
              <a:t>Brand Essentials for new visual identity is available on</a:t>
            </a:r>
            <a:br>
              <a:rPr lang="en-US" sz="2400">
                <a:latin typeface="+mn-lt"/>
              </a:rPr>
            </a:br>
            <a:br>
              <a:rPr lang="en-US" sz="2400">
                <a:latin typeface="+mn-lt"/>
              </a:rPr>
            </a:br>
            <a:r>
              <a:rPr lang="en-US" sz="2400">
                <a:solidFill>
                  <a:schemeClr val="accent4"/>
                </a:solidFill>
              </a:rPr>
              <a:t>myWorld.kpit.com&gt;&gt;Brand Hub</a:t>
            </a:r>
            <a:br>
              <a:rPr lang="en-US" sz="2400">
                <a:solidFill>
                  <a:schemeClr val="accent5"/>
                </a:solidFill>
                <a:latin typeface="+mn-lt"/>
              </a:rPr>
            </a:br>
            <a:br>
              <a:rPr lang="en-US" sz="2400">
                <a:solidFill>
                  <a:schemeClr val="accent5"/>
                </a:solidFill>
                <a:latin typeface="+mn-lt"/>
              </a:rPr>
            </a:br>
            <a:r>
              <a:rPr lang="en-US" sz="2400">
                <a:solidFill>
                  <a:schemeClr val="tx1"/>
                </a:solidFill>
                <a:latin typeface="+mn-lt"/>
              </a:rPr>
              <a:t>Image Library – Available on </a:t>
            </a:r>
            <a:r>
              <a:rPr lang="en-US" sz="2400">
                <a:solidFill>
                  <a:schemeClr val="accent4"/>
                </a:solidFill>
              </a:rPr>
              <a:t>Brand Hub&gt;&gt;Other Brand Essentials</a:t>
            </a:r>
            <a:br>
              <a:rPr lang="en-US"/>
            </a:br>
            <a:endParaRPr lang="en-US"/>
          </a:p>
        </p:txBody>
      </p:sp>
      <p:sp>
        <p:nvSpPr>
          <p:cNvPr id="6" name="Date Placeholder 5"/>
          <p:cNvSpPr>
            <a:spLocks noGrp="1"/>
          </p:cNvSpPr>
          <p:nvPr>
            <p:ph type="dt" sz="half" idx="4294967295"/>
          </p:nvPr>
        </p:nvSpPr>
        <p:spPr>
          <a:xfrm flipH="1">
            <a:off x="11325225" y="6327775"/>
            <a:ext cx="866775" cy="238125"/>
          </a:xfrm>
        </p:spPr>
        <p:txBody>
          <a:bodyPr/>
          <a:lstStyle/>
          <a:p>
            <a:fld id="{0231A5A7-125F-4C80-AA8B-1B3825363E3E}" type="datetime1">
              <a:rPr lang="en-US" smtClean="0"/>
              <a:t>7/24/2019</a:t>
            </a:fld>
            <a:endParaRPr lang="en-US"/>
          </a:p>
        </p:txBody>
      </p:sp>
      <p:sp>
        <p:nvSpPr>
          <p:cNvPr id="4" name="Slide Number Placeholder 3"/>
          <p:cNvSpPr>
            <a:spLocks noGrp="1"/>
          </p:cNvSpPr>
          <p:nvPr>
            <p:ph type="sldNum" sz="quarter" idx="4294967295"/>
          </p:nvPr>
        </p:nvSpPr>
        <p:spPr>
          <a:xfrm>
            <a:off x="11728450" y="6327775"/>
            <a:ext cx="463550" cy="238125"/>
          </a:xfrm>
        </p:spPr>
        <p:txBody>
          <a:bodyPr/>
          <a:lstStyle/>
          <a:p>
            <a:fld id="{4E6DB2D9-BBD8-435B-B34A-9B8472CE273E}" type="slidenum">
              <a:rPr lang="en-US" smtClean="0"/>
              <a:pPr/>
              <a:t>1</a:t>
            </a:fld>
            <a:endParaRPr lang="en-US"/>
          </a:p>
        </p:txBody>
      </p:sp>
      <p:sp>
        <p:nvSpPr>
          <p:cNvPr id="7" name="Picture Placeholder 6">
            <a:extLst>
              <a:ext uri="{FF2B5EF4-FFF2-40B4-BE49-F238E27FC236}">
                <a16:creationId xmlns:a16="http://schemas.microsoft.com/office/drawing/2014/main" id="{299C7297-5F78-40F3-9F7C-59622059AB0E}"/>
              </a:ext>
            </a:extLst>
          </p:cNvPr>
          <p:cNvSpPr>
            <a:spLocks noGrp="1"/>
          </p:cNvSpPr>
          <p:nvPr>
            <p:ph type="pic" sz="quarter" idx="11"/>
          </p:nvPr>
        </p:nvSpPr>
        <p:spPr/>
      </p:sp>
      <p:pic>
        <p:nvPicPr>
          <p:cNvPr id="12" name="Picture Placeholder 13">
            <a:extLst>
              <a:ext uri="{FF2B5EF4-FFF2-40B4-BE49-F238E27FC236}">
                <a16:creationId xmlns:a16="http://schemas.microsoft.com/office/drawing/2014/main" id="{9CD38961-D7F8-4A58-8B7E-36A50D0F28D0}"/>
              </a:ext>
            </a:extLst>
          </p:cNvPr>
          <p:cNvPicPr>
            <a:picLocks noChangeAspect="1"/>
          </p:cNvPicPr>
          <p:nvPr/>
        </p:nvPicPr>
        <p:blipFill>
          <a:blip r:embed="rId3">
            <a:extLst>
              <a:ext uri="{28A0092B-C50C-407E-A947-70E740481C1C}">
                <a14:useLocalDpi xmlns:a14="http://schemas.microsoft.com/office/drawing/2010/main" val="0"/>
              </a:ext>
            </a:extLst>
          </a:blip>
          <a:srcRect l="14" r="14"/>
          <a:stretch>
            <a:fillRect/>
          </a:stretch>
        </p:blipFill>
        <p:spPr>
          <a:xfrm>
            <a:off x="6323308" y="-18686"/>
            <a:ext cx="5868692" cy="6890778"/>
          </a:xfrm>
          <a:prstGeom prst="rect">
            <a:avLst/>
          </a:prstGeom>
          <a:solidFill>
            <a:schemeClr val="bg1">
              <a:lumMod val="65000"/>
            </a:schemeClr>
          </a:solidFill>
        </p:spPr>
      </p:pic>
    </p:spTree>
    <p:extLst>
      <p:ext uri="{BB962C8B-B14F-4D97-AF65-F5344CB8AC3E}">
        <p14:creationId xmlns:p14="http://schemas.microsoft.com/office/powerpoint/2010/main" val="24456293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A truck that is driving down the road&#10;&#10;Description automatically generated">
            <a:extLst>
              <a:ext uri="{FF2B5EF4-FFF2-40B4-BE49-F238E27FC236}">
                <a16:creationId xmlns:a16="http://schemas.microsoft.com/office/drawing/2014/main" id="{5197F6BA-9625-40F6-8AD6-0BB8E10E493B}"/>
              </a:ext>
            </a:extLst>
          </p:cNvPr>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l="21182" r="21182"/>
          <a:stretch>
            <a:fillRect/>
          </a:stretch>
        </p:blipFill>
        <p:spPr/>
      </p:pic>
      <p:sp>
        <p:nvSpPr>
          <p:cNvPr id="19" name="Title 18">
            <a:extLst>
              <a:ext uri="{FF2B5EF4-FFF2-40B4-BE49-F238E27FC236}">
                <a16:creationId xmlns:a16="http://schemas.microsoft.com/office/drawing/2014/main" id="{CBFE38AE-155D-4494-85BE-7F0998A0821B}"/>
              </a:ext>
            </a:extLst>
          </p:cNvPr>
          <p:cNvSpPr>
            <a:spLocks noGrp="1"/>
          </p:cNvSpPr>
          <p:nvPr>
            <p:ph type="title"/>
          </p:nvPr>
        </p:nvSpPr>
        <p:spPr/>
        <p:txBody>
          <a:bodyPr/>
          <a:lstStyle/>
          <a:p>
            <a:r>
              <a:rPr lang="en-US"/>
              <a:t>Title of the presentation</a:t>
            </a:r>
          </a:p>
        </p:txBody>
      </p:sp>
      <p:sp>
        <p:nvSpPr>
          <p:cNvPr id="17" name="Text Placeholder 16">
            <a:extLst>
              <a:ext uri="{FF2B5EF4-FFF2-40B4-BE49-F238E27FC236}">
                <a16:creationId xmlns:a16="http://schemas.microsoft.com/office/drawing/2014/main" id="{D7B68FCC-B1C5-403B-ADD5-3E59B1465FEE}"/>
              </a:ext>
            </a:extLst>
          </p:cNvPr>
          <p:cNvSpPr>
            <a:spLocks noGrp="1"/>
          </p:cNvSpPr>
          <p:nvPr>
            <p:ph type="body" sz="quarter" idx="12"/>
          </p:nvPr>
        </p:nvSpPr>
        <p:spPr/>
        <p:txBody>
          <a:bodyPr>
            <a:normAutofit fontScale="92500" lnSpcReduction="10000"/>
          </a:bodyPr>
          <a:lstStyle/>
          <a:p>
            <a:endParaRPr lang="en-IN"/>
          </a:p>
        </p:txBody>
      </p:sp>
      <p:sp>
        <p:nvSpPr>
          <p:cNvPr id="3" name="Slide Number Placeholder 2">
            <a:extLst>
              <a:ext uri="{FF2B5EF4-FFF2-40B4-BE49-F238E27FC236}">
                <a16:creationId xmlns:a16="http://schemas.microsoft.com/office/drawing/2014/main" id="{B16F73D2-DF4E-4E63-B2B2-4F647A7E2A1B}"/>
              </a:ext>
            </a:extLst>
          </p:cNvPr>
          <p:cNvSpPr>
            <a:spLocks noGrp="1"/>
          </p:cNvSpPr>
          <p:nvPr>
            <p:ph type="sldNum" sz="quarter" idx="4294967295"/>
          </p:nvPr>
        </p:nvSpPr>
        <p:spPr>
          <a:xfrm>
            <a:off x="11728450" y="6327775"/>
            <a:ext cx="463550" cy="238125"/>
          </a:xfrm>
        </p:spPr>
        <p:txBody>
          <a:bodyPr/>
          <a:lstStyle/>
          <a:p>
            <a:fld id="{4E6DB2D9-BBD8-435B-B34A-9B8472CE273E}" type="slidenum">
              <a:rPr lang="en-US" smtClean="0"/>
              <a:pPr/>
              <a:t>10</a:t>
            </a:fld>
            <a:endParaRPr lang="en-US"/>
          </a:p>
        </p:txBody>
      </p:sp>
    </p:spTree>
    <p:extLst>
      <p:ext uri="{BB962C8B-B14F-4D97-AF65-F5344CB8AC3E}">
        <p14:creationId xmlns:p14="http://schemas.microsoft.com/office/powerpoint/2010/main" val="16666996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A close up of a fence&#10;&#10;Description automatically generated">
            <a:extLst>
              <a:ext uri="{FF2B5EF4-FFF2-40B4-BE49-F238E27FC236}">
                <a16:creationId xmlns:a16="http://schemas.microsoft.com/office/drawing/2014/main" id="{EB3F5E99-1654-43D4-9AC5-765B9E796D35}"/>
              </a:ext>
            </a:extLst>
          </p:cNvPr>
          <p:cNvPicPr>
            <a:picLocks noGrp="1" noChangeAspect="1"/>
          </p:cNvPicPr>
          <p:nvPr>
            <p:ph type="pic" sz="quarter" idx="13"/>
          </p:nvPr>
        </p:nvPicPr>
        <p:blipFill>
          <a:blip r:embed="rId2" cstate="print">
            <a:extLst>
              <a:ext uri="{28A0092B-C50C-407E-A947-70E740481C1C}">
                <a14:useLocalDpi xmlns:a14="http://schemas.microsoft.com/office/drawing/2010/main" val="0"/>
              </a:ext>
            </a:extLst>
          </a:blip>
          <a:srcRect l="21605" r="21605"/>
          <a:stretch>
            <a:fillRect/>
          </a:stretch>
        </p:blipFill>
        <p:spPr/>
      </p:pic>
      <p:sp>
        <p:nvSpPr>
          <p:cNvPr id="9" name="Text Placeholder 8">
            <a:extLst>
              <a:ext uri="{FF2B5EF4-FFF2-40B4-BE49-F238E27FC236}">
                <a16:creationId xmlns:a16="http://schemas.microsoft.com/office/drawing/2014/main" id="{1A88DD4B-6FE6-4D5D-B1C2-39077FFADB8D}"/>
              </a:ext>
            </a:extLst>
          </p:cNvPr>
          <p:cNvSpPr>
            <a:spLocks noGrp="1"/>
          </p:cNvSpPr>
          <p:nvPr>
            <p:ph type="body" sz="quarter" idx="14"/>
          </p:nvPr>
        </p:nvSpPr>
        <p:spPr/>
        <p:txBody>
          <a:bodyPr/>
          <a:lstStyle/>
          <a:p>
            <a:endParaRPr lang="en-IN"/>
          </a:p>
        </p:txBody>
      </p:sp>
      <p:sp>
        <p:nvSpPr>
          <p:cNvPr id="11" name="Text Placeholder 10">
            <a:extLst>
              <a:ext uri="{FF2B5EF4-FFF2-40B4-BE49-F238E27FC236}">
                <a16:creationId xmlns:a16="http://schemas.microsoft.com/office/drawing/2014/main" id="{2181C289-EE71-4662-BDFA-1C94F3203FF6}"/>
              </a:ext>
            </a:extLst>
          </p:cNvPr>
          <p:cNvSpPr>
            <a:spLocks noGrp="1"/>
          </p:cNvSpPr>
          <p:nvPr>
            <p:ph type="body" sz="quarter" idx="4294967295"/>
          </p:nvPr>
        </p:nvSpPr>
        <p:spPr>
          <a:xfrm>
            <a:off x="6350000" y="4849813"/>
            <a:ext cx="5248275" cy="487500"/>
          </a:xfrm>
        </p:spPr>
        <p:txBody>
          <a:bodyPr/>
          <a:lstStyle/>
          <a:p>
            <a:endParaRPr lang="en-IN"/>
          </a:p>
        </p:txBody>
      </p:sp>
      <p:sp>
        <p:nvSpPr>
          <p:cNvPr id="3" name="Slide Number Placeholder 2">
            <a:extLst>
              <a:ext uri="{FF2B5EF4-FFF2-40B4-BE49-F238E27FC236}">
                <a16:creationId xmlns:a16="http://schemas.microsoft.com/office/drawing/2014/main" id="{B16F73D2-DF4E-4E63-B2B2-4F647A7E2A1B}"/>
              </a:ext>
            </a:extLst>
          </p:cNvPr>
          <p:cNvSpPr>
            <a:spLocks noGrp="1"/>
          </p:cNvSpPr>
          <p:nvPr>
            <p:ph type="sldNum" sz="quarter" idx="4294967295"/>
          </p:nvPr>
        </p:nvSpPr>
        <p:spPr>
          <a:xfrm>
            <a:off x="11728450" y="6327775"/>
            <a:ext cx="463550" cy="238125"/>
          </a:xfrm>
        </p:spPr>
        <p:txBody>
          <a:bodyPr/>
          <a:lstStyle/>
          <a:p>
            <a:fld id="{4E6DB2D9-BBD8-435B-B34A-9B8472CE273E}" type="slidenum">
              <a:rPr lang="en-US" smtClean="0"/>
              <a:pPr/>
              <a:t>11</a:t>
            </a:fld>
            <a:endParaRPr lang="en-US"/>
          </a:p>
        </p:txBody>
      </p:sp>
    </p:spTree>
    <p:extLst>
      <p:ext uri="{BB962C8B-B14F-4D97-AF65-F5344CB8AC3E}">
        <p14:creationId xmlns:p14="http://schemas.microsoft.com/office/powerpoint/2010/main" val="38061889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pic>
        <p:nvPicPr>
          <p:cNvPr id="9" name="Picture Placeholder 8">
            <a:extLst>
              <a:ext uri="{FF2B5EF4-FFF2-40B4-BE49-F238E27FC236}">
                <a16:creationId xmlns:a16="http://schemas.microsoft.com/office/drawing/2014/main" id="{ACFDBB58-6051-4E57-B217-45BD77E2C242}"/>
              </a:ext>
            </a:extLst>
          </p:cNvPr>
          <p:cNvPicPr>
            <a:picLocks noGrp="1" noChangeAspect="1"/>
          </p:cNvPicPr>
          <p:nvPr>
            <p:ph type="pic" sz="quarter" idx="16"/>
          </p:nvPr>
        </p:nvPicPr>
        <p:blipFill>
          <a:blip r:embed="rId3">
            <a:extLst>
              <a:ext uri="{28A0092B-C50C-407E-A947-70E740481C1C}">
                <a14:useLocalDpi xmlns:a14="http://schemas.microsoft.com/office/drawing/2010/main" val="0"/>
              </a:ext>
            </a:extLst>
          </a:blip>
          <a:srcRect t="26" b="26"/>
          <a:stretch>
            <a:fillRect/>
          </a:stretch>
        </p:blipFill>
        <p:spPr/>
      </p:pic>
      <p:sp>
        <p:nvSpPr>
          <p:cNvPr id="8" name="Rectangle 7">
            <a:extLst>
              <a:ext uri="{FF2B5EF4-FFF2-40B4-BE49-F238E27FC236}">
                <a16:creationId xmlns:a16="http://schemas.microsoft.com/office/drawing/2014/main" id="{86B530BD-8A62-4525-BF38-80C08901E70B}"/>
              </a:ext>
            </a:extLst>
          </p:cNvPr>
          <p:cNvSpPr/>
          <p:nvPr/>
        </p:nvSpPr>
        <p:spPr>
          <a:xfrm>
            <a:off x="0" y="360"/>
            <a:ext cx="12192000" cy="6857281"/>
          </a:xfrm>
          <a:prstGeom prst="rect">
            <a:avLst/>
          </a:prstGeom>
          <a:solidFill>
            <a:srgbClr val="0000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p:cNvSpPr>
            <a:spLocks noGrp="1"/>
          </p:cNvSpPr>
          <p:nvPr>
            <p:ph type="title"/>
          </p:nvPr>
        </p:nvSpPr>
        <p:spPr/>
        <p:txBody>
          <a:bodyPr/>
          <a:lstStyle/>
          <a:p>
            <a:r>
              <a:rPr lang="en-US"/>
              <a:t>Slide title over</a:t>
            </a:r>
            <a:br>
              <a:rPr lang="en-US"/>
            </a:br>
            <a:r>
              <a:rPr lang="en-US"/>
              <a:t>image background</a:t>
            </a:r>
            <a:endParaRPr lang="en-US" noProof="0"/>
          </a:p>
        </p:txBody>
      </p:sp>
      <p:sp>
        <p:nvSpPr>
          <p:cNvPr id="2" name="Date Placeholder 1"/>
          <p:cNvSpPr>
            <a:spLocks noGrp="1"/>
          </p:cNvSpPr>
          <p:nvPr>
            <p:ph type="dt" sz="half" idx="17"/>
          </p:nvPr>
        </p:nvSpPr>
        <p:spPr/>
        <p:txBody>
          <a:bodyPr/>
          <a:lstStyle/>
          <a:p>
            <a:fld id="{6BADB118-BAFD-4A65-8CB3-A328E0D62003}" type="datetime1">
              <a:rPr lang="en-US" smtClean="0"/>
              <a:t>7/24/2019</a:t>
            </a:fld>
            <a:endParaRPr lang="en-US"/>
          </a:p>
        </p:txBody>
      </p:sp>
      <p:sp>
        <p:nvSpPr>
          <p:cNvPr id="3" name="Slide Number Placeholder 2"/>
          <p:cNvSpPr>
            <a:spLocks noGrp="1"/>
          </p:cNvSpPr>
          <p:nvPr>
            <p:ph type="sldNum" sz="quarter" idx="19"/>
          </p:nvPr>
        </p:nvSpPr>
        <p:spPr/>
        <p:txBody>
          <a:bodyPr/>
          <a:lstStyle/>
          <a:p>
            <a:fld id="{4E6DB2D9-BBD8-435B-B34A-9B8472CE273E}" type="slidenum">
              <a:rPr lang="en-US" smtClean="0"/>
              <a:pPr/>
              <a:t>12</a:t>
            </a:fld>
            <a:endParaRPr lang="en-US"/>
          </a:p>
        </p:txBody>
      </p:sp>
    </p:spTree>
    <p:extLst>
      <p:ext uri="{BB962C8B-B14F-4D97-AF65-F5344CB8AC3E}">
        <p14:creationId xmlns:p14="http://schemas.microsoft.com/office/powerpoint/2010/main" val="606145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Text Placeholder 49">
            <a:extLst>
              <a:ext uri="{FF2B5EF4-FFF2-40B4-BE49-F238E27FC236}">
                <a16:creationId xmlns:a16="http://schemas.microsoft.com/office/drawing/2014/main" id="{3598D746-FCB3-42B1-8617-B49DACDC5B22}"/>
              </a:ext>
            </a:extLst>
          </p:cNvPr>
          <p:cNvSpPr>
            <a:spLocks noGrp="1"/>
          </p:cNvSpPr>
          <p:nvPr>
            <p:ph type="body" sz="quarter" idx="11"/>
          </p:nvPr>
        </p:nvSpPr>
        <p:spPr/>
        <p:txBody>
          <a:bodyPr/>
          <a:lstStyle/>
          <a:p>
            <a:endParaRPr lang="en-US"/>
          </a:p>
        </p:txBody>
      </p:sp>
      <p:sp>
        <p:nvSpPr>
          <p:cNvPr id="3" name="Title 2"/>
          <p:cNvSpPr>
            <a:spLocks noGrp="1"/>
          </p:cNvSpPr>
          <p:nvPr>
            <p:ph type="title"/>
          </p:nvPr>
        </p:nvSpPr>
        <p:spPr/>
        <p:txBody>
          <a:bodyPr/>
          <a:lstStyle/>
          <a:p>
            <a:r>
              <a:rPr lang="en-US" noProof="0"/>
              <a:t>Team </a:t>
            </a:r>
            <a:r>
              <a:rPr lang="en-US"/>
              <a:t>Slide – Multiple People</a:t>
            </a:r>
            <a:endParaRPr lang="en-US" noProof="0"/>
          </a:p>
        </p:txBody>
      </p:sp>
      <p:pic>
        <p:nvPicPr>
          <p:cNvPr id="8" name="Picture Placeholder 7"/>
          <p:cNvPicPr>
            <a:picLocks noGrp="1" noChangeAspect="1"/>
          </p:cNvPicPr>
          <p:nvPr>
            <p:ph type="pic" sz="quarter" idx="12"/>
          </p:nvPr>
        </p:nvPicPr>
        <p:blipFill>
          <a:blip r:embed="rId3">
            <a:extLst>
              <a:ext uri="{28A0092B-C50C-407E-A947-70E740481C1C}">
                <a14:useLocalDpi xmlns:a14="http://schemas.microsoft.com/office/drawing/2010/main" val="0"/>
              </a:ext>
            </a:extLst>
          </a:blip>
          <a:srcRect t="224" b="224"/>
          <a:stretch>
            <a:fillRect/>
          </a:stretch>
        </p:blipFill>
        <p:spPr/>
      </p:pic>
      <p:pic>
        <p:nvPicPr>
          <p:cNvPr id="10" name="Picture Placeholder 9"/>
          <p:cNvPicPr>
            <a:picLocks noGrp="1" noChangeAspect="1"/>
          </p:cNvPicPr>
          <p:nvPr>
            <p:ph type="pic" sz="quarter" idx="13"/>
          </p:nvPr>
        </p:nvPicPr>
        <p:blipFill>
          <a:blip r:embed="rId4">
            <a:extLst>
              <a:ext uri="{28A0092B-C50C-407E-A947-70E740481C1C}">
                <a14:useLocalDpi xmlns:a14="http://schemas.microsoft.com/office/drawing/2010/main" val="0"/>
              </a:ext>
            </a:extLst>
          </a:blip>
          <a:srcRect t="186" b="186"/>
          <a:stretch>
            <a:fillRect/>
          </a:stretch>
        </p:blipFill>
        <p:spPr/>
      </p:pic>
      <p:pic>
        <p:nvPicPr>
          <p:cNvPr id="12" name="Picture Placeholder 11"/>
          <p:cNvPicPr>
            <a:picLocks noGrp="1" noChangeAspect="1"/>
          </p:cNvPicPr>
          <p:nvPr>
            <p:ph type="pic" sz="quarter" idx="14"/>
          </p:nvPr>
        </p:nvPicPr>
        <p:blipFill>
          <a:blip r:embed="rId5">
            <a:extLst>
              <a:ext uri="{28A0092B-C50C-407E-A947-70E740481C1C}">
                <a14:useLocalDpi xmlns:a14="http://schemas.microsoft.com/office/drawing/2010/main" val="0"/>
              </a:ext>
            </a:extLst>
          </a:blip>
          <a:srcRect t="186" b="186"/>
          <a:stretch>
            <a:fillRect/>
          </a:stretch>
        </p:blipFill>
        <p:spPr/>
      </p:pic>
      <p:pic>
        <p:nvPicPr>
          <p:cNvPr id="15" name="Picture Placeholder 14"/>
          <p:cNvPicPr>
            <a:picLocks noGrp="1" noChangeAspect="1"/>
          </p:cNvPicPr>
          <p:nvPr>
            <p:ph type="pic" sz="quarter" idx="15"/>
          </p:nvPr>
        </p:nvPicPr>
        <p:blipFill>
          <a:blip r:embed="rId6">
            <a:extLst>
              <a:ext uri="{28A0092B-C50C-407E-A947-70E740481C1C}">
                <a14:useLocalDpi xmlns:a14="http://schemas.microsoft.com/office/drawing/2010/main" val="0"/>
              </a:ext>
            </a:extLst>
          </a:blip>
          <a:srcRect t="932" b="932"/>
          <a:stretch>
            <a:fillRect/>
          </a:stretch>
        </p:blipFill>
        <p:spPr/>
      </p:pic>
      <p:pic>
        <p:nvPicPr>
          <p:cNvPr id="17" name="Picture Placeholder 16"/>
          <p:cNvPicPr>
            <a:picLocks noGrp="1" noChangeAspect="1"/>
          </p:cNvPicPr>
          <p:nvPr>
            <p:ph type="pic" sz="quarter" idx="16"/>
          </p:nvPr>
        </p:nvPicPr>
        <p:blipFill>
          <a:blip r:embed="rId7">
            <a:extLst>
              <a:ext uri="{28A0092B-C50C-407E-A947-70E740481C1C}">
                <a14:useLocalDpi xmlns:a14="http://schemas.microsoft.com/office/drawing/2010/main" val="0"/>
              </a:ext>
            </a:extLst>
          </a:blip>
          <a:srcRect t="582" b="582"/>
          <a:stretch>
            <a:fillRect/>
          </a:stretch>
        </p:blipFill>
        <p:spPr/>
      </p:pic>
      <p:pic>
        <p:nvPicPr>
          <p:cNvPr id="19" name="Picture Placeholder 18"/>
          <p:cNvPicPr>
            <a:picLocks noGrp="1" noChangeAspect="1"/>
          </p:cNvPicPr>
          <p:nvPr>
            <p:ph type="pic" sz="quarter" idx="17"/>
          </p:nvPr>
        </p:nvPicPr>
        <p:blipFill>
          <a:blip r:embed="rId8">
            <a:extLst>
              <a:ext uri="{28A0092B-C50C-407E-A947-70E740481C1C}">
                <a14:useLocalDpi xmlns:a14="http://schemas.microsoft.com/office/drawing/2010/main" val="0"/>
              </a:ext>
            </a:extLst>
          </a:blip>
          <a:srcRect t="247" b="247"/>
          <a:stretch>
            <a:fillRect/>
          </a:stretch>
        </p:blipFill>
        <p:spPr/>
      </p:pic>
      <p:pic>
        <p:nvPicPr>
          <p:cNvPr id="21" name="Picture Placeholder 20"/>
          <p:cNvPicPr>
            <a:picLocks noGrp="1" noChangeAspect="1"/>
          </p:cNvPicPr>
          <p:nvPr>
            <p:ph type="pic" sz="quarter" idx="18"/>
          </p:nvPr>
        </p:nvPicPr>
        <p:blipFill>
          <a:blip r:embed="rId9">
            <a:extLst>
              <a:ext uri="{28A0092B-C50C-407E-A947-70E740481C1C}">
                <a14:useLocalDpi xmlns:a14="http://schemas.microsoft.com/office/drawing/2010/main" val="0"/>
              </a:ext>
            </a:extLst>
          </a:blip>
          <a:srcRect t="4" b="4"/>
          <a:stretch>
            <a:fillRect/>
          </a:stretch>
        </p:blipFill>
        <p:spPr/>
      </p:pic>
      <p:pic>
        <p:nvPicPr>
          <p:cNvPr id="23" name="Picture Placeholder 22"/>
          <p:cNvPicPr>
            <a:picLocks noGrp="1" noChangeAspect="1"/>
          </p:cNvPicPr>
          <p:nvPr>
            <p:ph type="pic" sz="quarter" idx="19"/>
          </p:nvPr>
        </p:nvPicPr>
        <p:blipFill>
          <a:blip r:embed="rId10">
            <a:extLst>
              <a:ext uri="{28A0092B-C50C-407E-A947-70E740481C1C}">
                <a14:useLocalDpi xmlns:a14="http://schemas.microsoft.com/office/drawing/2010/main" val="0"/>
              </a:ext>
            </a:extLst>
          </a:blip>
          <a:srcRect t="396" b="396"/>
          <a:stretch>
            <a:fillRect/>
          </a:stretch>
        </p:blipFill>
        <p:spPr/>
      </p:pic>
      <p:sp>
        <p:nvSpPr>
          <p:cNvPr id="51" name="Text Placeholder 50"/>
          <p:cNvSpPr>
            <a:spLocks noGrp="1"/>
          </p:cNvSpPr>
          <p:nvPr>
            <p:ph type="body" sz="quarter" idx="21"/>
          </p:nvPr>
        </p:nvSpPr>
        <p:spPr/>
        <p:txBody>
          <a:bodyPr/>
          <a:lstStyle/>
          <a:p>
            <a:r>
              <a:rPr lang="en-US"/>
              <a:t>Subtitle goes here</a:t>
            </a:r>
          </a:p>
        </p:txBody>
      </p:sp>
      <p:sp>
        <p:nvSpPr>
          <p:cNvPr id="83" name="TextBox 82"/>
          <p:cNvSpPr txBox="1"/>
          <p:nvPr/>
        </p:nvSpPr>
        <p:spPr>
          <a:xfrm>
            <a:off x="768330" y="3107183"/>
            <a:ext cx="2229664" cy="361637"/>
          </a:xfrm>
          <a:prstGeom prst="rect">
            <a:avLst/>
          </a:prstGeom>
          <a:noFill/>
        </p:spPr>
        <p:txBody>
          <a:bodyPr wrap="square" rtlCol="0">
            <a:spAutoFit/>
          </a:bodyPr>
          <a:lstStyle/>
          <a:p>
            <a:r>
              <a:rPr lang="en-US" sz="1750"/>
              <a:t>Name</a:t>
            </a:r>
          </a:p>
        </p:txBody>
      </p:sp>
      <p:sp>
        <p:nvSpPr>
          <p:cNvPr id="84" name="TextBox 83"/>
          <p:cNvSpPr txBox="1"/>
          <p:nvPr/>
        </p:nvSpPr>
        <p:spPr>
          <a:xfrm>
            <a:off x="768330" y="3428444"/>
            <a:ext cx="2229664" cy="276999"/>
          </a:xfrm>
          <a:prstGeom prst="rect">
            <a:avLst/>
          </a:prstGeom>
          <a:noFill/>
        </p:spPr>
        <p:txBody>
          <a:bodyPr wrap="square" rtlCol="0">
            <a:spAutoFit/>
          </a:bodyPr>
          <a:lstStyle/>
          <a:p>
            <a:r>
              <a:rPr lang="en-US" sz="1200">
                <a:latin typeface="+mj-lt"/>
              </a:rPr>
              <a:t>Designation</a:t>
            </a:r>
          </a:p>
        </p:txBody>
      </p:sp>
      <p:sp>
        <p:nvSpPr>
          <p:cNvPr id="85" name="TextBox 84"/>
          <p:cNvSpPr txBox="1"/>
          <p:nvPr/>
        </p:nvSpPr>
        <p:spPr>
          <a:xfrm>
            <a:off x="3614717" y="3107183"/>
            <a:ext cx="2229664" cy="361637"/>
          </a:xfrm>
          <a:prstGeom prst="rect">
            <a:avLst/>
          </a:prstGeom>
          <a:noFill/>
        </p:spPr>
        <p:txBody>
          <a:bodyPr wrap="square" rtlCol="0">
            <a:spAutoFit/>
          </a:bodyPr>
          <a:lstStyle/>
          <a:p>
            <a:r>
              <a:rPr lang="en-US" sz="1750"/>
              <a:t>NICK MILLER</a:t>
            </a:r>
          </a:p>
        </p:txBody>
      </p:sp>
      <p:sp>
        <p:nvSpPr>
          <p:cNvPr id="86" name="TextBox 85"/>
          <p:cNvSpPr txBox="1"/>
          <p:nvPr/>
        </p:nvSpPr>
        <p:spPr>
          <a:xfrm>
            <a:off x="3614717" y="3428444"/>
            <a:ext cx="2229664" cy="276999"/>
          </a:xfrm>
          <a:prstGeom prst="rect">
            <a:avLst/>
          </a:prstGeom>
          <a:noFill/>
        </p:spPr>
        <p:txBody>
          <a:bodyPr wrap="square" rtlCol="0">
            <a:spAutoFit/>
          </a:bodyPr>
          <a:lstStyle/>
          <a:p>
            <a:r>
              <a:rPr lang="en-US" sz="1200">
                <a:latin typeface="+mj-lt"/>
              </a:rPr>
              <a:t>Sales specialist</a:t>
            </a:r>
          </a:p>
        </p:txBody>
      </p:sp>
      <p:sp>
        <p:nvSpPr>
          <p:cNvPr id="87" name="TextBox 86"/>
          <p:cNvSpPr txBox="1"/>
          <p:nvPr/>
        </p:nvSpPr>
        <p:spPr>
          <a:xfrm>
            <a:off x="6461104" y="3107183"/>
            <a:ext cx="2229664" cy="361637"/>
          </a:xfrm>
          <a:prstGeom prst="rect">
            <a:avLst/>
          </a:prstGeom>
          <a:noFill/>
        </p:spPr>
        <p:txBody>
          <a:bodyPr wrap="square" rtlCol="0">
            <a:spAutoFit/>
          </a:bodyPr>
          <a:lstStyle/>
          <a:p>
            <a:r>
              <a:rPr lang="en-US" sz="1750"/>
              <a:t>JACK HOLMES</a:t>
            </a:r>
          </a:p>
        </p:txBody>
      </p:sp>
      <p:sp>
        <p:nvSpPr>
          <p:cNvPr id="88" name="TextBox 87"/>
          <p:cNvSpPr txBox="1"/>
          <p:nvPr/>
        </p:nvSpPr>
        <p:spPr>
          <a:xfrm>
            <a:off x="6461104" y="3428444"/>
            <a:ext cx="2229664" cy="276999"/>
          </a:xfrm>
          <a:prstGeom prst="rect">
            <a:avLst/>
          </a:prstGeom>
          <a:noFill/>
        </p:spPr>
        <p:txBody>
          <a:bodyPr wrap="square" rtlCol="0">
            <a:spAutoFit/>
          </a:bodyPr>
          <a:lstStyle/>
          <a:p>
            <a:r>
              <a:rPr lang="en-US" sz="1200">
                <a:latin typeface="+mj-lt"/>
              </a:rPr>
              <a:t>Engineer</a:t>
            </a:r>
          </a:p>
        </p:txBody>
      </p:sp>
      <p:sp>
        <p:nvSpPr>
          <p:cNvPr id="89" name="TextBox 88"/>
          <p:cNvSpPr txBox="1"/>
          <p:nvPr/>
        </p:nvSpPr>
        <p:spPr>
          <a:xfrm>
            <a:off x="9329513" y="3107183"/>
            <a:ext cx="2229664" cy="361637"/>
          </a:xfrm>
          <a:prstGeom prst="rect">
            <a:avLst/>
          </a:prstGeom>
          <a:noFill/>
        </p:spPr>
        <p:txBody>
          <a:bodyPr wrap="square" rtlCol="0">
            <a:spAutoFit/>
          </a:bodyPr>
          <a:lstStyle/>
          <a:p>
            <a:r>
              <a:rPr lang="en-US" sz="1750"/>
              <a:t>AMANDA BRAUN</a:t>
            </a:r>
          </a:p>
        </p:txBody>
      </p:sp>
      <p:sp>
        <p:nvSpPr>
          <p:cNvPr id="90" name="TextBox 89"/>
          <p:cNvSpPr txBox="1"/>
          <p:nvPr/>
        </p:nvSpPr>
        <p:spPr>
          <a:xfrm>
            <a:off x="9329513" y="3428444"/>
            <a:ext cx="2229664" cy="276999"/>
          </a:xfrm>
          <a:prstGeom prst="rect">
            <a:avLst/>
          </a:prstGeom>
          <a:noFill/>
        </p:spPr>
        <p:txBody>
          <a:bodyPr wrap="square" rtlCol="0">
            <a:spAutoFit/>
          </a:bodyPr>
          <a:lstStyle/>
          <a:p>
            <a:r>
              <a:rPr lang="en-US" sz="1200">
                <a:latin typeface="+mj-lt"/>
              </a:rPr>
              <a:t>CEO</a:t>
            </a:r>
          </a:p>
        </p:txBody>
      </p:sp>
      <p:sp>
        <p:nvSpPr>
          <p:cNvPr id="91" name="TextBox 90"/>
          <p:cNvSpPr txBox="1"/>
          <p:nvPr/>
        </p:nvSpPr>
        <p:spPr>
          <a:xfrm>
            <a:off x="768330" y="5480941"/>
            <a:ext cx="2229664" cy="361637"/>
          </a:xfrm>
          <a:prstGeom prst="rect">
            <a:avLst/>
          </a:prstGeom>
          <a:noFill/>
        </p:spPr>
        <p:txBody>
          <a:bodyPr wrap="square" rtlCol="0">
            <a:spAutoFit/>
          </a:bodyPr>
          <a:lstStyle/>
          <a:p>
            <a:r>
              <a:rPr lang="en-US" sz="1750"/>
              <a:t>ERIN WATSON</a:t>
            </a:r>
          </a:p>
        </p:txBody>
      </p:sp>
      <p:sp>
        <p:nvSpPr>
          <p:cNvPr id="92" name="TextBox 91"/>
          <p:cNvSpPr txBox="1"/>
          <p:nvPr/>
        </p:nvSpPr>
        <p:spPr>
          <a:xfrm>
            <a:off x="768330" y="5802202"/>
            <a:ext cx="2229664" cy="276999"/>
          </a:xfrm>
          <a:prstGeom prst="rect">
            <a:avLst/>
          </a:prstGeom>
          <a:noFill/>
        </p:spPr>
        <p:txBody>
          <a:bodyPr wrap="square" rtlCol="0">
            <a:spAutoFit/>
          </a:bodyPr>
          <a:lstStyle/>
          <a:p>
            <a:r>
              <a:rPr lang="en-US" sz="1200">
                <a:latin typeface="+mj-lt"/>
              </a:rPr>
              <a:t>CEO</a:t>
            </a:r>
          </a:p>
        </p:txBody>
      </p:sp>
      <p:sp>
        <p:nvSpPr>
          <p:cNvPr id="93" name="TextBox 92"/>
          <p:cNvSpPr txBox="1"/>
          <p:nvPr/>
        </p:nvSpPr>
        <p:spPr>
          <a:xfrm>
            <a:off x="3614717" y="5480941"/>
            <a:ext cx="2229664" cy="361637"/>
          </a:xfrm>
          <a:prstGeom prst="rect">
            <a:avLst/>
          </a:prstGeom>
          <a:noFill/>
        </p:spPr>
        <p:txBody>
          <a:bodyPr wrap="square" rtlCol="0">
            <a:spAutoFit/>
          </a:bodyPr>
          <a:lstStyle/>
          <a:p>
            <a:r>
              <a:rPr lang="en-US" sz="1750"/>
              <a:t>NICK MILLER</a:t>
            </a:r>
          </a:p>
        </p:txBody>
      </p:sp>
      <p:sp>
        <p:nvSpPr>
          <p:cNvPr id="94" name="TextBox 93"/>
          <p:cNvSpPr txBox="1"/>
          <p:nvPr/>
        </p:nvSpPr>
        <p:spPr>
          <a:xfrm>
            <a:off x="3614717" y="5802202"/>
            <a:ext cx="2229664" cy="276999"/>
          </a:xfrm>
          <a:prstGeom prst="rect">
            <a:avLst/>
          </a:prstGeom>
          <a:noFill/>
        </p:spPr>
        <p:txBody>
          <a:bodyPr wrap="square" rtlCol="0">
            <a:spAutoFit/>
          </a:bodyPr>
          <a:lstStyle/>
          <a:p>
            <a:r>
              <a:rPr lang="en-US" sz="1200">
                <a:latin typeface="+mj-lt"/>
              </a:rPr>
              <a:t>Sales specialist</a:t>
            </a:r>
          </a:p>
        </p:txBody>
      </p:sp>
      <p:sp>
        <p:nvSpPr>
          <p:cNvPr id="95" name="TextBox 94"/>
          <p:cNvSpPr txBox="1"/>
          <p:nvPr/>
        </p:nvSpPr>
        <p:spPr>
          <a:xfrm>
            <a:off x="6461104" y="5480941"/>
            <a:ext cx="2229664" cy="361637"/>
          </a:xfrm>
          <a:prstGeom prst="rect">
            <a:avLst/>
          </a:prstGeom>
          <a:noFill/>
        </p:spPr>
        <p:txBody>
          <a:bodyPr wrap="square" rtlCol="0">
            <a:spAutoFit/>
          </a:bodyPr>
          <a:lstStyle/>
          <a:p>
            <a:r>
              <a:rPr lang="en-US" sz="1750"/>
              <a:t>JACK HOLMES</a:t>
            </a:r>
          </a:p>
        </p:txBody>
      </p:sp>
      <p:sp>
        <p:nvSpPr>
          <p:cNvPr id="96" name="TextBox 95"/>
          <p:cNvSpPr txBox="1"/>
          <p:nvPr/>
        </p:nvSpPr>
        <p:spPr>
          <a:xfrm>
            <a:off x="6461104" y="5802202"/>
            <a:ext cx="2229664" cy="276999"/>
          </a:xfrm>
          <a:prstGeom prst="rect">
            <a:avLst/>
          </a:prstGeom>
          <a:noFill/>
        </p:spPr>
        <p:txBody>
          <a:bodyPr wrap="square" rtlCol="0">
            <a:spAutoFit/>
          </a:bodyPr>
          <a:lstStyle/>
          <a:p>
            <a:r>
              <a:rPr lang="en-US" sz="1200">
                <a:latin typeface="+mj-lt"/>
              </a:rPr>
              <a:t>Engineer</a:t>
            </a:r>
          </a:p>
        </p:txBody>
      </p:sp>
      <p:sp>
        <p:nvSpPr>
          <p:cNvPr id="97" name="TextBox 96"/>
          <p:cNvSpPr txBox="1"/>
          <p:nvPr/>
        </p:nvSpPr>
        <p:spPr>
          <a:xfrm>
            <a:off x="9329513" y="5480941"/>
            <a:ext cx="2229664" cy="361637"/>
          </a:xfrm>
          <a:prstGeom prst="rect">
            <a:avLst/>
          </a:prstGeom>
          <a:noFill/>
        </p:spPr>
        <p:txBody>
          <a:bodyPr wrap="square" rtlCol="0">
            <a:spAutoFit/>
          </a:bodyPr>
          <a:lstStyle/>
          <a:p>
            <a:r>
              <a:rPr lang="en-US" sz="1750"/>
              <a:t>AMANDA BRAUN</a:t>
            </a:r>
          </a:p>
        </p:txBody>
      </p:sp>
      <p:sp>
        <p:nvSpPr>
          <p:cNvPr id="98" name="TextBox 97"/>
          <p:cNvSpPr txBox="1"/>
          <p:nvPr/>
        </p:nvSpPr>
        <p:spPr>
          <a:xfrm>
            <a:off x="9329513" y="5802202"/>
            <a:ext cx="2229664" cy="276999"/>
          </a:xfrm>
          <a:prstGeom prst="rect">
            <a:avLst/>
          </a:prstGeom>
          <a:noFill/>
        </p:spPr>
        <p:txBody>
          <a:bodyPr wrap="square" rtlCol="0">
            <a:spAutoFit/>
          </a:bodyPr>
          <a:lstStyle/>
          <a:p>
            <a:r>
              <a:rPr lang="en-US" sz="1200">
                <a:latin typeface="+mj-lt"/>
              </a:rPr>
              <a:t>CEO</a:t>
            </a:r>
          </a:p>
        </p:txBody>
      </p:sp>
      <p:sp>
        <p:nvSpPr>
          <p:cNvPr id="52" name="Slide Number Placeholder 51">
            <a:extLst>
              <a:ext uri="{FF2B5EF4-FFF2-40B4-BE49-F238E27FC236}">
                <a16:creationId xmlns:a16="http://schemas.microsoft.com/office/drawing/2014/main" id="{19690000-5B7E-445C-909E-5E5E888F5151}"/>
              </a:ext>
            </a:extLst>
          </p:cNvPr>
          <p:cNvSpPr>
            <a:spLocks noGrp="1"/>
          </p:cNvSpPr>
          <p:nvPr>
            <p:ph type="sldNum" sz="quarter" idx="10"/>
          </p:nvPr>
        </p:nvSpPr>
        <p:spPr/>
        <p:txBody>
          <a:bodyPr/>
          <a:lstStyle/>
          <a:p>
            <a:fld id="{4E6DB2D9-BBD8-435B-B34A-9B8472CE273E}" type="slidenum">
              <a:rPr lang="en-US" smtClean="0"/>
              <a:pPr/>
              <a:t>13</a:t>
            </a:fld>
            <a:endParaRPr lang="en-US"/>
          </a:p>
        </p:txBody>
      </p:sp>
      <p:sp>
        <p:nvSpPr>
          <p:cNvPr id="53" name="Date Placeholder 52">
            <a:extLst>
              <a:ext uri="{FF2B5EF4-FFF2-40B4-BE49-F238E27FC236}">
                <a16:creationId xmlns:a16="http://schemas.microsoft.com/office/drawing/2014/main" id="{5D9BDDDB-5954-4AD4-8E06-7629BDD1ED55}"/>
              </a:ext>
            </a:extLst>
          </p:cNvPr>
          <p:cNvSpPr>
            <a:spLocks noGrp="1"/>
          </p:cNvSpPr>
          <p:nvPr>
            <p:ph type="dt" sz="half" idx="22"/>
          </p:nvPr>
        </p:nvSpPr>
        <p:spPr/>
        <p:txBody>
          <a:bodyPr/>
          <a:lstStyle/>
          <a:p>
            <a:fld id="{6BA794FB-0113-4588-95FC-965C4288CEC9}" type="datetime1">
              <a:rPr lang="en-US" smtClean="0"/>
              <a:t>7/24/2019</a:t>
            </a:fld>
            <a:endParaRPr lang="en-US"/>
          </a:p>
        </p:txBody>
      </p:sp>
    </p:spTree>
    <p:extLst>
      <p:ext uri="{BB962C8B-B14F-4D97-AF65-F5344CB8AC3E}">
        <p14:creationId xmlns:p14="http://schemas.microsoft.com/office/powerpoint/2010/main" val="21033501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Text Placeholder 62">
            <a:extLst>
              <a:ext uri="{FF2B5EF4-FFF2-40B4-BE49-F238E27FC236}">
                <a16:creationId xmlns:a16="http://schemas.microsoft.com/office/drawing/2014/main" id="{DB55E0E8-79C3-4C8E-81C8-C3198F18F3D7}"/>
              </a:ext>
            </a:extLst>
          </p:cNvPr>
          <p:cNvSpPr>
            <a:spLocks noGrp="1"/>
          </p:cNvSpPr>
          <p:nvPr>
            <p:ph type="body" sz="quarter" idx="11"/>
          </p:nvPr>
        </p:nvSpPr>
        <p:spPr/>
        <p:txBody>
          <a:bodyPr/>
          <a:lstStyle/>
          <a:p>
            <a:endParaRPr lang="en-US"/>
          </a:p>
        </p:txBody>
      </p:sp>
      <p:pic>
        <p:nvPicPr>
          <p:cNvPr id="71" name="Picture Placeholder 70">
            <a:extLst>
              <a:ext uri="{FF2B5EF4-FFF2-40B4-BE49-F238E27FC236}">
                <a16:creationId xmlns:a16="http://schemas.microsoft.com/office/drawing/2014/main" id="{AEAA667C-A1A7-41A9-913C-3E97BB7FD164}"/>
              </a:ext>
            </a:extLst>
          </p:cNvPr>
          <p:cNvPicPr>
            <a:picLocks noGrp="1" noChangeAspect="1"/>
          </p:cNvPicPr>
          <p:nvPr>
            <p:ph type="pic" sz="quarter" idx="12"/>
          </p:nvPr>
        </p:nvPicPr>
        <p:blipFill>
          <a:blip r:embed="rId3" cstate="print">
            <a:extLst>
              <a:ext uri="{28A0092B-C50C-407E-A947-70E740481C1C}">
                <a14:useLocalDpi xmlns:a14="http://schemas.microsoft.com/office/drawing/2010/main" val="0"/>
              </a:ext>
            </a:extLst>
          </a:blip>
          <a:srcRect l="84" r="84"/>
          <a:stretch>
            <a:fillRect/>
          </a:stretch>
        </p:blipFill>
        <p:spPr/>
      </p:pic>
      <p:pic>
        <p:nvPicPr>
          <p:cNvPr id="73" name="Picture Placeholder 72">
            <a:extLst>
              <a:ext uri="{FF2B5EF4-FFF2-40B4-BE49-F238E27FC236}">
                <a16:creationId xmlns:a16="http://schemas.microsoft.com/office/drawing/2014/main" id="{85FB2217-AA91-4456-9C49-C82D720A37A3}"/>
              </a:ext>
            </a:extLst>
          </p:cNvPr>
          <p:cNvPicPr>
            <a:picLocks noGrp="1" noChangeAspect="1"/>
          </p:cNvPicPr>
          <p:nvPr>
            <p:ph type="pic" sz="quarter" idx="13"/>
          </p:nvPr>
        </p:nvPicPr>
        <p:blipFill>
          <a:blip r:embed="rId4" cstate="print">
            <a:extLst>
              <a:ext uri="{28A0092B-C50C-407E-A947-70E740481C1C}">
                <a14:useLocalDpi xmlns:a14="http://schemas.microsoft.com/office/drawing/2010/main" val="0"/>
              </a:ext>
            </a:extLst>
          </a:blip>
          <a:srcRect l="55" r="55"/>
          <a:stretch>
            <a:fillRect/>
          </a:stretch>
        </p:blipFill>
        <p:spPr/>
      </p:pic>
      <p:pic>
        <p:nvPicPr>
          <p:cNvPr id="79" name="Picture Placeholder 78">
            <a:extLst>
              <a:ext uri="{FF2B5EF4-FFF2-40B4-BE49-F238E27FC236}">
                <a16:creationId xmlns:a16="http://schemas.microsoft.com/office/drawing/2014/main" id="{1E5E24C4-B66F-48CA-BB39-E53115C27308}"/>
              </a:ext>
            </a:extLst>
          </p:cNvPr>
          <p:cNvPicPr>
            <a:picLocks noGrp="1" noChangeAspect="1"/>
          </p:cNvPicPr>
          <p:nvPr>
            <p:ph type="pic" sz="quarter" idx="15"/>
          </p:nvPr>
        </p:nvPicPr>
        <p:blipFill>
          <a:blip r:embed="rId5" cstate="print">
            <a:extLst>
              <a:ext uri="{28A0092B-C50C-407E-A947-70E740481C1C}">
                <a14:useLocalDpi xmlns:a14="http://schemas.microsoft.com/office/drawing/2010/main" val="0"/>
              </a:ext>
            </a:extLst>
          </a:blip>
          <a:srcRect l="55" r="55"/>
          <a:stretch>
            <a:fillRect/>
          </a:stretch>
        </p:blipFill>
        <p:spPr/>
      </p:pic>
      <p:pic>
        <p:nvPicPr>
          <p:cNvPr id="77" name="Picture Placeholder 76">
            <a:extLst>
              <a:ext uri="{FF2B5EF4-FFF2-40B4-BE49-F238E27FC236}">
                <a16:creationId xmlns:a16="http://schemas.microsoft.com/office/drawing/2014/main" id="{FDAB314C-805B-4728-92B2-8DEDB7BCA8F3}"/>
              </a:ext>
            </a:extLst>
          </p:cNvPr>
          <p:cNvPicPr>
            <a:picLocks noGrp="1" noChangeAspect="1"/>
          </p:cNvPicPr>
          <p:nvPr>
            <p:ph type="pic" sz="quarter" idx="14"/>
          </p:nvPr>
        </p:nvPicPr>
        <p:blipFill>
          <a:blip r:embed="rId6" cstate="print">
            <a:extLst>
              <a:ext uri="{28A0092B-C50C-407E-A947-70E740481C1C}">
                <a14:useLocalDpi xmlns:a14="http://schemas.microsoft.com/office/drawing/2010/main" val="0"/>
              </a:ext>
            </a:extLst>
          </a:blip>
          <a:srcRect l="84" r="84"/>
          <a:stretch>
            <a:fillRect/>
          </a:stretch>
        </p:blipFill>
        <p:spPr/>
      </p:pic>
      <p:sp>
        <p:nvSpPr>
          <p:cNvPr id="6" name="Title 5"/>
          <p:cNvSpPr>
            <a:spLocks noGrp="1"/>
          </p:cNvSpPr>
          <p:nvPr>
            <p:ph type="title"/>
          </p:nvPr>
        </p:nvSpPr>
        <p:spPr/>
        <p:txBody>
          <a:bodyPr/>
          <a:lstStyle/>
          <a:p>
            <a:r>
              <a:rPr lang="en-US" noProof="0"/>
              <a:t>Team </a:t>
            </a:r>
            <a:r>
              <a:rPr lang="en-US"/>
              <a:t>Slide</a:t>
            </a:r>
            <a:endParaRPr lang="en-US" noProof="0"/>
          </a:p>
        </p:txBody>
      </p:sp>
      <p:sp>
        <p:nvSpPr>
          <p:cNvPr id="38" name="Text Placeholder 37"/>
          <p:cNvSpPr>
            <a:spLocks noGrp="1"/>
          </p:cNvSpPr>
          <p:nvPr>
            <p:ph type="body" sz="quarter" idx="17"/>
          </p:nvPr>
        </p:nvSpPr>
        <p:spPr/>
        <p:txBody>
          <a:bodyPr/>
          <a:lstStyle/>
          <a:p>
            <a:r>
              <a:rPr lang="en-US"/>
              <a:t>Subtitle goes here</a:t>
            </a:r>
          </a:p>
        </p:txBody>
      </p:sp>
      <p:sp>
        <p:nvSpPr>
          <p:cNvPr id="15" name="TextBox 14"/>
          <p:cNvSpPr txBox="1"/>
          <p:nvPr/>
        </p:nvSpPr>
        <p:spPr>
          <a:xfrm>
            <a:off x="1371600" y="4359275"/>
            <a:ext cx="1843088" cy="323165"/>
          </a:xfrm>
          <a:prstGeom prst="rect">
            <a:avLst/>
          </a:prstGeom>
          <a:noFill/>
        </p:spPr>
        <p:txBody>
          <a:bodyPr wrap="square" rtlCol="0">
            <a:spAutoFit/>
          </a:bodyPr>
          <a:lstStyle/>
          <a:p>
            <a:r>
              <a:rPr lang="en-US" sz="1500"/>
              <a:t>Leader Name</a:t>
            </a:r>
          </a:p>
        </p:txBody>
      </p:sp>
      <p:sp>
        <p:nvSpPr>
          <p:cNvPr id="16" name="TextBox 15"/>
          <p:cNvSpPr txBox="1"/>
          <p:nvPr/>
        </p:nvSpPr>
        <p:spPr>
          <a:xfrm>
            <a:off x="1371600" y="4613196"/>
            <a:ext cx="1843088" cy="246221"/>
          </a:xfrm>
          <a:prstGeom prst="rect">
            <a:avLst/>
          </a:prstGeom>
          <a:noFill/>
        </p:spPr>
        <p:txBody>
          <a:bodyPr wrap="square" rtlCol="0">
            <a:spAutoFit/>
          </a:bodyPr>
          <a:lstStyle/>
          <a:p>
            <a:r>
              <a:rPr lang="en-US" sz="1000"/>
              <a:t>Designation</a:t>
            </a:r>
          </a:p>
        </p:txBody>
      </p:sp>
      <p:sp>
        <p:nvSpPr>
          <p:cNvPr id="17" name="TextBox 16"/>
          <p:cNvSpPr txBox="1"/>
          <p:nvPr/>
        </p:nvSpPr>
        <p:spPr>
          <a:xfrm>
            <a:off x="1371600" y="4899606"/>
            <a:ext cx="1843088" cy="431208"/>
          </a:xfrm>
          <a:prstGeom prst="rect">
            <a:avLst/>
          </a:prstGeom>
          <a:noFill/>
        </p:spPr>
        <p:txBody>
          <a:bodyPr wrap="square" rtlCol="0">
            <a:spAutoFit/>
          </a:bodyPr>
          <a:lstStyle/>
          <a:p>
            <a:pPr>
              <a:lnSpc>
                <a:spcPct val="114000"/>
              </a:lnSpc>
            </a:pPr>
            <a:r>
              <a:rPr lang="en-US" sz="1000"/>
              <a:t>Lorem ipsum dolor sit </a:t>
            </a:r>
            <a:br>
              <a:rPr lang="en-US" sz="1000"/>
            </a:br>
            <a:r>
              <a:rPr lang="en-US" sz="1000" err="1"/>
              <a:t>amet</a:t>
            </a:r>
            <a:r>
              <a:rPr lang="en-US" sz="1000"/>
              <a:t> </a:t>
            </a:r>
            <a:r>
              <a:rPr lang="en-US" sz="1000" err="1"/>
              <a:t>consectetuer</a:t>
            </a:r>
            <a:r>
              <a:rPr lang="en-US" sz="1000"/>
              <a:t> </a:t>
            </a:r>
            <a:r>
              <a:rPr lang="en-US" sz="1000" err="1"/>
              <a:t>adipis</a:t>
            </a:r>
            <a:r>
              <a:rPr lang="en-US" sz="1000"/>
              <a:t>,</a:t>
            </a:r>
          </a:p>
        </p:txBody>
      </p:sp>
      <p:sp>
        <p:nvSpPr>
          <p:cNvPr id="18" name="TextBox 17"/>
          <p:cNvSpPr txBox="1"/>
          <p:nvPr/>
        </p:nvSpPr>
        <p:spPr>
          <a:xfrm>
            <a:off x="1371600" y="5577573"/>
            <a:ext cx="1843088" cy="246221"/>
          </a:xfrm>
          <a:prstGeom prst="rect">
            <a:avLst/>
          </a:prstGeom>
          <a:noFill/>
        </p:spPr>
        <p:txBody>
          <a:bodyPr wrap="square" rtlCol="0">
            <a:spAutoFit/>
          </a:bodyPr>
          <a:lstStyle/>
          <a:p>
            <a:r>
              <a:rPr lang="en-US" sz="1000">
                <a:solidFill>
                  <a:schemeClr val="accent5"/>
                </a:solidFill>
              </a:rPr>
              <a:t>@</a:t>
            </a:r>
            <a:r>
              <a:rPr lang="en-US" sz="1000" err="1">
                <a:solidFill>
                  <a:schemeClr val="accent5"/>
                </a:solidFill>
              </a:rPr>
              <a:t>ericwatson</a:t>
            </a:r>
            <a:endParaRPr lang="en-US" sz="1000">
              <a:solidFill>
                <a:schemeClr val="accent5"/>
              </a:solidFill>
            </a:endParaRPr>
          </a:p>
        </p:txBody>
      </p:sp>
      <p:sp>
        <p:nvSpPr>
          <p:cNvPr id="19" name="TextBox 18"/>
          <p:cNvSpPr txBox="1"/>
          <p:nvPr/>
        </p:nvSpPr>
        <p:spPr>
          <a:xfrm>
            <a:off x="4097708" y="4359275"/>
            <a:ext cx="1843088" cy="323165"/>
          </a:xfrm>
          <a:prstGeom prst="rect">
            <a:avLst/>
          </a:prstGeom>
          <a:noFill/>
        </p:spPr>
        <p:txBody>
          <a:bodyPr wrap="square" rtlCol="0">
            <a:spAutoFit/>
          </a:bodyPr>
          <a:lstStyle/>
          <a:p>
            <a:r>
              <a:rPr lang="en-US" sz="1500"/>
              <a:t>Leader Name</a:t>
            </a:r>
          </a:p>
        </p:txBody>
      </p:sp>
      <p:sp>
        <p:nvSpPr>
          <p:cNvPr id="20" name="TextBox 19"/>
          <p:cNvSpPr txBox="1"/>
          <p:nvPr/>
        </p:nvSpPr>
        <p:spPr>
          <a:xfrm>
            <a:off x="4097708" y="4613196"/>
            <a:ext cx="1843088" cy="246221"/>
          </a:xfrm>
          <a:prstGeom prst="rect">
            <a:avLst/>
          </a:prstGeom>
          <a:noFill/>
        </p:spPr>
        <p:txBody>
          <a:bodyPr wrap="square" rtlCol="0">
            <a:spAutoFit/>
          </a:bodyPr>
          <a:lstStyle/>
          <a:p>
            <a:r>
              <a:rPr lang="en-US" sz="1000"/>
              <a:t>Designation</a:t>
            </a:r>
          </a:p>
        </p:txBody>
      </p:sp>
      <p:sp>
        <p:nvSpPr>
          <p:cNvPr id="21" name="TextBox 20"/>
          <p:cNvSpPr txBox="1"/>
          <p:nvPr/>
        </p:nvSpPr>
        <p:spPr>
          <a:xfrm>
            <a:off x="4097708" y="4899606"/>
            <a:ext cx="1843088" cy="431208"/>
          </a:xfrm>
          <a:prstGeom prst="rect">
            <a:avLst/>
          </a:prstGeom>
          <a:noFill/>
        </p:spPr>
        <p:txBody>
          <a:bodyPr wrap="square" rtlCol="0">
            <a:spAutoFit/>
          </a:bodyPr>
          <a:lstStyle/>
          <a:p>
            <a:pPr>
              <a:lnSpc>
                <a:spcPct val="114000"/>
              </a:lnSpc>
            </a:pPr>
            <a:r>
              <a:rPr lang="en-US" sz="1000"/>
              <a:t>Lorem ipsum dolor sit </a:t>
            </a:r>
            <a:br>
              <a:rPr lang="en-US" sz="1000"/>
            </a:br>
            <a:r>
              <a:rPr lang="en-US" sz="1000" err="1"/>
              <a:t>amet</a:t>
            </a:r>
            <a:r>
              <a:rPr lang="en-US" sz="1000"/>
              <a:t> </a:t>
            </a:r>
            <a:r>
              <a:rPr lang="en-US" sz="1000" err="1"/>
              <a:t>consectetuer</a:t>
            </a:r>
            <a:r>
              <a:rPr lang="en-US" sz="1000"/>
              <a:t> </a:t>
            </a:r>
            <a:r>
              <a:rPr lang="en-US" sz="1000" err="1"/>
              <a:t>adipis</a:t>
            </a:r>
            <a:endParaRPr lang="en-US" sz="1000"/>
          </a:p>
        </p:txBody>
      </p:sp>
      <p:sp>
        <p:nvSpPr>
          <p:cNvPr id="22" name="TextBox 21"/>
          <p:cNvSpPr txBox="1"/>
          <p:nvPr/>
        </p:nvSpPr>
        <p:spPr>
          <a:xfrm>
            <a:off x="4097708" y="5577573"/>
            <a:ext cx="1843088" cy="246221"/>
          </a:xfrm>
          <a:prstGeom prst="rect">
            <a:avLst/>
          </a:prstGeom>
          <a:noFill/>
        </p:spPr>
        <p:txBody>
          <a:bodyPr wrap="square" rtlCol="0">
            <a:spAutoFit/>
          </a:bodyPr>
          <a:lstStyle/>
          <a:p>
            <a:r>
              <a:rPr lang="en-US" sz="1000">
                <a:solidFill>
                  <a:schemeClr val="accent5"/>
                </a:solidFill>
              </a:rPr>
              <a:t>@</a:t>
            </a:r>
            <a:r>
              <a:rPr lang="en-US" sz="1000" err="1">
                <a:solidFill>
                  <a:schemeClr val="accent5"/>
                </a:solidFill>
              </a:rPr>
              <a:t>amysmiley</a:t>
            </a:r>
            <a:endParaRPr lang="en-US" sz="1000">
              <a:solidFill>
                <a:schemeClr val="accent5"/>
              </a:solidFill>
            </a:endParaRPr>
          </a:p>
        </p:txBody>
      </p:sp>
      <p:sp>
        <p:nvSpPr>
          <p:cNvPr id="23" name="TextBox 22"/>
          <p:cNvSpPr txBox="1"/>
          <p:nvPr/>
        </p:nvSpPr>
        <p:spPr>
          <a:xfrm>
            <a:off x="6828579" y="4359275"/>
            <a:ext cx="1843088" cy="323165"/>
          </a:xfrm>
          <a:prstGeom prst="rect">
            <a:avLst/>
          </a:prstGeom>
          <a:noFill/>
        </p:spPr>
        <p:txBody>
          <a:bodyPr wrap="square" rtlCol="0">
            <a:spAutoFit/>
          </a:bodyPr>
          <a:lstStyle/>
          <a:p>
            <a:r>
              <a:rPr lang="en-US" sz="1500"/>
              <a:t>Leader Name</a:t>
            </a:r>
          </a:p>
        </p:txBody>
      </p:sp>
      <p:sp>
        <p:nvSpPr>
          <p:cNvPr id="24" name="TextBox 23"/>
          <p:cNvSpPr txBox="1"/>
          <p:nvPr/>
        </p:nvSpPr>
        <p:spPr>
          <a:xfrm>
            <a:off x="6828579" y="4613196"/>
            <a:ext cx="1843088" cy="246221"/>
          </a:xfrm>
          <a:prstGeom prst="rect">
            <a:avLst/>
          </a:prstGeom>
          <a:noFill/>
        </p:spPr>
        <p:txBody>
          <a:bodyPr wrap="square" rtlCol="0">
            <a:spAutoFit/>
          </a:bodyPr>
          <a:lstStyle/>
          <a:p>
            <a:r>
              <a:rPr lang="en-US" sz="1000"/>
              <a:t>Designation</a:t>
            </a:r>
          </a:p>
        </p:txBody>
      </p:sp>
      <p:sp>
        <p:nvSpPr>
          <p:cNvPr id="25" name="TextBox 24"/>
          <p:cNvSpPr txBox="1"/>
          <p:nvPr/>
        </p:nvSpPr>
        <p:spPr>
          <a:xfrm>
            <a:off x="6828579" y="4899606"/>
            <a:ext cx="1843088" cy="431208"/>
          </a:xfrm>
          <a:prstGeom prst="rect">
            <a:avLst/>
          </a:prstGeom>
          <a:noFill/>
        </p:spPr>
        <p:txBody>
          <a:bodyPr wrap="square" rtlCol="0">
            <a:spAutoFit/>
          </a:bodyPr>
          <a:lstStyle/>
          <a:p>
            <a:pPr>
              <a:lnSpc>
                <a:spcPct val="114000"/>
              </a:lnSpc>
            </a:pPr>
            <a:r>
              <a:rPr lang="en-US" sz="1000"/>
              <a:t>Lorem ipsum dolor sit </a:t>
            </a:r>
            <a:br>
              <a:rPr lang="en-US" sz="1000"/>
            </a:br>
            <a:r>
              <a:rPr lang="en-US" sz="1000" err="1"/>
              <a:t>amet</a:t>
            </a:r>
            <a:r>
              <a:rPr lang="en-US" sz="1000"/>
              <a:t> </a:t>
            </a:r>
            <a:r>
              <a:rPr lang="en-US" sz="1000" err="1"/>
              <a:t>consectetuer</a:t>
            </a:r>
            <a:r>
              <a:rPr lang="en-US" sz="1000"/>
              <a:t> </a:t>
            </a:r>
            <a:r>
              <a:rPr lang="en-US" sz="1000" err="1"/>
              <a:t>adipis</a:t>
            </a:r>
            <a:r>
              <a:rPr lang="en-US" sz="1000"/>
              <a:t>,</a:t>
            </a:r>
          </a:p>
        </p:txBody>
      </p:sp>
      <p:sp>
        <p:nvSpPr>
          <p:cNvPr id="26" name="TextBox 25"/>
          <p:cNvSpPr txBox="1"/>
          <p:nvPr/>
        </p:nvSpPr>
        <p:spPr>
          <a:xfrm>
            <a:off x="6828579" y="5577573"/>
            <a:ext cx="1843088" cy="246221"/>
          </a:xfrm>
          <a:prstGeom prst="rect">
            <a:avLst/>
          </a:prstGeom>
          <a:noFill/>
        </p:spPr>
        <p:txBody>
          <a:bodyPr wrap="square" rtlCol="0">
            <a:spAutoFit/>
          </a:bodyPr>
          <a:lstStyle/>
          <a:p>
            <a:r>
              <a:rPr lang="en-US" sz="1000">
                <a:solidFill>
                  <a:schemeClr val="accent5"/>
                </a:solidFill>
              </a:rPr>
              <a:t>@</a:t>
            </a:r>
            <a:r>
              <a:rPr lang="en-US" sz="1000" err="1">
                <a:solidFill>
                  <a:schemeClr val="accent5"/>
                </a:solidFill>
              </a:rPr>
              <a:t>adamgreat</a:t>
            </a:r>
            <a:endParaRPr lang="en-US" sz="1000">
              <a:solidFill>
                <a:schemeClr val="accent5"/>
              </a:solidFill>
            </a:endParaRPr>
          </a:p>
        </p:txBody>
      </p:sp>
      <p:sp>
        <p:nvSpPr>
          <p:cNvPr id="27" name="TextBox 26"/>
          <p:cNvSpPr txBox="1"/>
          <p:nvPr/>
        </p:nvSpPr>
        <p:spPr>
          <a:xfrm>
            <a:off x="9559450" y="4359275"/>
            <a:ext cx="1843088" cy="323165"/>
          </a:xfrm>
          <a:prstGeom prst="rect">
            <a:avLst/>
          </a:prstGeom>
          <a:noFill/>
        </p:spPr>
        <p:txBody>
          <a:bodyPr wrap="square" rtlCol="0">
            <a:spAutoFit/>
          </a:bodyPr>
          <a:lstStyle/>
          <a:p>
            <a:r>
              <a:rPr lang="en-US" sz="1500"/>
              <a:t>Leader Name</a:t>
            </a:r>
          </a:p>
        </p:txBody>
      </p:sp>
      <p:sp>
        <p:nvSpPr>
          <p:cNvPr id="28" name="TextBox 27"/>
          <p:cNvSpPr txBox="1"/>
          <p:nvPr/>
        </p:nvSpPr>
        <p:spPr>
          <a:xfrm>
            <a:off x="9559450" y="4613196"/>
            <a:ext cx="1843088" cy="246221"/>
          </a:xfrm>
          <a:prstGeom prst="rect">
            <a:avLst/>
          </a:prstGeom>
          <a:noFill/>
        </p:spPr>
        <p:txBody>
          <a:bodyPr wrap="square" rtlCol="0">
            <a:spAutoFit/>
          </a:bodyPr>
          <a:lstStyle/>
          <a:p>
            <a:r>
              <a:rPr lang="en-US" sz="1000"/>
              <a:t>Designation</a:t>
            </a:r>
          </a:p>
        </p:txBody>
      </p:sp>
      <p:sp>
        <p:nvSpPr>
          <p:cNvPr id="29" name="TextBox 28"/>
          <p:cNvSpPr txBox="1"/>
          <p:nvPr/>
        </p:nvSpPr>
        <p:spPr>
          <a:xfrm>
            <a:off x="9559450" y="4899606"/>
            <a:ext cx="1843088" cy="431208"/>
          </a:xfrm>
          <a:prstGeom prst="rect">
            <a:avLst/>
          </a:prstGeom>
          <a:noFill/>
        </p:spPr>
        <p:txBody>
          <a:bodyPr wrap="square" rtlCol="0">
            <a:spAutoFit/>
          </a:bodyPr>
          <a:lstStyle/>
          <a:p>
            <a:pPr>
              <a:lnSpc>
                <a:spcPct val="114000"/>
              </a:lnSpc>
            </a:pPr>
            <a:r>
              <a:rPr lang="en-US" sz="1000"/>
              <a:t>Lorem ipsum dolor sit </a:t>
            </a:r>
            <a:br>
              <a:rPr lang="en-US" sz="1000"/>
            </a:br>
            <a:r>
              <a:rPr lang="en-US" sz="1000" err="1"/>
              <a:t>amet</a:t>
            </a:r>
            <a:r>
              <a:rPr lang="en-US" sz="1000"/>
              <a:t> </a:t>
            </a:r>
            <a:r>
              <a:rPr lang="en-US" sz="1000" err="1"/>
              <a:t>consectetuer</a:t>
            </a:r>
            <a:r>
              <a:rPr lang="en-US" sz="1000"/>
              <a:t> </a:t>
            </a:r>
            <a:r>
              <a:rPr lang="en-US" sz="1000" err="1"/>
              <a:t>adipis</a:t>
            </a:r>
            <a:r>
              <a:rPr lang="en-US" sz="1000"/>
              <a:t>,</a:t>
            </a:r>
          </a:p>
        </p:txBody>
      </p:sp>
      <p:sp>
        <p:nvSpPr>
          <p:cNvPr id="30" name="TextBox 29"/>
          <p:cNvSpPr txBox="1"/>
          <p:nvPr/>
        </p:nvSpPr>
        <p:spPr>
          <a:xfrm>
            <a:off x="9559450" y="5577573"/>
            <a:ext cx="1843088" cy="246221"/>
          </a:xfrm>
          <a:prstGeom prst="rect">
            <a:avLst/>
          </a:prstGeom>
          <a:noFill/>
        </p:spPr>
        <p:txBody>
          <a:bodyPr wrap="square" rtlCol="0">
            <a:spAutoFit/>
          </a:bodyPr>
          <a:lstStyle/>
          <a:p>
            <a:r>
              <a:rPr lang="en-US" sz="1000">
                <a:solidFill>
                  <a:schemeClr val="accent5"/>
                </a:solidFill>
              </a:rPr>
              <a:t>@</a:t>
            </a:r>
            <a:r>
              <a:rPr lang="en-US" sz="1000" err="1">
                <a:solidFill>
                  <a:schemeClr val="accent5"/>
                </a:solidFill>
              </a:rPr>
              <a:t>robertjfan</a:t>
            </a:r>
            <a:endParaRPr lang="en-US" sz="1000">
              <a:solidFill>
                <a:schemeClr val="accent5"/>
              </a:solidFill>
            </a:endParaRPr>
          </a:p>
        </p:txBody>
      </p:sp>
      <p:sp>
        <p:nvSpPr>
          <p:cNvPr id="64" name="Slide Number Placeholder 63">
            <a:extLst>
              <a:ext uri="{FF2B5EF4-FFF2-40B4-BE49-F238E27FC236}">
                <a16:creationId xmlns:a16="http://schemas.microsoft.com/office/drawing/2014/main" id="{9747A1C9-D2D6-4531-B527-8122314B1A47}"/>
              </a:ext>
            </a:extLst>
          </p:cNvPr>
          <p:cNvSpPr>
            <a:spLocks noGrp="1"/>
          </p:cNvSpPr>
          <p:nvPr>
            <p:ph type="sldNum" sz="quarter" idx="10"/>
          </p:nvPr>
        </p:nvSpPr>
        <p:spPr/>
        <p:txBody>
          <a:bodyPr/>
          <a:lstStyle/>
          <a:p>
            <a:fld id="{4E6DB2D9-BBD8-435B-B34A-9B8472CE273E}" type="slidenum">
              <a:rPr lang="en-US" smtClean="0"/>
              <a:pPr/>
              <a:t>14</a:t>
            </a:fld>
            <a:endParaRPr lang="en-US"/>
          </a:p>
        </p:txBody>
      </p:sp>
      <p:sp>
        <p:nvSpPr>
          <p:cNvPr id="65" name="Date Placeholder 64">
            <a:extLst>
              <a:ext uri="{FF2B5EF4-FFF2-40B4-BE49-F238E27FC236}">
                <a16:creationId xmlns:a16="http://schemas.microsoft.com/office/drawing/2014/main" id="{67A7E34D-8FFF-45B9-AB5B-7790B7664F31}"/>
              </a:ext>
            </a:extLst>
          </p:cNvPr>
          <p:cNvSpPr>
            <a:spLocks noGrp="1"/>
          </p:cNvSpPr>
          <p:nvPr>
            <p:ph type="dt" sz="half" idx="18"/>
          </p:nvPr>
        </p:nvSpPr>
        <p:spPr/>
        <p:txBody>
          <a:bodyPr/>
          <a:lstStyle/>
          <a:p>
            <a:fld id="{2B95707F-C16A-4CDF-9853-727E0FF9F86E}" type="datetime1">
              <a:rPr lang="en-US" smtClean="0"/>
              <a:t>7/24/2019</a:t>
            </a:fld>
            <a:endParaRPr lang="en-US"/>
          </a:p>
        </p:txBody>
      </p:sp>
      <p:grpSp>
        <p:nvGrpSpPr>
          <p:cNvPr id="55" name="Group 54">
            <a:extLst>
              <a:ext uri="{FF2B5EF4-FFF2-40B4-BE49-F238E27FC236}">
                <a16:creationId xmlns:a16="http://schemas.microsoft.com/office/drawing/2014/main" id="{0242131F-D6B0-4905-8B1D-3EA84654EDE3}"/>
              </a:ext>
            </a:extLst>
          </p:cNvPr>
          <p:cNvGrpSpPr>
            <a:grpSpLocks noChangeAspect="1"/>
          </p:cNvGrpSpPr>
          <p:nvPr/>
        </p:nvGrpSpPr>
        <p:grpSpPr>
          <a:xfrm>
            <a:off x="6194079" y="3914087"/>
            <a:ext cx="442800" cy="2113200"/>
            <a:chOff x="8322926" y="3925516"/>
            <a:chExt cx="509923" cy="2433535"/>
          </a:xfrm>
        </p:grpSpPr>
        <p:sp>
          <p:nvSpPr>
            <p:cNvPr id="56" name="Rectangle 55">
              <a:extLst>
                <a:ext uri="{FF2B5EF4-FFF2-40B4-BE49-F238E27FC236}">
                  <a16:creationId xmlns:a16="http://schemas.microsoft.com/office/drawing/2014/main" id="{D01F6E67-846A-47F8-B84C-1498A7106F7E}"/>
                </a:ext>
              </a:extLst>
            </p:cNvPr>
            <p:cNvSpPr/>
            <p:nvPr/>
          </p:nvSpPr>
          <p:spPr>
            <a:xfrm>
              <a:off x="8322926" y="3925516"/>
              <a:ext cx="509923" cy="243353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Freeform 181">
              <a:extLst>
                <a:ext uri="{FF2B5EF4-FFF2-40B4-BE49-F238E27FC236}">
                  <a16:creationId xmlns:a16="http://schemas.microsoft.com/office/drawing/2014/main" id="{AE79E7B0-00A4-4FBC-86F6-9A8C9F76EFD3}"/>
                </a:ext>
              </a:extLst>
            </p:cNvPr>
            <p:cNvSpPr>
              <a:spLocks noChangeAspect="1" noEditPoints="1"/>
            </p:cNvSpPr>
            <p:nvPr/>
          </p:nvSpPr>
          <p:spPr bwMode="auto">
            <a:xfrm>
              <a:off x="8393060" y="4042423"/>
              <a:ext cx="369655" cy="372680"/>
            </a:xfrm>
            <a:custGeom>
              <a:avLst/>
              <a:gdLst>
                <a:gd name="T0" fmla="*/ 108 w 757"/>
                <a:gd name="T1" fmla="*/ 710 h 764"/>
                <a:gd name="T2" fmla="*/ 54 w 757"/>
                <a:gd name="T3" fmla="*/ 764 h 764"/>
                <a:gd name="T4" fmla="*/ 0 w 757"/>
                <a:gd name="T5" fmla="*/ 710 h 764"/>
                <a:gd name="T6" fmla="*/ 54 w 757"/>
                <a:gd name="T7" fmla="*/ 656 h 764"/>
                <a:gd name="T8" fmla="*/ 108 w 757"/>
                <a:gd name="T9" fmla="*/ 710 h 764"/>
                <a:gd name="T10" fmla="*/ 724 w 757"/>
                <a:gd name="T11" fmla="*/ 242 h 764"/>
                <a:gd name="T12" fmla="*/ 715 w 757"/>
                <a:gd name="T13" fmla="*/ 254 h 764"/>
                <a:gd name="T14" fmla="*/ 291 w 757"/>
                <a:gd name="T15" fmla="*/ 678 h 764"/>
                <a:gd name="T16" fmla="*/ 271 w 757"/>
                <a:gd name="T17" fmla="*/ 690 h 764"/>
                <a:gd name="T18" fmla="*/ 202 w 757"/>
                <a:gd name="T19" fmla="*/ 716 h 764"/>
                <a:gd name="T20" fmla="*/ 165 w 757"/>
                <a:gd name="T21" fmla="*/ 614 h 764"/>
                <a:gd name="T22" fmla="*/ 223 w 757"/>
                <a:gd name="T23" fmla="*/ 593 h 764"/>
                <a:gd name="T24" fmla="*/ 517 w 757"/>
                <a:gd name="T25" fmla="*/ 299 h 764"/>
                <a:gd name="T26" fmla="*/ 458 w 757"/>
                <a:gd name="T27" fmla="*/ 240 h 764"/>
                <a:gd name="T28" fmla="*/ 166 w 757"/>
                <a:gd name="T29" fmla="*/ 533 h 764"/>
                <a:gd name="T30" fmla="*/ 147 w 757"/>
                <a:gd name="T31" fmla="*/ 595 h 764"/>
                <a:gd name="T32" fmla="*/ 44 w 757"/>
                <a:gd name="T33" fmla="*/ 564 h 764"/>
                <a:gd name="T34" fmla="*/ 66 w 757"/>
                <a:gd name="T35" fmla="*/ 489 h 764"/>
                <a:gd name="T36" fmla="*/ 80 w 757"/>
                <a:gd name="T37" fmla="*/ 466 h 764"/>
                <a:gd name="T38" fmla="*/ 503 w 757"/>
                <a:gd name="T39" fmla="*/ 43 h 764"/>
                <a:gd name="T40" fmla="*/ 517 w 757"/>
                <a:gd name="T41" fmla="*/ 33 h 764"/>
                <a:gd name="T42" fmla="*/ 520 w 757"/>
                <a:gd name="T43" fmla="*/ 31 h 764"/>
                <a:gd name="T44" fmla="*/ 700 w 757"/>
                <a:gd name="T45" fmla="*/ 61 h 764"/>
                <a:gd name="T46" fmla="*/ 724 w 757"/>
                <a:gd name="T47" fmla="*/ 242 h 764"/>
                <a:gd name="T48" fmla="*/ 622 w 757"/>
                <a:gd name="T49" fmla="*/ 136 h 764"/>
                <a:gd name="T50" fmla="*/ 573 w 757"/>
                <a:gd name="T51" fmla="*/ 125 h 764"/>
                <a:gd name="T52" fmla="*/ 535 w 757"/>
                <a:gd name="T53" fmla="*/ 164 h 764"/>
                <a:gd name="T54" fmla="*/ 593 w 757"/>
                <a:gd name="T55" fmla="*/ 223 h 764"/>
                <a:gd name="T56" fmla="*/ 632 w 757"/>
                <a:gd name="T57" fmla="*/ 184 h 764"/>
                <a:gd name="T58" fmla="*/ 622 w 757"/>
                <a:gd name="T59" fmla="*/ 136 h 7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57" h="764">
                  <a:moveTo>
                    <a:pt x="108" y="710"/>
                  </a:moveTo>
                  <a:cubicBezTo>
                    <a:pt x="108" y="740"/>
                    <a:pt x="84" y="764"/>
                    <a:pt x="54" y="764"/>
                  </a:cubicBezTo>
                  <a:cubicBezTo>
                    <a:pt x="24" y="764"/>
                    <a:pt x="0" y="740"/>
                    <a:pt x="0" y="710"/>
                  </a:cubicBezTo>
                  <a:cubicBezTo>
                    <a:pt x="0" y="680"/>
                    <a:pt x="24" y="656"/>
                    <a:pt x="54" y="656"/>
                  </a:cubicBezTo>
                  <a:cubicBezTo>
                    <a:pt x="84" y="656"/>
                    <a:pt x="108" y="680"/>
                    <a:pt x="108" y="710"/>
                  </a:cubicBezTo>
                  <a:close/>
                  <a:moveTo>
                    <a:pt x="724" y="242"/>
                  </a:moveTo>
                  <a:cubicBezTo>
                    <a:pt x="721" y="246"/>
                    <a:pt x="718" y="250"/>
                    <a:pt x="715" y="254"/>
                  </a:cubicBezTo>
                  <a:cubicBezTo>
                    <a:pt x="291" y="678"/>
                    <a:pt x="291" y="678"/>
                    <a:pt x="291" y="678"/>
                  </a:cubicBezTo>
                  <a:cubicBezTo>
                    <a:pt x="285" y="683"/>
                    <a:pt x="279" y="688"/>
                    <a:pt x="271" y="690"/>
                  </a:cubicBezTo>
                  <a:cubicBezTo>
                    <a:pt x="202" y="716"/>
                    <a:pt x="202" y="716"/>
                    <a:pt x="202" y="716"/>
                  </a:cubicBezTo>
                  <a:cubicBezTo>
                    <a:pt x="165" y="614"/>
                    <a:pt x="165" y="614"/>
                    <a:pt x="165" y="614"/>
                  </a:cubicBezTo>
                  <a:cubicBezTo>
                    <a:pt x="223" y="593"/>
                    <a:pt x="223" y="593"/>
                    <a:pt x="223" y="593"/>
                  </a:cubicBezTo>
                  <a:cubicBezTo>
                    <a:pt x="517" y="299"/>
                    <a:pt x="517" y="299"/>
                    <a:pt x="517" y="299"/>
                  </a:cubicBezTo>
                  <a:cubicBezTo>
                    <a:pt x="458" y="240"/>
                    <a:pt x="458" y="240"/>
                    <a:pt x="458" y="240"/>
                  </a:cubicBezTo>
                  <a:cubicBezTo>
                    <a:pt x="166" y="533"/>
                    <a:pt x="166" y="533"/>
                    <a:pt x="166" y="533"/>
                  </a:cubicBezTo>
                  <a:cubicBezTo>
                    <a:pt x="147" y="595"/>
                    <a:pt x="147" y="595"/>
                    <a:pt x="147" y="595"/>
                  </a:cubicBezTo>
                  <a:cubicBezTo>
                    <a:pt x="44" y="564"/>
                    <a:pt x="44" y="564"/>
                    <a:pt x="44" y="564"/>
                  </a:cubicBezTo>
                  <a:cubicBezTo>
                    <a:pt x="66" y="489"/>
                    <a:pt x="66" y="489"/>
                    <a:pt x="66" y="489"/>
                  </a:cubicBezTo>
                  <a:cubicBezTo>
                    <a:pt x="69" y="480"/>
                    <a:pt x="73" y="473"/>
                    <a:pt x="80" y="466"/>
                  </a:cubicBezTo>
                  <a:cubicBezTo>
                    <a:pt x="503" y="43"/>
                    <a:pt x="503" y="43"/>
                    <a:pt x="503" y="43"/>
                  </a:cubicBezTo>
                  <a:cubicBezTo>
                    <a:pt x="507" y="39"/>
                    <a:pt x="512" y="35"/>
                    <a:pt x="517" y="33"/>
                  </a:cubicBezTo>
                  <a:cubicBezTo>
                    <a:pt x="520" y="31"/>
                    <a:pt x="520" y="31"/>
                    <a:pt x="520" y="31"/>
                  </a:cubicBezTo>
                  <a:cubicBezTo>
                    <a:pt x="582" y="0"/>
                    <a:pt x="652" y="12"/>
                    <a:pt x="700" y="61"/>
                  </a:cubicBezTo>
                  <a:cubicBezTo>
                    <a:pt x="748" y="111"/>
                    <a:pt x="757" y="182"/>
                    <a:pt x="724" y="242"/>
                  </a:cubicBezTo>
                  <a:close/>
                  <a:moveTo>
                    <a:pt x="622" y="136"/>
                  </a:moveTo>
                  <a:cubicBezTo>
                    <a:pt x="617" y="131"/>
                    <a:pt x="599" y="115"/>
                    <a:pt x="573" y="125"/>
                  </a:cubicBezTo>
                  <a:cubicBezTo>
                    <a:pt x="535" y="164"/>
                    <a:pt x="535" y="164"/>
                    <a:pt x="535" y="164"/>
                  </a:cubicBezTo>
                  <a:cubicBezTo>
                    <a:pt x="593" y="223"/>
                    <a:pt x="593" y="223"/>
                    <a:pt x="593" y="223"/>
                  </a:cubicBezTo>
                  <a:cubicBezTo>
                    <a:pt x="632" y="184"/>
                    <a:pt x="632" y="184"/>
                    <a:pt x="632" y="184"/>
                  </a:cubicBezTo>
                  <a:cubicBezTo>
                    <a:pt x="642" y="160"/>
                    <a:pt x="627" y="141"/>
                    <a:pt x="622" y="136"/>
                  </a:cubicBezTo>
                  <a:close/>
                </a:path>
              </a:pathLst>
            </a:custGeom>
            <a:solidFill>
              <a:srgbClr val="212121"/>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59" name="Group 58">
            <a:extLst>
              <a:ext uri="{FF2B5EF4-FFF2-40B4-BE49-F238E27FC236}">
                <a16:creationId xmlns:a16="http://schemas.microsoft.com/office/drawing/2014/main" id="{8D46D9CD-3CC3-4541-9BDB-4826316EDB16}"/>
              </a:ext>
            </a:extLst>
          </p:cNvPr>
          <p:cNvGrpSpPr>
            <a:grpSpLocks noChangeAspect="1"/>
          </p:cNvGrpSpPr>
          <p:nvPr/>
        </p:nvGrpSpPr>
        <p:grpSpPr>
          <a:xfrm>
            <a:off x="3449326" y="3925517"/>
            <a:ext cx="442800" cy="2113200"/>
            <a:chOff x="4494692" y="3925516"/>
            <a:chExt cx="509923" cy="2433535"/>
          </a:xfrm>
        </p:grpSpPr>
        <p:sp>
          <p:nvSpPr>
            <p:cNvPr id="60" name="Rectangle 59">
              <a:extLst>
                <a:ext uri="{FF2B5EF4-FFF2-40B4-BE49-F238E27FC236}">
                  <a16:creationId xmlns:a16="http://schemas.microsoft.com/office/drawing/2014/main" id="{D2BC1E34-1609-424F-B2A9-BDEC344E8043}"/>
                </a:ext>
              </a:extLst>
            </p:cNvPr>
            <p:cNvSpPr/>
            <p:nvPr/>
          </p:nvSpPr>
          <p:spPr>
            <a:xfrm>
              <a:off x="4494692" y="3925516"/>
              <a:ext cx="509923" cy="243353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Freeform 185">
              <a:extLst>
                <a:ext uri="{FF2B5EF4-FFF2-40B4-BE49-F238E27FC236}">
                  <a16:creationId xmlns:a16="http://schemas.microsoft.com/office/drawing/2014/main" id="{C620DA89-981F-4203-AB08-36C4ADA700F3}"/>
                </a:ext>
              </a:extLst>
            </p:cNvPr>
            <p:cNvSpPr>
              <a:spLocks noChangeAspect="1" noEditPoints="1"/>
            </p:cNvSpPr>
            <p:nvPr/>
          </p:nvSpPr>
          <p:spPr bwMode="auto">
            <a:xfrm>
              <a:off x="4563313" y="4042423"/>
              <a:ext cx="372680" cy="351367"/>
            </a:xfrm>
            <a:custGeom>
              <a:avLst/>
              <a:gdLst>
                <a:gd name="T0" fmla="*/ 758 w 758"/>
                <a:gd name="T1" fmla="*/ 0 h 716"/>
                <a:gd name="T2" fmla="*/ 758 w 758"/>
                <a:gd name="T3" fmla="*/ 108 h 716"/>
                <a:gd name="T4" fmla="*/ 690 w 758"/>
                <a:gd name="T5" fmla="*/ 108 h 716"/>
                <a:gd name="T6" fmla="*/ 614 w 758"/>
                <a:gd name="T7" fmla="*/ 526 h 716"/>
                <a:gd name="T8" fmla="*/ 144 w 758"/>
                <a:gd name="T9" fmla="*/ 526 h 716"/>
                <a:gd name="T10" fmla="*/ 68 w 758"/>
                <a:gd name="T11" fmla="*/ 108 h 716"/>
                <a:gd name="T12" fmla="*/ 0 w 758"/>
                <a:gd name="T13" fmla="*/ 108 h 716"/>
                <a:gd name="T14" fmla="*/ 0 w 758"/>
                <a:gd name="T15" fmla="*/ 0 h 716"/>
                <a:gd name="T16" fmla="*/ 159 w 758"/>
                <a:gd name="T17" fmla="*/ 0 h 716"/>
                <a:gd name="T18" fmla="*/ 234 w 758"/>
                <a:gd name="T19" fmla="*/ 418 h 716"/>
                <a:gd name="T20" fmla="*/ 524 w 758"/>
                <a:gd name="T21" fmla="*/ 418 h 716"/>
                <a:gd name="T22" fmla="*/ 600 w 758"/>
                <a:gd name="T23" fmla="*/ 0 h 716"/>
                <a:gd name="T24" fmla="*/ 758 w 758"/>
                <a:gd name="T25" fmla="*/ 0 h 716"/>
                <a:gd name="T26" fmla="*/ 284 w 758"/>
                <a:gd name="T27" fmla="*/ 608 h 716"/>
                <a:gd name="T28" fmla="*/ 230 w 758"/>
                <a:gd name="T29" fmla="*/ 662 h 716"/>
                <a:gd name="T30" fmla="*/ 284 w 758"/>
                <a:gd name="T31" fmla="*/ 716 h 716"/>
                <a:gd name="T32" fmla="*/ 338 w 758"/>
                <a:gd name="T33" fmla="*/ 662 h 716"/>
                <a:gd name="T34" fmla="*/ 284 w 758"/>
                <a:gd name="T35" fmla="*/ 608 h 716"/>
                <a:gd name="T36" fmla="*/ 475 w 758"/>
                <a:gd name="T37" fmla="*/ 608 h 716"/>
                <a:gd name="T38" fmla="*/ 421 w 758"/>
                <a:gd name="T39" fmla="*/ 662 h 716"/>
                <a:gd name="T40" fmla="*/ 475 w 758"/>
                <a:gd name="T41" fmla="*/ 716 h 716"/>
                <a:gd name="T42" fmla="*/ 529 w 758"/>
                <a:gd name="T43" fmla="*/ 662 h 716"/>
                <a:gd name="T44" fmla="*/ 475 w 758"/>
                <a:gd name="T45" fmla="*/ 608 h 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58" h="716">
                  <a:moveTo>
                    <a:pt x="758" y="0"/>
                  </a:moveTo>
                  <a:cubicBezTo>
                    <a:pt x="758" y="108"/>
                    <a:pt x="758" y="108"/>
                    <a:pt x="758" y="108"/>
                  </a:cubicBezTo>
                  <a:cubicBezTo>
                    <a:pt x="690" y="108"/>
                    <a:pt x="690" y="108"/>
                    <a:pt x="690" y="108"/>
                  </a:cubicBezTo>
                  <a:cubicBezTo>
                    <a:pt x="614" y="526"/>
                    <a:pt x="614" y="526"/>
                    <a:pt x="614" y="526"/>
                  </a:cubicBezTo>
                  <a:cubicBezTo>
                    <a:pt x="144" y="526"/>
                    <a:pt x="144" y="526"/>
                    <a:pt x="144" y="526"/>
                  </a:cubicBezTo>
                  <a:cubicBezTo>
                    <a:pt x="68" y="108"/>
                    <a:pt x="68" y="108"/>
                    <a:pt x="68" y="108"/>
                  </a:cubicBezTo>
                  <a:cubicBezTo>
                    <a:pt x="0" y="108"/>
                    <a:pt x="0" y="108"/>
                    <a:pt x="0" y="108"/>
                  </a:cubicBezTo>
                  <a:cubicBezTo>
                    <a:pt x="0" y="0"/>
                    <a:pt x="0" y="0"/>
                    <a:pt x="0" y="0"/>
                  </a:cubicBezTo>
                  <a:cubicBezTo>
                    <a:pt x="159" y="0"/>
                    <a:pt x="159" y="0"/>
                    <a:pt x="159" y="0"/>
                  </a:cubicBezTo>
                  <a:cubicBezTo>
                    <a:pt x="234" y="418"/>
                    <a:pt x="234" y="418"/>
                    <a:pt x="234" y="418"/>
                  </a:cubicBezTo>
                  <a:cubicBezTo>
                    <a:pt x="524" y="418"/>
                    <a:pt x="524" y="418"/>
                    <a:pt x="524" y="418"/>
                  </a:cubicBezTo>
                  <a:cubicBezTo>
                    <a:pt x="600" y="0"/>
                    <a:pt x="600" y="0"/>
                    <a:pt x="600" y="0"/>
                  </a:cubicBezTo>
                  <a:lnTo>
                    <a:pt x="758" y="0"/>
                  </a:lnTo>
                  <a:close/>
                  <a:moveTo>
                    <a:pt x="284" y="608"/>
                  </a:moveTo>
                  <a:cubicBezTo>
                    <a:pt x="254" y="608"/>
                    <a:pt x="230" y="632"/>
                    <a:pt x="230" y="662"/>
                  </a:cubicBezTo>
                  <a:cubicBezTo>
                    <a:pt x="230" y="691"/>
                    <a:pt x="254" y="716"/>
                    <a:pt x="284" y="716"/>
                  </a:cubicBezTo>
                  <a:cubicBezTo>
                    <a:pt x="313" y="716"/>
                    <a:pt x="338" y="691"/>
                    <a:pt x="338" y="662"/>
                  </a:cubicBezTo>
                  <a:cubicBezTo>
                    <a:pt x="338" y="632"/>
                    <a:pt x="313" y="608"/>
                    <a:pt x="284" y="608"/>
                  </a:cubicBezTo>
                  <a:close/>
                  <a:moveTo>
                    <a:pt x="475" y="608"/>
                  </a:moveTo>
                  <a:cubicBezTo>
                    <a:pt x="445" y="608"/>
                    <a:pt x="421" y="632"/>
                    <a:pt x="421" y="662"/>
                  </a:cubicBezTo>
                  <a:cubicBezTo>
                    <a:pt x="421" y="691"/>
                    <a:pt x="445" y="716"/>
                    <a:pt x="475" y="716"/>
                  </a:cubicBezTo>
                  <a:cubicBezTo>
                    <a:pt x="505" y="716"/>
                    <a:pt x="529" y="691"/>
                    <a:pt x="529" y="662"/>
                  </a:cubicBezTo>
                  <a:cubicBezTo>
                    <a:pt x="529" y="632"/>
                    <a:pt x="505" y="608"/>
                    <a:pt x="475" y="608"/>
                  </a:cubicBezTo>
                  <a:close/>
                </a:path>
              </a:pathLst>
            </a:custGeom>
            <a:solidFill>
              <a:srgbClr val="212121"/>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62" name="Group 61">
            <a:extLst>
              <a:ext uri="{FF2B5EF4-FFF2-40B4-BE49-F238E27FC236}">
                <a16:creationId xmlns:a16="http://schemas.microsoft.com/office/drawing/2014/main" id="{71ED4C90-BBE6-42B8-9FE2-08EB6CFB5773}"/>
              </a:ext>
            </a:extLst>
          </p:cNvPr>
          <p:cNvGrpSpPr>
            <a:grpSpLocks noChangeAspect="1"/>
          </p:cNvGrpSpPr>
          <p:nvPr/>
        </p:nvGrpSpPr>
        <p:grpSpPr>
          <a:xfrm>
            <a:off x="726753" y="3925517"/>
            <a:ext cx="442800" cy="2113200"/>
            <a:chOff x="702338" y="3925516"/>
            <a:chExt cx="509923" cy="2433535"/>
          </a:xfrm>
        </p:grpSpPr>
        <p:sp>
          <p:nvSpPr>
            <p:cNvPr id="66" name="Rectangle 65">
              <a:extLst>
                <a:ext uri="{FF2B5EF4-FFF2-40B4-BE49-F238E27FC236}">
                  <a16:creationId xmlns:a16="http://schemas.microsoft.com/office/drawing/2014/main" id="{DDAF6C75-BFF2-4870-8382-174769B22CE5}"/>
                </a:ext>
              </a:extLst>
            </p:cNvPr>
            <p:cNvSpPr/>
            <p:nvPr/>
          </p:nvSpPr>
          <p:spPr>
            <a:xfrm>
              <a:off x="702338" y="3925516"/>
              <a:ext cx="509923" cy="243353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Freeform 187">
              <a:extLst>
                <a:ext uri="{FF2B5EF4-FFF2-40B4-BE49-F238E27FC236}">
                  <a16:creationId xmlns:a16="http://schemas.microsoft.com/office/drawing/2014/main" id="{693105E1-4CB8-47FB-A8E2-CC407F36CA66}"/>
                </a:ext>
              </a:extLst>
            </p:cNvPr>
            <p:cNvSpPr>
              <a:spLocks noChangeAspect="1" noEditPoints="1"/>
            </p:cNvSpPr>
            <p:nvPr/>
          </p:nvSpPr>
          <p:spPr bwMode="auto">
            <a:xfrm>
              <a:off x="758801" y="4042423"/>
              <a:ext cx="372680" cy="355192"/>
            </a:xfrm>
            <a:custGeom>
              <a:avLst/>
              <a:gdLst>
                <a:gd name="T0" fmla="*/ 756 w 766"/>
                <a:gd name="T1" fmla="*/ 271 h 730"/>
                <a:gd name="T2" fmla="*/ 690 w 766"/>
                <a:gd name="T3" fmla="*/ 215 h 730"/>
                <a:gd name="T4" fmla="*/ 529 w 766"/>
                <a:gd name="T5" fmla="*/ 192 h 730"/>
                <a:gd name="T6" fmla="*/ 457 w 766"/>
                <a:gd name="T7" fmla="*/ 46 h 730"/>
                <a:gd name="T8" fmla="*/ 383 w 766"/>
                <a:gd name="T9" fmla="*/ 0 h 730"/>
                <a:gd name="T10" fmla="*/ 309 w 766"/>
                <a:gd name="T11" fmla="*/ 46 h 730"/>
                <a:gd name="T12" fmla="*/ 237 w 766"/>
                <a:gd name="T13" fmla="*/ 192 h 730"/>
                <a:gd name="T14" fmla="*/ 76 w 766"/>
                <a:gd name="T15" fmla="*/ 215 h 730"/>
                <a:gd name="T16" fmla="*/ 10 w 766"/>
                <a:gd name="T17" fmla="*/ 271 h 730"/>
                <a:gd name="T18" fmla="*/ 31 w 766"/>
                <a:gd name="T19" fmla="*/ 355 h 730"/>
                <a:gd name="T20" fmla="*/ 147 w 766"/>
                <a:gd name="T21" fmla="*/ 469 h 730"/>
                <a:gd name="T22" fmla="*/ 120 w 766"/>
                <a:gd name="T23" fmla="*/ 629 h 730"/>
                <a:gd name="T24" fmla="*/ 153 w 766"/>
                <a:gd name="T25" fmla="*/ 709 h 730"/>
                <a:gd name="T26" fmla="*/ 201 w 766"/>
                <a:gd name="T27" fmla="*/ 725 h 730"/>
                <a:gd name="T28" fmla="*/ 239 w 766"/>
                <a:gd name="T29" fmla="*/ 716 h 730"/>
                <a:gd name="T30" fmla="*/ 383 w 766"/>
                <a:gd name="T31" fmla="*/ 640 h 730"/>
                <a:gd name="T32" fmla="*/ 527 w 766"/>
                <a:gd name="T33" fmla="*/ 716 h 730"/>
                <a:gd name="T34" fmla="*/ 613 w 766"/>
                <a:gd name="T35" fmla="*/ 709 h 730"/>
                <a:gd name="T36" fmla="*/ 646 w 766"/>
                <a:gd name="T37" fmla="*/ 629 h 730"/>
                <a:gd name="T38" fmla="*/ 619 w 766"/>
                <a:gd name="T39" fmla="*/ 469 h 730"/>
                <a:gd name="T40" fmla="*/ 735 w 766"/>
                <a:gd name="T41" fmla="*/ 355 h 730"/>
                <a:gd name="T42" fmla="*/ 756 w 766"/>
                <a:gd name="T43" fmla="*/ 271 h 730"/>
                <a:gd name="T44" fmla="*/ 533 w 766"/>
                <a:gd name="T45" fmla="*/ 401 h 730"/>
                <a:gd name="T46" fmla="*/ 510 w 766"/>
                <a:gd name="T47" fmla="*/ 474 h 730"/>
                <a:gd name="T48" fmla="*/ 531 w 766"/>
                <a:gd name="T49" fmla="*/ 596 h 730"/>
                <a:gd name="T50" fmla="*/ 421 w 766"/>
                <a:gd name="T51" fmla="*/ 538 h 730"/>
                <a:gd name="T52" fmla="*/ 383 w 766"/>
                <a:gd name="T53" fmla="*/ 529 h 730"/>
                <a:gd name="T54" fmla="*/ 345 w 766"/>
                <a:gd name="T55" fmla="*/ 538 h 730"/>
                <a:gd name="T56" fmla="*/ 235 w 766"/>
                <a:gd name="T57" fmla="*/ 596 h 730"/>
                <a:gd name="T58" fmla="*/ 256 w 766"/>
                <a:gd name="T59" fmla="*/ 474 h 730"/>
                <a:gd name="T60" fmla="*/ 233 w 766"/>
                <a:gd name="T61" fmla="*/ 401 h 730"/>
                <a:gd name="T62" fmla="*/ 144 w 766"/>
                <a:gd name="T63" fmla="*/ 315 h 730"/>
                <a:gd name="T64" fmla="*/ 266 w 766"/>
                <a:gd name="T65" fmla="*/ 297 h 730"/>
                <a:gd name="T66" fmla="*/ 328 w 766"/>
                <a:gd name="T67" fmla="*/ 252 h 730"/>
                <a:gd name="T68" fmla="*/ 383 w 766"/>
                <a:gd name="T69" fmla="*/ 141 h 730"/>
                <a:gd name="T70" fmla="*/ 438 w 766"/>
                <a:gd name="T71" fmla="*/ 252 h 730"/>
                <a:gd name="T72" fmla="*/ 500 w 766"/>
                <a:gd name="T73" fmla="*/ 297 h 730"/>
                <a:gd name="T74" fmla="*/ 622 w 766"/>
                <a:gd name="T75" fmla="*/ 315 h 730"/>
                <a:gd name="T76" fmla="*/ 533 w 766"/>
                <a:gd name="T77" fmla="*/ 401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66" h="730">
                  <a:moveTo>
                    <a:pt x="756" y="271"/>
                  </a:moveTo>
                  <a:cubicBezTo>
                    <a:pt x="746" y="241"/>
                    <a:pt x="721" y="220"/>
                    <a:pt x="690" y="215"/>
                  </a:cubicBezTo>
                  <a:cubicBezTo>
                    <a:pt x="529" y="192"/>
                    <a:pt x="529" y="192"/>
                    <a:pt x="529" y="192"/>
                  </a:cubicBezTo>
                  <a:cubicBezTo>
                    <a:pt x="457" y="46"/>
                    <a:pt x="457" y="46"/>
                    <a:pt x="457" y="46"/>
                  </a:cubicBezTo>
                  <a:cubicBezTo>
                    <a:pt x="443" y="18"/>
                    <a:pt x="414" y="0"/>
                    <a:pt x="383" y="0"/>
                  </a:cubicBezTo>
                  <a:cubicBezTo>
                    <a:pt x="352" y="0"/>
                    <a:pt x="323" y="18"/>
                    <a:pt x="309" y="46"/>
                  </a:cubicBezTo>
                  <a:cubicBezTo>
                    <a:pt x="237" y="192"/>
                    <a:pt x="237" y="192"/>
                    <a:pt x="237" y="192"/>
                  </a:cubicBezTo>
                  <a:cubicBezTo>
                    <a:pt x="76" y="215"/>
                    <a:pt x="76" y="215"/>
                    <a:pt x="76" y="215"/>
                  </a:cubicBezTo>
                  <a:cubicBezTo>
                    <a:pt x="45" y="220"/>
                    <a:pt x="20" y="241"/>
                    <a:pt x="10" y="271"/>
                  </a:cubicBezTo>
                  <a:cubicBezTo>
                    <a:pt x="0" y="301"/>
                    <a:pt x="8" y="333"/>
                    <a:pt x="31" y="355"/>
                  </a:cubicBezTo>
                  <a:cubicBezTo>
                    <a:pt x="147" y="469"/>
                    <a:pt x="147" y="469"/>
                    <a:pt x="147" y="469"/>
                  </a:cubicBezTo>
                  <a:cubicBezTo>
                    <a:pt x="120" y="629"/>
                    <a:pt x="120" y="629"/>
                    <a:pt x="120" y="629"/>
                  </a:cubicBezTo>
                  <a:cubicBezTo>
                    <a:pt x="115" y="660"/>
                    <a:pt x="127" y="691"/>
                    <a:pt x="153" y="709"/>
                  </a:cubicBezTo>
                  <a:cubicBezTo>
                    <a:pt x="167" y="720"/>
                    <a:pt x="184" y="725"/>
                    <a:pt x="201" y="725"/>
                  </a:cubicBezTo>
                  <a:cubicBezTo>
                    <a:pt x="214" y="725"/>
                    <a:pt x="227" y="722"/>
                    <a:pt x="239" y="716"/>
                  </a:cubicBezTo>
                  <a:cubicBezTo>
                    <a:pt x="383" y="640"/>
                    <a:pt x="383" y="640"/>
                    <a:pt x="383" y="640"/>
                  </a:cubicBezTo>
                  <a:cubicBezTo>
                    <a:pt x="527" y="716"/>
                    <a:pt x="527" y="716"/>
                    <a:pt x="527" y="716"/>
                  </a:cubicBezTo>
                  <a:cubicBezTo>
                    <a:pt x="555" y="730"/>
                    <a:pt x="588" y="728"/>
                    <a:pt x="613" y="709"/>
                  </a:cubicBezTo>
                  <a:cubicBezTo>
                    <a:pt x="639" y="691"/>
                    <a:pt x="651" y="660"/>
                    <a:pt x="646" y="629"/>
                  </a:cubicBezTo>
                  <a:cubicBezTo>
                    <a:pt x="619" y="469"/>
                    <a:pt x="619" y="469"/>
                    <a:pt x="619" y="469"/>
                  </a:cubicBezTo>
                  <a:cubicBezTo>
                    <a:pt x="735" y="355"/>
                    <a:pt x="735" y="355"/>
                    <a:pt x="735" y="355"/>
                  </a:cubicBezTo>
                  <a:cubicBezTo>
                    <a:pt x="758" y="333"/>
                    <a:pt x="766" y="301"/>
                    <a:pt x="756" y="271"/>
                  </a:cubicBezTo>
                  <a:close/>
                  <a:moveTo>
                    <a:pt x="533" y="401"/>
                  </a:moveTo>
                  <a:cubicBezTo>
                    <a:pt x="514" y="420"/>
                    <a:pt x="505" y="447"/>
                    <a:pt x="510" y="474"/>
                  </a:cubicBezTo>
                  <a:cubicBezTo>
                    <a:pt x="531" y="596"/>
                    <a:pt x="531" y="596"/>
                    <a:pt x="531" y="596"/>
                  </a:cubicBezTo>
                  <a:cubicBezTo>
                    <a:pt x="421" y="538"/>
                    <a:pt x="421" y="538"/>
                    <a:pt x="421" y="538"/>
                  </a:cubicBezTo>
                  <a:cubicBezTo>
                    <a:pt x="409" y="532"/>
                    <a:pt x="396" y="529"/>
                    <a:pt x="383" y="529"/>
                  </a:cubicBezTo>
                  <a:cubicBezTo>
                    <a:pt x="370" y="529"/>
                    <a:pt x="357" y="532"/>
                    <a:pt x="345" y="538"/>
                  </a:cubicBezTo>
                  <a:cubicBezTo>
                    <a:pt x="235" y="596"/>
                    <a:pt x="235" y="596"/>
                    <a:pt x="235" y="596"/>
                  </a:cubicBezTo>
                  <a:cubicBezTo>
                    <a:pt x="256" y="474"/>
                    <a:pt x="256" y="474"/>
                    <a:pt x="256" y="474"/>
                  </a:cubicBezTo>
                  <a:cubicBezTo>
                    <a:pt x="261" y="447"/>
                    <a:pt x="252" y="420"/>
                    <a:pt x="233" y="401"/>
                  </a:cubicBezTo>
                  <a:cubicBezTo>
                    <a:pt x="144" y="315"/>
                    <a:pt x="144" y="315"/>
                    <a:pt x="144" y="315"/>
                  </a:cubicBezTo>
                  <a:cubicBezTo>
                    <a:pt x="266" y="297"/>
                    <a:pt x="266" y="297"/>
                    <a:pt x="266" y="297"/>
                  </a:cubicBezTo>
                  <a:cubicBezTo>
                    <a:pt x="293" y="293"/>
                    <a:pt x="316" y="276"/>
                    <a:pt x="328" y="252"/>
                  </a:cubicBezTo>
                  <a:cubicBezTo>
                    <a:pt x="383" y="141"/>
                    <a:pt x="383" y="141"/>
                    <a:pt x="383" y="141"/>
                  </a:cubicBezTo>
                  <a:cubicBezTo>
                    <a:pt x="438" y="252"/>
                    <a:pt x="438" y="252"/>
                    <a:pt x="438" y="252"/>
                  </a:cubicBezTo>
                  <a:cubicBezTo>
                    <a:pt x="450" y="276"/>
                    <a:pt x="473" y="293"/>
                    <a:pt x="500" y="297"/>
                  </a:cubicBezTo>
                  <a:cubicBezTo>
                    <a:pt x="622" y="315"/>
                    <a:pt x="622" y="315"/>
                    <a:pt x="622" y="315"/>
                  </a:cubicBezTo>
                  <a:lnTo>
                    <a:pt x="533" y="401"/>
                  </a:lnTo>
                  <a:close/>
                </a:path>
              </a:pathLst>
            </a:custGeom>
            <a:solidFill>
              <a:srgbClr val="212121"/>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68" name="Group 67">
            <a:extLst>
              <a:ext uri="{FF2B5EF4-FFF2-40B4-BE49-F238E27FC236}">
                <a16:creationId xmlns:a16="http://schemas.microsoft.com/office/drawing/2014/main" id="{0B5898BC-C83F-40FD-946D-27189C402DB5}"/>
              </a:ext>
            </a:extLst>
          </p:cNvPr>
          <p:cNvGrpSpPr>
            <a:grpSpLocks noChangeAspect="1"/>
          </p:cNvGrpSpPr>
          <p:nvPr/>
        </p:nvGrpSpPr>
        <p:grpSpPr>
          <a:xfrm>
            <a:off x="8914382" y="3925517"/>
            <a:ext cx="442800" cy="2113200"/>
            <a:chOff x="10921659" y="1888271"/>
            <a:chExt cx="509923" cy="2433535"/>
          </a:xfrm>
        </p:grpSpPr>
        <p:sp>
          <p:nvSpPr>
            <p:cNvPr id="69" name="Rectangle 68">
              <a:extLst>
                <a:ext uri="{FF2B5EF4-FFF2-40B4-BE49-F238E27FC236}">
                  <a16:creationId xmlns:a16="http://schemas.microsoft.com/office/drawing/2014/main" id="{46C2D69B-3162-4021-B96C-866053E6283B}"/>
                </a:ext>
              </a:extLst>
            </p:cNvPr>
            <p:cNvSpPr/>
            <p:nvPr/>
          </p:nvSpPr>
          <p:spPr>
            <a:xfrm>
              <a:off x="10921659" y="1888271"/>
              <a:ext cx="509923" cy="243353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Freeform 183">
              <a:extLst>
                <a:ext uri="{FF2B5EF4-FFF2-40B4-BE49-F238E27FC236}">
                  <a16:creationId xmlns:a16="http://schemas.microsoft.com/office/drawing/2014/main" id="{3C3CE93E-084F-4A83-87BE-C1D998C95F7A}"/>
                </a:ext>
              </a:extLst>
            </p:cNvPr>
            <p:cNvSpPr>
              <a:spLocks noChangeAspect="1" noEditPoints="1"/>
            </p:cNvSpPr>
            <p:nvPr/>
          </p:nvSpPr>
          <p:spPr bwMode="auto">
            <a:xfrm>
              <a:off x="11069650" y="1987323"/>
              <a:ext cx="213943" cy="374400"/>
            </a:xfrm>
            <a:custGeom>
              <a:avLst/>
              <a:gdLst>
                <a:gd name="T0" fmla="*/ 216 w 432"/>
                <a:gd name="T1" fmla="*/ 0 h 755"/>
                <a:gd name="T2" fmla="*/ 0 w 432"/>
                <a:gd name="T3" fmla="*/ 216 h 755"/>
                <a:gd name="T4" fmla="*/ 0 w 432"/>
                <a:gd name="T5" fmla="*/ 223 h 755"/>
                <a:gd name="T6" fmla="*/ 100 w 432"/>
                <a:gd name="T7" fmla="*/ 565 h 755"/>
                <a:gd name="T8" fmla="*/ 332 w 432"/>
                <a:gd name="T9" fmla="*/ 565 h 755"/>
                <a:gd name="T10" fmla="*/ 432 w 432"/>
                <a:gd name="T11" fmla="*/ 223 h 755"/>
                <a:gd name="T12" fmla="*/ 432 w 432"/>
                <a:gd name="T13" fmla="*/ 216 h 755"/>
                <a:gd name="T14" fmla="*/ 216 w 432"/>
                <a:gd name="T15" fmla="*/ 0 h 755"/>
                <a:gd name="T16" fmla="*/ 251 w 432"/>
                <a:gd name="T17" fmla="*/ 457 h 755"/>
                <a:gd name="T18" fmla="*/ 181 w 432"/>
                <a:gd name="T19" fmla="*/ 457 h 755"/>
                <a:gd name="T20" fmla="*/ 108 w 432"/>
                <a:gd name="T21" fmla="*/ 209 h 755"/>
                <a:gd name="T22" fmla="*/ 216 w 432"/>
                <a:gd name="T23" fmla="*/ 108 h 755"/>
                <a:gd name="T24" fmla="*/ 324 w 432"/>
                <a:gd name="T25" fmla="*/ 209 h 755"/>
                <a:gd name="T26" fmla="*/ 251 w 432"/>
                <a:gd name="T27" fmla="*/ 457 h 755"/>
                <a:gd name="T28" fmla="*/ 103 w 432"/>
                <a:gd name="T29" fmla="*/ 647 h 755"/>
                <a:gd name="T30" fmla="*/ 330 w 432"/>
                <a:gd name="T31" fmla="*/ 647 h 755"/>
                <a:gd name="T32" fmla="*/ 330 w 432"/>
                <a:gd name="T33" fmla="*/ 755 h 755"/>
                <a:gd name="T34" fmla="*/ 103 w 432"/>
                <a:gd name="T35" fmla="*/ 755 h 755"/>
                <a:gd name="T36" fmla="*/ 103 w 432"/>
                <a:gd name="T37" fmla="*/ 647 h 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32" h="755">
                  <a:moveTo>
                    <a:pt x="216" y="0"/>
                  </a:moveTo>
                  <a:cubicBezTo>
                    <a:pt x="97" y="0"/>
                    <a:pt x="0" y="97"/>
                    <a:pt x="0" y="216"/>
                  </a:cubicBezTo>
                  <a:cubicBezTo>
                    <a:pt x="0" y="223"/>
                    <a:pt x="0" y="223"/>
                    <a:pt x="0" y="223"/>
                  </a:cubicBezTo>
                  <a:cubicBezTo>
                    <a:pt x="100" y="565"/>
                    <a:pt x="100" y="565"/>
                    <a:pt x="100" y="565"/>
                  </a:cubicBezTo>
                  <a:cubicBezTo>
                    <a:pt x="332" y="565"/>
                    <a:pt x="332" y="565"/>
                    <a:pt x="332" y="565"/>
                  </a:cubicBezTo>
                  <a:cubicBezTo>
                    <a:pt x="432" y="223"/>
                    <a:pt x="432" y="223"/>
                    <a:pt x="432" y="223"/>
                  </a:cubicBezTo>
                  <a:cubicBezTo>
                    <a:pt x="432" y="216"/>
                    <a:pt x="432" y="216"/>
                    <a:pt x="432" y="216"/>
                  </a:cubicBezTo>
                  <a:cubicBezTo>
                    <a:pt x="432" y="97"/>
                    <a:pt x="335" y="0"/>
                    <a:pt x="216" y="0"/>
                  </a:cubicBezTo>
                  <a:close/>
                  <a:moveTo>
                    <a:pt x="251" y="457"/>
                  </a:moveTo>
                  <a:cubicBezTo>
                    <a:pt x="181" y="457"/>
                    <a:pt x="181" y="457"/>
                    <a:pt x="181" y="457"/>
                  </a:cubicBezTo>
                  <a:cubicBezTo>
                    <a:pt x="108" y="209"/>
                    <a:pt x="108" y="209"/>
                    <a:pt x="108" y="209"/>
                  </a:cubicBezTo>
                  <a:cubicBezTo>
                    <a:pt x="112" y="152"/>
                    <a:pt x="159" y="108"/>
                    <a:pt x="216" y="108"/>
                  </a:cubicBezTo>
                  <a:cubicBezTo>
                    <a:pt x="273" y="108"/>
                    <a:pt x="320" y="152"/>
                    <a:pt x="324" y="209"/>
                  </a:cubicBezTo>
                  <a:lnTo>
                    <a:pt x="251" y="457"/>
                  </a:lnTo>
                  <a:close/>
                  <a:moveTo>
                    <a:pt x="103" y="647"/>
                  </a:moveTo>
                  <a:cubicBezTo>
                    <a:pt x="330" y="647"/>
                    <a:pt x="330" y="647"/>
                    <a:pt x="330" y="647"/>
                  </a:cubicBezTo>
                  <a:cubicBezTo>
                    <a:pt x="330" y="755"/>
                    <a:pt x="330" y="755"/>
                    <a:pt x="330" y="755"/>
                  </a:cubicBezTo>
                  <a:cubicBezTo>
                    <a:pt x="103" y="755"/>
                    <a:pt x="103" y="755"/>
                    <a:pt x="103" y="755"/>
                  </a:cubicBezTo>
                  <a:lnTo>
                    <a:pt x="103" y="647"/>
                  </a:lnTo>
                  <a:close/>
                </a:path>
              </a:pathLst>
            </a:custGeom>
            <a:solidFill>
              <a:srgbClr val="212121"/>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0587126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 Placeholder 20"/>
          <p:cNvSpPr>
            <a:spLocks noGrp="1"/>
          </p:cNvSpPr>
          <p:nvPr>
            <p:ph type="body" sz="quarter" idx="13"/>
          </p:nvPr>
        </p:nvSpPr>
        <p:spPr/>
        <p:txBody>
          <a:bodyPr/>
          <a:lstStyle/>
          <a:p>
            <a:r>
              <a:rPr lang="en-US"/>
              <a:t>Subtitle goes here</a:t>
            </a:r>
          </a:p>
        </p:txBody>
      </p:sp>
      <p:sp>
        <p:nvSpPr>
          <p:cNvPr id="2" name="Title 1"/>
          <p:cNvSpPr>
            <a:spLocks noGrp="1"/>
          </p:cNvSpPr>
          <p:nvPr>
            <p:ph type="title"/>
          </p:nvPr>
        </p:nvSpPr>
        <p:spPr/>
        <p:txBody>
          <a:bodyPr/>
          <a:lstStyle/>
          <a:p>
            <a:r>
              <a:rPr lang="en-US" noProof="0"/>
              <a:t>Leader Name</a:t>
            </a:r>
          </a:p>
        </p:txBody>
      </p:sp>
      <p:sp>
        <p:nvSpPr>
          <p:cNvPr id="44" name="Slide Number Placeholder 43">
            <a:extLst>
              <a:ext uri="{FF2B5EF4-FFF2-40B4-BE49-F238E27FC236}">
                <a16:creationId xmlns:a16="http://schemas.microsoft.com/office/drawing/2014/main" id="{FB359DEB-786C-41D9-80B6-02F1CCA927BC}"/>
              </a:ext>
            </a:extLst>
          </p:cNvPr>
          <p:cNvSpPr>
            <a:spLocks noGrp="1"/>
          </p:cNvSpPr>
          <p:nvPr>
            <p:ph type="sldNum" sz="quarter" idx="10"/>
          </p:nvPr>
        </p:nvSpPr>
        <p:spPr/>
        <p:txBody>
          <a:bodyPr/>
          <a:lstStyle/>
          <a:p>
            <a:fld id="{4E6DB2D9-BBD8-435B-B34A-9B8472CE273E}" type="slidenum">
              <a:rPr lang="en-US" smtClean="0"/>
              <a:pPr/>
              <a:t>15</a:t>
            </a:fld>
            <a:endParaRPr lang="en-US"/>
          </a:p>
        </p:txBody>
      </p:sp>
      <p:sp>
        <p:nvSpPr>
          <p:cNvPr id="6" name="Text Placeholder 5">
            <a:extLst>
              <a:ext uri="{FF2B5EF4-FFF2-40B4-BE49-F238E27FC236}">
                <a16:creationId xmlns:a16="http://schemas.microsoft.com/office/drawing/2014/main" id="{993D0400-C965-413C-9417-9F39EC90B4AB}"/>
              </a:ext>
            </a:extLst>
          </p:cNvPr>
          <p:cNvSpPr>
            <a:spLocks noGrp="1"/>
          </p:cNvSpPr>
          <p:nvPr>
            <p:ph type="body" sz="quarter" idx="15"/>
          </p:nvPr>
        </p:nvSpPr>
        <p:spPr>
          <a:xfrm>
            <a:off x="536401" y="925200"/>
            <a:ext cx="5258610" cy="492955"/>
          </a:xfrm>
        </p:spPr>
        <p:txBody>
          <a:bodyPr/>
          <a:lstStyle/>
          <a:p>
            <a:r>
              <a:rPr lang="en-US"/>
              <a:t>Person Profile comes here</a:t>
            </a:r>
          </a:p>
        </p:txBody>
      </p:sp>
      <p:sp>
        <p:nvSpPr>
          <p:cNvPr id="45" name="Date Placeholder 44">
            <a:extLst>
              <a:ext uri="{FF2B5EF4-FFF2-40B4-BE49-F238E27FC236}">
                <a16:creationId xmlns:a16="http://schemas.microsoft.com/office/drawing/2014/main" id="{EFD045C7-44E0-4320-BBFE-122E1752A8AC}"/>
              </a:ext>
            </a:extLst>
          </p:cNvPr>
          <p:cNvSpPr>
            <a:spLocks noGrp="1"/>
          </p:cNvSpPr>
          <p:nvPr>
            <p:ph type="dt" sz="half" idx="16"/>
          </p:nvPr>
        </p:nvSpPr>
        <p:spPr/>
        <p:txBody>
          <a:bodyPr/>
          <a:lstStyle/>
          <a:p>
            <a:fld id="{4F9202E6-BF47-47CA-AB22-584770C85068}" type="datetime1">
              <a:rPr lang="en-US" smtClean="0"/>
              <a:t>7/24/2019</a:t>
            </a:fld>
            <a:endParaRPr lang="en-US"/>
          </a:p>
        </p:txBody>
      </p:sp>
      <p:sp>
        <p:nvSpPr>
          <p:cNvPr id="10" name="Text Placeholder 9">
            <a:extLst>
              <a:ext uri="{FF2B5EF4-FFF2-40B4-BE49-F238E27FC236}">
                <a16:creationId xmlns:a16="http://schemas.microsoft.com/office/drawing/2014/main" id="{EEB8778A-07E5-4B1E-9D76-E27DD0FCD8C8}"/>
              </a:ext>
            </a:extLst>
          </p:cNvPr>
          <p:cNvSpPr>
            <a:spLocks noGrp="1"/>
          </p:cNvSpPr>
          <p:nvPr>
            <p:ph type="body" sz="quarter" idx="17"/>
          </p:nvPr>
        </p:nvSpPr>
        <p:spPr/>
        <p:txBody>
          <a:bodyPr>
            <a:normAutofit fontScale="25000" lnSpcReduction="20000"/>
          </a:bodyPr>
          <a:lstStyle/>
          <a:p>
            <a:endParaRPr lang="en-IN"/>
          </a:p>
        </p:txBody>
      </p:sp>
      <p:pic>
        <p:nvPicPr>
          <p:cNvPr id="19" name="Picture Placeholder 18">
            <a:extLst>
              <a:ext uri="{FF2B5EF4-FFF2-40B4-BE49-F238E27FC236}">
                <a16:creationId xmlns:a16="http://schemas.microsoft.com/office/drawing/2014/main" id="{E374B169-C841-4E43-8480-EBB130207B3D}"/>
              </a:ext>
            </a:extLst>
          </p:cNvPr>
          <p:cNvPicPr>
            <a:picLocks noGrp="1" noChangeAspect="1"/>
          </p:cNvPicPr>
          <p:nvPr>
            <p:ph type="pic" sz="quarter" idx="4294967295"/>
          </p:nvPr>
        </p:nvPicPr>
        <p:blipFill rotWithShape="1">
          <a:blip r:embed="rId3" cstate="print">
            <a:extLst>
              <a:ext uri="{28A0092B-C50C-407E-A947-70E740481C1C}">
                <a14:useLocalDpi xmlns:a14="http://schemas.microsoft.com/office/drawing/2010/main" val="0"/>
              </a:ext>
            </a:extLst>
          </a:blip>
          <a:srcRect t="4175" r="219" b="17422"/>
          <a:stretch/>
        </p:blipFill>
        <p:spPr>
          <a:xfrm>
            <a:off x="6394450" y="0"/>
            <a:ext cx="5797550" cy="6832600"/>
          </a:xfrm>
        </p:spPr>
      </p:pic>
      <p:sp>
        <p:nvSpPr>
          <p:cNvPr id="7" name="Rectangle 6"/>
          <p:cNvSpPr/>
          <p:nvPr/>
        </p:nvSpPr>
        <p:spPr>
          <a:xfrm>
            <a:off x="6182147" y="5022849"/>
            <a:ext cx="5374853" cy="101773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7213600" y="5194300"/>
            <a:ext cx="912429" cy="400110"/>
          </a:xfrm>
          <a:prstGeom prst="rect">
            <a:avLst/>
          </a:prstGeom>
          <a:noFill/>
        </p:spPr>
        <p:txBody>
          <a:bodyPr wrap="none" rtlCol="0">
            <a:spAutoFit/>
          </a:bodyPr>
          <a:lstStyle/>
          <a:p>
            <a:r>
              <a:rPr lang="en-US" sz="2000">
                <a:latin typeface="Work Sans Medium" panose="020B0706030804020204" pitchFamily="34" charset="0"/>
              </a:rPr>
              <a:t>Name</a:t>
            </a:r>
          </a:p>
        </p:txBody>
      </p:sp>
      <p:sp>
        <p:nvSpPr>
          <p:cNvPr id="9" name="TextBox 8"/>
          <p:cNvSpPr txBox="1"/>
          <p:nvPr/>
        </p:nvSpPr>
        <p:spPr>
          <a:xfrm>
            <a:off x="7213600" y="5529930"/>
            <a:ext cx="1289135" cy="323165"/>
          </a:xfrm>
          <a:prstGeom prst="rect">
            <a:avLst/>
          </a:prstGeom>
          <a:noFill/>
        </p:spPr>
        <p:txBody>
          <a:bodyPr wrap="none" rtlCol="0">
            <a:spAutoFit/>
          </a:bodyPr>
          <a:lstStyle/>
          <a:p>
            <a:r>
              <a:rPr lang="en-US" sz="1500"/>
              <a:t>Designation</a:t>
            </a:r>
          </a:p>
        </p:txBody>
      </p:sp>
      <p:sp>
        <p:nvSpPr>
          <p:cNvPr id="70" name="Freeform 180">
            <a:extLst>
              <a:ext uri="{FF2B5EF4-FFF2-40B4-BE49-F238E27FC236}">
                <a16:creationId xmlns:a16="http://schemas.microsoft.com/office/drawing/2014/main" id="{1D0B0371-5705-44AD-AF07-B0A6506A7670}"/>
              </a:ext>
            </a:extLst>
          </p:cNvPr>
          <p:cNvSpPr>
            <a:spLocks noChangeAspect="1" noEditPoints="1"/>
          </p:cNvSpPr>
          <p:nvPr/>
        </p:nvSpPr>
        <p:spPr bwMode="auto">
          <a:xfrm>
            <a:off x="6451463" y="5306944"/>
            <a:ext cx="471446" cy="430281"/>
          </a:xfrm>
          <a:custGeom>
            <a:avLst/>
            <a:gdLst>
              <a:gd name="T0" fmla="*/ 376 w 752"/>
              <a:gd name="T1" fmla="*/ 412 h 688"/>
              <a:gd name="T2" fmla="*/ 582 w 752"/>
              <a:gd name="T3" fmla="*/ 206 h 688"/>
              <a:gd name="T4" fmla="*/ 376 w 752"/>
              <a:gd name="T5" fmla="*/ 0 h 688"/>
              <a:gd name="T6" fmla="*/ 170 w 752"/>
              <a:gd name="T7" fmla="*/ 206 h 688"/>
              <a:gd name="T8" fmla="*/ 376 w 752"/>
              <a:gd name="T9" fmla="*/ 412 h 688"/>
              <a:gd name="T10" fmla="*/ 376 w 752"/>
              <a:gd name="T11" fmla="*/ 108 h 688"/>
              <a:gd name="T12" fmla="*/ 474 w 752"/>
              <a:gd name="T13" fmla="*/ 206 h 688"/>
              <a:gd name="T14" fmla="*/ 376 w 752"/>
              <a:gd name="T15" fmla="*/ 304 h 688"/>
              <a:gd name="T16" fmla="*/ 278 w 752"/>
              <a:gd name="T17" fmla="*/ 206 h 688"/>
              <a:gd name="T18" fmla="*/ 376 w 752"/>
              <a:gd name="T19" fmla="*/ 108 h 688"/>
              <a:gd name="T20" fmla="*/ 752 w 752"/>
              <a:gd name="T21" fmla="*/ 688 h 688"/>
              <a:gd name="T22" fmla="*/ 644 w 752"/>
              <a:gd name="T23" fmla="*/ 688 h 688"/>
              <a:gd name="T24" fmla="*/ 559 w 752"/>
              <a:gd name="T25" fmla="*/ 603 h 688"/>
              <a:gd name="T26" fmla="*/ 193 w 752"/>
              <a:gd name="T27" fmla="*/ 603 h 688"/>
              <a:gd name="T28" fmla="*/ 110 w 752"/>
              <a:gd name="T29" fmla="*/ 671 h 688"/>
              <a:gd name="T30" fmla="*/ 108 w 752"/>
              <a:gd name="T31" fmla="*/ 688 h 688"/>
              <a:gd name="T32" fmla="*/ 0 w 752"/>
              <a:gd name="T33" fmla="*/ 688 h 688"/>
              <a:gd name="T34" fmla="*/ 4 w 752"/>
              <a:gd name="T35" fmla="*/ 649 h 688"/>
              <a:gd name="T36" fmla="*/ 193 w 752"/>
              <a:gd name="T37" fmla="*/ 495 h 688"/>
              <a:gd name="T38" fmla="*/ 559 w 752"/>
              <a:gd name="T39" fmla="*/ 495 h 688"/>
              <a:gd name="T40" fmla="*/ 752 w 752"/>
              <a:gd name="T41" fmla="*/ 688 h 6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52" h="688">
                <a:moveTo>
                  <a:pt x="376" y="412"/>
                </a:moveTo>
                <a:cubicBezTo>
                  <a:pt x="489" y="412"/>
                  <a:pt x="582" y="319"/>
                  <a:pt x="582" y="206"/>
                </a:cubicBezTo>
                <a:cubicBezTo>
                  <a:pt x="582" y="93"/>
                  <a:pt x="489" y="0"/>
                  <a:pt x="376" y="0"/>
                </a:cubicBezTo>
                <a:cubicBezTo>
                  <a:pt x="263" y="0"/>
                  <a:pt x="170" y="93"/>
                  <a:pt x="170" y="206"/>
                </a:cubicBezTo>
                <a:cubicBezTo>
                  <a:pt x="170" y="319"/>
                  <a:pt x="263" y="412"/>
                  <a:pt x="376" y="412"/>
                </a:cubicBezTo>
                <a:close/>
                <a:moveTo>
                  <a:pt x="376" y="108"/>
                </a:moveTo>
                <a:cubicBezTo>
                  <a:pt x="430" y="108"/>
                  <a:pt x="474" y="152"/>
                  <a:pt x="474" y="206"/>
                </a:cubicBezTo>
                <a:cubicBezTo>
                  <a:pt x="474" y="260"/>
                  <a:pt x="430" y="304"/>
                  <a:pt x="376" y="304"/>
                </a:cubicBezTo>
                <a:cubicBezTo>
                  <a:pt x="322" y="304"/>
                  <a:pt x="278" y="260"/>
                  <a:pt x="278" y="206"/>
                </a:cubicBezTo>
                <a:cubicBezTo>
                  <a:pt x="278" y="152"/>
                  <a:pt x="322" y="108"/>
                  <a:pt x="376" y="108"/>
                </a:cubicBezTo>
                <a:close/>
                <a:moveTo>
                  <a:pt x="752" y="688"/>
                </a:moveTo>
                <a:cubicBezTo>
                  <a:pt x="644" y="688"/>
                  <a:pt x="644" y="688"/>
                  <a:pt x="644" y="688"/>
                </a:cubicBezTo>
                <a:cubicBezTo>
                  <a:pt x="644" y="641"/>
                  <a:pt x="606" y="603"/>
                  <a:pt x="559" y="603"/>
                </a:cubicBezTo>
                <a:cubicBezTo>
                  <a:pt x="193" y="603"/>
                  <a:pt x="193" y="603"/>
                  <a:pt x="193" y="603"/>
                </a:cubicBezTo>
                <a:cubicBezTo>
                  <a:pt x="153" y="603"/>
                  <a:pt x="118" y="632"/>
                  <a:pt x="110" y="671"/>
                </a:cubicBezTo>
                <a:cubicBezTo>
                  <a:pt x="109" y="676"/>
                  <a:pt x="108" y="682"/>
                  <a:pt x="108" y="688"/>
                </a:cubicBezTo>
                <a:cubicBezTo>
                  <a:pt x="0" y="688"/>
                  <a:pt x="0" y="688"/>
                  <a:pt x="0" y="688"/>
                </a:cubicBezTo>
                <a:cubicBezTo>
                  <a:pt x="0" y="675"/>
                  <a:pt x="1" y="662"/>
                  <a:pt x="4" y="649"/>
                </a:cubicBezTo>
                <a:cubicBezTo>
                  <a:pt x="22" y="560"/>
                  <a:pt x="102" y="495"/>
                  <a:pt x="193" y="495"/>
                </a:cubicBezTo>
                <a:cubicBezTo>
                  <a:pt x="559" y="495"/>
                  <a:pt x="559" y="495"/>
                  <a:pt x="559" y="495"/>
                </a:cubicBezTo>
                <a:cubicBezTo>
                  <a:pt x="665" y="495"/>
                  <a:pt x="752" y="582"/>
                  <a:pt x="752" y="688"/>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635115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7459" y="515462"/>
            <a:ext cx="11117083" cy="600164"/>
          </a:xfrm>
        </p:spPr>
        <p:txBody>
          <a:bodyPr/>
          <a:lstStyle/>
          <a:p>
            <a:r>
              <a:rPr lang="en-US"/>
              <a:t>Agenda</a:t>
            </a:r>
          </a:p>
        </p:txBody>
      </p:sp>
      <p:sp>
        <p:nvSpPr>
          <p:cNvPr id="31" name="Text Placeholder 30"/>
          <p:cNvSpPr>
            <a:spLocks noGrp="1"/>
          </p:cNvSpPr>
          <p:nvPr>
            <p:ph type="body" sz="quarter" idx="12"/>
          </p:nvPr>
        </p:nvSpPr>
        <p:spPr/>
        <p:txBody>
          <a:bodyPr/>
          <a:lstStyle/>
          <a:p>
            <a:r>
              <a:rPr lang="en-US"/>
              <a:t>Subtitle goes here</a:t>
            </a:r>
          </a:p>
        </p:txBody>
      </p:sp>
      <p:sp>
        <p:nvSpPr>
          <p:cNvPr id="4" name="TextBox 3"/>
          <p:cNvSpPr txBox="1"/>
          <p:nvPr/>
        </p:nvSpPr>
        <p:spPr>
          <a:xfrm>
            <a:off x="1939616" y="1969219"/>
            <a:ext cx="3927783" cy="361637"/>
          </a:xfrm>
          <a:prstGeom prst="rect">
            <a:avLst/>
          </a:prstGeom>
          <a:noFill/>
        </p:spPr>
        <p:txBody>
          <a:bodyPr wrap="square" rtlCol="0">
            <a:spAutoFit/>
          </a:bodyPr>
          <a:lstStyle/>
          <a:p>
            <a:r>
              <a:rPr lang="en-US" sz="1750">
                <a:latin typeface="Work Sans" panose="00000500000000000000" pitchFamily="2" charset="0"/>
                <a:ea typeface="Work Sans Medium" panose="020B0706030804020204" pitchFamily="34" charset="0"/>
                <a:cs typeface="Work Sans Medium" panose="020B0706030804020204" pitchFamily="34" charset="0"/>
              </a:rPr>
              <a:t>$32 000 </a:t>
            </a:r>
            <a:r>
              <a:rPr lang="en-US" sz="1750">
                <a:latin typeface="Work Sans" panose="00000500000000000000" pitchFamily="2" charset="0"/>
              </a:rPr>
              <a:t>ligula </a:t>
            </a:r>
            <a:r>
              <a:rPr lang="en-US" sz="1750" err="1">
                <a:latin typeface="Work Sans" panose="00000500000000000000" pitchFamily="2" charset="0"/>
              </a:rPr>
              <a:t>sem</a:t>
            </a:r>
            <a:r>
              <a:rPr lang="en-US" sz="1750">
                <a:latin typeface="Work Sans" panose="00000500000000000000" pitchFamily="2" charset="0"/>
              </a:rPr>
              <a:t>, ac cone.</a:t>
            </a:r>
          </a:p>
        </p:txBody>
      </p:sp>
      <p:sp>
        <p:nvSpPr>
          <p:cNvPr id="5" name="Rectangle 4"/>
          <p:cNvSpPr>
            <a:spLocks noChangeAspect="1"/>
          </p:cNvSpPr>
          <p:nvPr/>
        </p:nvSpPr>
        <p:spPr>
          <a:xfrm>
            <a:off x="633738" y="4519146"/>
            <a:ext cx="951848" cy="95184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a:spLocks noChangeAspect="1"/>
          </p:cNvSpPr>
          <p:nvPr/>
        </p:nvSpPr>
        <p:spPr>
          <a:xfrm>
            <a:off x="633738" y="3572554"/>
            <a:ext cx="951848" cy="95184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a:spLocks noChangeAspect="1"/>
          </p:cNvSpPr>
          <p:nvPr/>
        </p:nvSpPr>
        <p:spPr>
          <a:xfrm>
            <a:off x="633738" y="2625962"/>
            <a:ext cx="951848" cy="95184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sz="2400">
                <a:latin typeface="+mj-lt"/>
              </a:rPr>
              <a:t>2015</a:t>
            </a:r>
            <a:br>
              <a:rPr lang="en-US" sz="3600">
                <a:latin typeface="+mj-lt"/>
              </a:rPr>
            </a:br>
            <a:r>
              <a:rPr lang="en-US" sz="1200">
                <a:latin typeface="+mj-lt"/>
              </a:rPr>
              <a:t>05.15</a:t>
            </a:r>
          </a:p>
          <a:p>
            <a:pPr algn="ctr"/>
            <a:endParaRPr lang="en-US">
              <a:latin typeface="+mj-lt"/>
            </a:endParaRPr>
          </a:p>
        </p:txBody>
      </p:sp>
      <p:sp>
        <p:nvSpPr>
          <p:cNvPr id="8" name="Rectangle 7"/>
          <p:cNvSpPr>
            <a:spLocks noChangeAspect="1"/>
          </p:cNvSpPr>
          <p:nvPr/>
        </p:nvSpPr>
        <p:spPr>
          <a:xfrm>
            <a:off x="633738" y="1674114"/>
            <a:ext cx="951848" cy="9518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rPr>
              <a:t>2012</a:t>
            </a:r>
            <a:br>
              <a:rPr lang="en-US" sz="2400">
                <a:solidFill>
                  <a:schemeClr val="tx1"/>
                </a:solidFill>
              </a:rPr>
            </a:br>
            <a:r>
              <a:rPr lang="en-US" sz="1200">
                <a:solidFill>
                  <a:schemeClr val="tx1"/>
                </a:solidFill>
              </a:rPr>
              <a:t>05.16</a:t>
            </a:r>
          </a:p>
        </p:txBody>
      </p:sp>
      <p:sp>
        <p:nvSpPr>
          <p:cNvPr id="9" name="TextBox 8"/>
          <p:cNvSpPr txBox="1"/>
          <p:nvPr/>
        </p:nvSpPr>
        <p:spPr>
          <a:xfrm>
            <a:off x="1939616" y="2825817"/>
            <a:ext cx="3927783" cy="630942"/>
          </a:xfrm>
          <a:prstGeom prst="rect">
            <a:avLst/>
          </a:prstGeom>
          <a:noFill/>
        </p:spPr>
        <p:txBody>
          <a:bodyPr wrap="square" rtlCol="0">
            <a:spAutoFit/>
          </a:bodyPr>
          <a:lstStyle/>
          <a:p>
            <a:r>
              <a:rPr lang="en-US" sz="1750">
                <a:latin typeface="Work Sans" panose="00000500000000000000" pitchFamily="2" charset="0"/>
                <a:ea typeface="Work Sans Medium" panose="020B0706030804020204" pitchFamily="34" charset="0"/>
                <a:cs typeface="Work Sans Medium" panose="020B0706030804020204" pitchFamily="34" charset="0"/>
              </a:rPr>
              <a:t>$47 000 </a:t>
            </a:r>
            <a:r>
              <a:rPr lang="en-US" sz="1750" err="1">
                <a:latin typeface="Work Sans" panose="00000500000000000000" pitchFamily="2" charset="0"/>
              </a:rPr>
              <a:t>Pitum</a:t>
            </a:r>
            <a:r>
              <a:rPr lang="en-US" sz="1750">
                <a:latin typeface="Work Sans" panose="00000500000000000000" pitchFamily="2" charset="0"/>
              </a:rPr>
              <a:t> </a:t>
            </a:r>
            <a:r>
              <a:rPr lang="en-US" sz="1750" err="1">
                <a:latin typeface="Work Sans" panose="00000500000000000000" pitchFamily="2" charset="0"/>
              </a:rPr>
              <a:t>pretium</a:t>
            </a:r>
            <a:r>
              <a:rPr lang="en-US" sz="1750">
                <a:latin typeface="Work Sans" panose="00000500000000000000" pitchFamily="2" charset="0"/>
              </a:rPr>
              <a:t> ligula sem.</a:t>
            </a:r>
          </a:p>
        </p:txBody>
      </p:sp>
      <p:sp>
        <p:nvSpPr>
          <p:cNvPr id="10" name="TextBox 9"/>
          <p:cNvSpPr txBox="1"/>
          <p:nvPr/>
        </p:nvSpPr>
        <p:spPr>
          <a:xfrm>
            <a:off x="1939616" y="3725832"/>
            <a:ext cx="3927783" cy="685380"/>
          </a:xfrm>
          <a:prstGeom prst="rect">
            <a:avLst/>
          </a:prstGeom>
          <a:noFill/>
        </p:spPr>
        <p:txBody>
          <a:bodyPr wrap="square" rtlCol="0">
            <a:spAutoFit/>
          </a:bodyPr>
          <a:lstStyle/>
          <a:p>
            <a:pPr>
              <a:lnSpc>
                <a:spcPct val="114000"/>
              </a:lnSpc>
            </a:pPr>
            <a:r>
              <a:rPr lang="en-US" sz="1750">
                <a:latin typeface="Work Sans" panose="00000500000000000000" pitchFamily="2" charset="0"/>
                <a:ea typeface="Work Sans Medium" panose="020B0706030804020204" pitchFamily="34" charset="0"/>
                <a:cs typeface="Work Sans Medium" panose="020B0706030804020204" pitchFamily="34" charset="0"/>
              </a:rPr>
              <a:t>$48 000 </a:t>
            </a:r>
            <a:r>
              <a:rPr lang="en-US" sz="1750" err="1">
                <a:latin typeface="Work Sans" panose="00000500000000000000" pitchFamily="2" charset="0"/>
              </a:rPr>
              <a:t>Aliquam</a:t>
            </a:r>
            <a:r>
              <a:rPr lang="en-US" sz="1750">
                <a:latin typeface="Work Sans" panose="00000500000000000000" pitchFamily="2" charset="0"/>
              </a:rPr>
              <a:t> </a:t>
            </a:r>
            <a:r>
              <a:rPr lang="en-US" sz="1750" err="1">
                <a:latin typeface="Work Sans" panose="00000500000000000000" pitchFamily="2" charset="0"/>
              </a:rPr>
              <a:t>pretium</a:t>
            </a:r>
            <a:r>
              <a:rPr lang="en-US" sz="1750">
                <a:latin typeface="Work Sans" panose="00000500000000000000" pitchFamily="2" charset="0"/>
              </a:rPr>
              <a:t> ligula ac one lorem </a:t>
            </a:r>
            <a:r>
              <a:rPr lang="en-US" sz="1750" err="1">
                <a:latin typeface="Work Sans" panose="00000500000000000000" pitchFamily="2" charset="0"/>
              </a:rPr>
              <a:t>dolorem</a:t>
            </a:r>
            <a:r>
              <a:rPr lang="en-US" sz="1750">
                <a:latin typeface="Work Sans" panose="00000500000000000000" pitchFamily="2" charset="0"/>
              </a:rPr>
              <a:t> ipsum.</a:t>
            </a:r>
          </a:p>
        </p:txBody>
      </p:sp>
      <p:sp>
        <p:nvSpPr>
          <p:cNvPr id="11" name="TextBox 10"/>
          <p:cNvSpPr txBox="1"/>
          <p:nvPr/>
        </p:nvSpPr>
        <p:spPr>
          <a:xfrm>
            <a:off x="1939616" y="4760200"/>
            <a:ext cx="3927783" cy="630942"/>
          </a:xfrm>
          <a:prstGeom prst="rect">
            <a:avLst/>
          </a:prstGeom>
          <a:noFill/>
        </p:spPr>
        <p:txBody>
          <a:bodyPr wrap="square" rtlCol="0">
            <a:spAutoFit/>
          </a:bodyPr>
          <a:lstStyle/>
          <a:p>
            <a:r>
              <a:rPr lang="en-US" sz="1750">
                <a:latin typeface="Work Sans" panose="00000500000000000000" pitchFamily="2" charset="0"/>
                <a:ea typeface="Work Sans Medium" panose="020B0706030804020204" pitchFamily="34" charset="0"/>
                <a:cs typeface="Work Sans Medium" panose="020B0706030804020204" pitchFamily="34" charset="0"/>
              </a:rPr>
              <a:t>$49 000 </a:t>
            </a:r>
            <a:r>
              <a:rPr lang="en-US" sz="1750">
                <a:latin typeface="Work Sans" panose="00000500000000000000" pitchFamily="2" charset="0"/>
              </a:rPr>
              <a:t>Pretium ligula </a:t>
            </a:r>
            <a:r>
              <a:rPr lang="en-US" sz="1750" err="1">
                <a:latin typeface="Work Sans" panose="00000500000000000000" pitchFamily="2" charset="0"/>
              </a:rPr>
              <a:t>sem</a:t>
            </a:r>
            <a:r>
              <a:rPr lang="en-US" sz="1750">
                <a:latin typeface="Work Sans" panose="00000500000000000000" pitchFamily="2" charset="0"/>
              </a:rPr>
              <a:t>, ac cone.</a:t>
            </a:r>
          </a:p>
        </p:txBody>
      </p:sp>
      <p:sp>
        <p:nvSpPr>
          <p:cNvPr id="12" name="Rectangle 11"/>
          <p:cNvSpPr>
            <a:spLocks noChangeAspect="1"/>
          </p:cNvSpPr>
          <p:nvPr/>
        </p:nvSpPr>
        <p:spPr>
          <a:xfrm>
            <a:off x="633738" y="2624400"/>
            <a:ext cx="951848" cy="9518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rPr>
              <a:t>2012</a:t>
            </a:r>
            <a:br>
              <a:rPr lang="en-US" sz="2400">
                <a:solidFill>
                  <a:schemeClr val="tx1"/>
                </a:solidFill>
              </a:rPr>
            </a:br>
            <a:r>
              <a:rPr lang="en-US" sz="1200">
                <a:solidFill>
                  <a:schemeClr val="tx1"/>
                </a:solidFill>
              </a:rPr>
              <a:t>05.16</a:t>
            </a:r>
          </a:p>
        </p:txBody>
      </p:sp>
      <p:sp>
        <p:nvSpPr>
          <p:cNvPr id="13" name="Rectangle 12"/>
          <p:cNvSpPr>
            <a:spLocks noChangeAspect="1"/>
          </p:cNvSpPr>
          <p:nvPr/>
        </p:nvSpPr>
        <p:spPr>
          <a:xfrm>
            <a:off x="633738" y="3571200"/>
            <a:ext cx="951848" cy="9518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rPr>
              <a:t>2012</a:t>
            </a:r>
            <a:br>
              <a:rPr lang="en-US" sz="2400">
                <a:solidFill>
                  <a:schemeClr val="tx1"/>
                </a:solidFill>
              </a:rPr>
            </a:br>
            <a:r>
              <a:rPr lang="en-US" sz="1200">
                <a:solidFill>
                  <a:schemeClr val="tx1"/>
                </a:solidFill>
              </a:rPr>
              <a:t>05.16</a:t>
            </a:r>
          </a:p>
        </p:txBody>
      </p:sp>
      <p:sp>
        <p:nvSpPr>
          <p:cNvPr id="14" name="Rectangle 13"/>
          <p:cNvSpPr>
            <a:spLocks noChangeAspect="1"/>
          </p:cNvSpPr>
          <p:nvPr/>
        </p:nvSpPr>
        <p:spPr>
          <a:xfrm>
            <a:off x="633738" y="4519146"/>
            <a:ext cx="951848" cy="95184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solidFill>
                  <a:srgbClr val="FFFFFF"/>
                </a:solidFill>
              </a:rPr>
              <a:t>2015</a:t>
            </a:r>
            <a:br>
              <a:rPr lang="en-US" sz="2400">
                <a:solidFill>
                  <a:srgbClr val="FFFFFF"/>
                </a:solidFill>
              </a:rPr>
            </a:br>
            <a:r>
              <a:rPr lang="en-US" sz="1200">
                <a:solidFill>
                  <a:srgbClr val="FFFFFF"/>
                </a:solidFill>
              </a:rPr>
              <a:t>05.16</a:t>
            </a:r>
          </a:p>
        </p:txBody>
      </p:sp>
      <p:sp>
        <p:nvSpPr>
          <p:cNvPr id="17" name="TextBox 16"/>
          <p:cNvSpPr txBox="1"/>
          <p:nvPr/>
        </p:nvSpPr>
        <p:spPr>
          <a:xfrm>
            <a:off x="7655247" y="1969219"/>
            <a:ext cx="3927783" cy="361637"/>
          </a:xfrm>
          <a:prstGeom prst="rect">
            <a:avLst/>
          </a:prstGeom>
          <a:noFill/>
        </p:spPr>
        <p:txBody>
          <a:bodyPr wrap="square" rtlCol="0">
            <a:spAutoFit/>
          </a:bodyPr>
          <a:lstStyle/>
          <a:p>
            <a:r>
              <a:rPr lang="en-US" sz="1750">
                <a:latin typeface="Work Sans" panose="00000500000000000000" pitchFamily="2" charset="0"/>
                <a:ea typeface="Work Sans Medium" panose="020B0706030804020204" pitchFamily="34" charset="0"/>
                <a:cs typeface="Work Sans Medium" panose="020B0706030804020204" pitchFamily="34" charset="0"/>
              </a:rPr>
              <a:t>$32 000 </a:t>
            </a:r>
            <a:r>
              <a:rPr lang="en-US" sz="1750">
                <a:latin typeface="Work Sans" panose="00000500000000000000" pitchFamily="2" charset="0"/>
              </a:rPr>
              <a:t>ligula sem, ac cone.</a:t>
            </a:r>
          </a:p>
        </p:txBody>
      </p:sp>
      <p:sp>
        <p:nvSpPr>
          <p:cNvPr id="18" name="Rectangle 17"/>
          <p:cNvSpPr>
            <a:spLocks noChangeAspect="1"/>
          </p:cNvSpPr>
          <p:nvPr/>
        </p:nvSpPr>
        <p:spPr>
          <a:xfrm>
            <a:off x="6349369" y="4519146"/>
            <a:ext cx="951848" cy="95184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a:spLocks noChangeAspect="1"/>
          </p:cNvSpPr>
          <p:nvPr/>
        </p:nvSpPr>
        <p:spPr>
          <a:xfrm>
            <a:off x="6349369" y="3572554"/>
            <a:ext cx="951848" cy="95184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a:spLocks noChangeAspect="1"/>
          </p:cNvSpPr>
          <p:nvPr/>
        </p:nvSpPr>
        <p:spPr>
          <a:xfrm>
            <a:off x="6349369" y="2625962"/>
            <a:ext cx="951848" cy="95184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sz="2400">
                <a:latin typeface="+mj-lt"/>
              </a:rPr>
              <a:t>2015</a:t>
            </a:r>
            <a:br>
              <a:rPr lang="en-US" sz="3600">
                <a:latin typeface="+mj-lt"/>
              </a:rPr>
            </a:br>
            <a:r>
              <a:rPr lang="en-US" sz="1200">
                <a:latin typeface="+mj-lt"/>
              </a:rPr>
              <a:t>05.15</a:t>
            </a:r>
          </a:p>
          <a:p>
            <a:pPr algn="ctr"/>
            <a:endParaRPr lang="en-US">
              <a:latin typeface="+mj-lt"/>
            </a:endParaRPr>
          </a:p>
        </p:txBody>
      </p:sp>
      <p:sp>
        <p:nvSpPr>
          <p:cNvPr id="21" name="Rectangle 20"/>
          <p:cNvSpPr>
            <a:spLocks noChangeAspect="1"/>
          </p:cNvSpPr>
          <p:nvPr/>
        </p:nvSpPr>
        <p:spPr>
          <a:xfrm>
            <a:off x="6349369" y="1674114"/>
            <a:ext cx="951848" cy="95184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solidFill>
                  <a:srgbClr val="FFFFFF"/>
                </a:solidFill>
              </a:rPr>
              <a:t>2012</a:t>
            </a:r>
            <a:br>
              <a:rPr lang="en-US" sz="2400">
                <a:solidFill>
                  <a:srgbClr val="FFFFFF"/>
                </a:solidFill>
              </a:rPr>
            </a:br>
            <a:r>
              <a:rPr lang="en-US" sz="1200">
                <a:solidFill>
                  <a:srgbClr val="FFFFFF"/>
                </a:solidFill>
              </a:rPr>
              <a:t>05.16</a:t>
            </a:r>
          </a:p>
        </p:txBody>
      </p:sp>
      <p:sp>
        <p:nvSpPr>
          <p:cNvPr id="22" name="TextBox 21"/>
          <p:cNvSpPr txBox="1"/>
          <p:nvPr/>
        </p:nvSpPr>
        <p:spPr>
          <a:xfrm>
            <a:off x="7655247" y="2825817"/>
            <a:ext cx="3927783" cy="630942"/>
          </a:xfrm>
          <a:prstGeom prst="rect">
            <a:avLst/>
          </a:prstGeom>
          <a:noFill/>
        </p:spPr>
        <p:txBody>
          <a:bodyPr wrap="square" rtlCol="0">
            <a:spAutoFit/>
          </a:bodyPr>
          <a:lstStyle/>
          <a:p>
            <a:r>
              <a:rPr lang="en-US" sz="1750">
                <a:latin typeface="Work Sans" panose="00000500000000000000" pitchFamily="2" charset="0"/>
                <a:ea typeface="Work Sans Medium" panose="020B0706030804020204" pitchFamily="34" charset="0"/>
                <a:cs typeface="Work Sans Medium" panose="020B0706030804020204" pitchFamily="34" charset="0"/>
              </a:rPr>
              <a:t>$47 000 </a:t>
            </a:r>
            <a:r>
              <a:rPr lang="en-US" sz="1750">
                <a:latin typeface="Work Sans" panose="00000500000000000000" pitchFamily="2" charset="0"/>
              </a:rPr>
              <a:t>Pitum pretium ligula sem.</a:t>
            </a:r>
          </a:p>
        </p:txBody>
      </p:sp>
      <p:sp>
        <p:nvSpPr>
          <p:cNvPr id="23" name="TextBox 22"/>
          <p:cNvSpPr txBox="1"/>
          <p:nvPr/>
        </p:nvSpPr>
        <p:spPr>
          <a:xfrm>
            <a:off x="7655247" y="3725832"/>
            <a:ext cx="3927783" cy="685380"/>
          </a:xfrm>
          <a:prstGeom prst="rect">
            <a:avLst/>
          </a:prstGeom>
          <a:noFill/>
        </p:spPr>
        <p:txBody>
          <a:bodyPr wrap="square" rtlCol="0">
            <a:spAutoFit/>
          </a:bodyPr>
          <a:lstStyle/>
          <a:p>
            <a:pPr>
              <a:lnSpc>
                <a:spcPct val="114000"/>
              </a:lnSpc>
            </a:pPr>
            <a:r>
              <a:rPr lang="en-US" sz="1750">
                <a:latin typeface="Work Sans" panose="00000500000000000000" pitchFamily="2" charset="0"/>
                <a:ea typeface="Work Sans Medium" panose="020B0706030804020204" pitchFamily="34" charset="0"/>
                <a:cs typeface="Work Sans Medium" panose="020B0706030804020204" pitchFamily="34" charset="0"/>
              </a:rPr>
              <a:t>$48 000 </a:t>
            </a:r>
            <a:r>
              <a:rPr lang="en-US" sz="1750" err="1">
                <a:latin typeface="Work Sans" panose="00000500000000000000" pitchFamily="2" charset="0"/>
              </a:rPr>
              <a:t>Aliquam</a:t>
            </a:r>
            <a:r>
              <a:rPr lang="en-US" sz="1750">
                <a:latin typeface="Work Sans" panose="00000500000000000000" pitchFamily="2" charset="0"/>
              </a:rPr>
              <a:t> </a:t>
            </a:r>
            <a:r>
              <a:rPr lang="en-US" sz="1750" err="1">
                <a:latin typeface="Work Sans" panose="00000500000000000000" pitchFamily="2" charset="0"/>
              </a:rPr>
              <a:t>pretium</a:t>
            </a:r>
            <a:r>
              <a:rPr lang="en-US" sz="1750">
                <a:latin typeface="Work Sans" panose="00000500000000000000" pitchFamily="2" charset="0"/>
              </a:rPr>
              <a:t> ligula ac one lorem </a:t>
            </a:r>
            <a:r>
              <a:rPr lang="en-US" sz="1750" err="1">
                <a:latin typeface="Work Sans" panose="00000500000000000000" pitchFamily="2" charset="0"/>
              </a:rPr>
              <a:t>dolorem</a:t>
            </a:r>
            <a:r>
              <a:rPr lang="en-US" sz="1750">
                <a:latin typeface="Work Sans" panose="00000500000000000000" pitchFamily="2" charset="0"/>
              </a:rPr>
              <a:t> ipsum.</a:t>
            </a:r>
          </a:p>
        </p:txBody>
      </p:sp>
      <p:sp>
        <p:nvSpPr>
          <p:cNvPr id="24" name="TextBox 23"/>
          <p:cNvSpPr txBox="1"/>
          <p:nvPr/>
        </p:nvSpPr>
        <p:spPr>
          <a:xfrm>
            <a:off x="7655247" y="4760200"/>
            <a:ext cx="3927783" cy="630942"/>
          </a:xfrm>
          <a:prstGeom prst="rect">
            <a:avLst/>
          </a:prstGeom>
          <a:noFill/>
        </p:spPr>
        <p:txBody>
          <a:bodyPr wrap="square" rtlCol="0">
            <a:spAutoFit/>
          </a:bodyPr>
          <a:lstStyle/>
          <a:p>
            <a:r>
              <a:rPr lang="en-US" sz="1750">
                <a:latin typeface="Work Sans" panose="00000500000000000000" pitchFamily="2" charset="0"/>
                <a:ea typeface="Work Sans Medium" panose="020B0706030804020204" pitchFamily="34" charset="0"/>
                <a:cs typeface="Work Sans Medium" panose="020B0706030804020204" pitchFamily="34" charset="0"/>
              </a:rPr>
              <a:t>$49 000 </a:t>
            </a:r>
            <a:r>
              <a:rPr lang="en-US" sz="1750">
                <a:latin typeface="Work Sans" panose="00000500000000000000" pitchFamily="2" charset="0"/>
              </a:rPr>
              <a:t>Pretium ligula sem, ac cone.</a:t>
            </a:r>
          </a:p>
        </p:txBody>
      </p:sp>
      <p:sp>
        <p:nvSpPr>
          <p:cNvPr id="25" name="Rectangle 24"/>
          <p:cNvSpPr>
            <a:spLocks noChangeAspect="1"/>
          </p:cNvSpPr>
          <p:nvPr/>
        </p:nvSpPr>
        <p:spPr>
          <a:xfrm>
            <a:off x="6349369" y="2624400"/>
            <a:ext cx="951848" cy="95184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solidFill>
                  <a:srgbClr val="FFFFFF"/>
                </a:solidFill>
              </a:rPr>
              <a:t>2012</a:t>
            </a:r>
            <a:br>
              <a:rPr lang="en-US" sz="2400">
                <a:solidFill>
                  <a:srgbClr val="FFFFFF"/>
                </a:solidFill>
              </a:rPr>
            </a:br>
            <a:r>
              <a:rPr lang="en-US" sz="1200">
                <a:solidFill>
                  <a:srgbClr val="FFFFFF"/>
                </a:solidFill>
              </a:rPr>
              <a:t>05.16</a:t>
            </a:r>
          </a:p>
        </p:txBody>
      </p:sp>
      <p:sp>
        <p:nvSpPr>
          <p:cNvPr id="26" name="Rectangle 25"/>
          <p:cNvSpPr>
            <a:spLocks noChangeAspect="1"/>
          </p:cNvSpPr>
          <p:nvPr/>
        </p:nvSpPr>
        <p:spPr>
          <a:xfrm>
            <a:off x="6349369" y="3571200"/>
            <a:ext cx="951848" cy="95184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solidFill>
                  <a:srgbClr val="FFFFFF"/>
                </a:solidFill>
              </a:rPr>
              <a:t>2012</a:t>
            </a:r>
            <a:br>
              <a:rPr lang="en-US" sz="2400">
                <a:solidFill>
                  <a:srgbClr val="FFFFFF"/>
                </a:solidFill>
              </a:rPr>
            </a:br>
            <a:r>
              <a:rPr lang="en-US" sz="1200">
                <a:solidFill>
                  <a:srgbClr val="FFFFFF"/>
                </a:solidFill>
              </a:rPr>
              <a:t>05.16</a:t>
            </a:r>
          </a:p>
        </p:txBody>
      </p:sp>
      <p:sp>
        <p:nvSpPr>
          <p:cNvPr id="27" name="Rectangle 26"/>
          <p:cNvSpPr>
            <a:spLocks noChangeAspect="1"/>
          </p:cNvSpPr>
          <p:nvPr/>
        </p:nvSpPr>
        <p:spPr>
          <a:xfrm>
            <a:off x="6349369" y="4519146"/>
            <a:ext cx="951848" cy="95184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solidFill>
                  <a:srgbClr val="FFFFFF"/>
                </a:solidFill>
              </a:rPr>
              <a:t>2012</a:t>
            </a:r>
            <a:br>
              <a:rPr lang="en-US" sz="2400">
                <a:solidFill>
                  <a:srgbClr val="FFFFFF"/>
                </a:solidFill>
              </a:rPr>
            </a:br>
            <a:r>
              <a:rPr lang="en-US" sz="1200">
                <a:solidFill>
                  <a:srgbClr val="FFFFFF"/>
                </a:solidFill>
              </a:rPr>
              <a:t>05.16</a:t>
            </a:r>
          </a:p>
        </p:txBody>
      </p:sp>
      <p:sp>
        <p:nvSpPr>
          <p:cNvPr id="38" name="Slide Number Placeholder 37">
            <a:extLst>
              <a:ext uri="{FF2B5EF4-FFF2-40B4-BE49-F238E27FC236}">
                <a16:creationId xmlns:a16="http://schemas.microsoft.com/office/drawing/2014/main" id="{549C5E52-1198-41A2-8B16-3A4B599D597D}"/>
              </a:ext>
            </a:extLst>
          </p:cNvPr>
          <p:cNvSpPr>
            <a:spLocks noGrp="1"/>
          </p:cNvSpPr>
          <p:nvPr>
            <p:ph type="sldNum" sz="quarter" idx="10"/>
          </p:nvPr>
        </p:nvSpPr>
        <p:spPr/>
        <p:txBody>
          <a:bodyPr/>
          <a:lstStyle/>
          <a:p>
            <a:fld id="{4E6DB2D9-BBD8-435B-B34A-9B8472CE273E}" type="slidenum">
              <a:rPr lang="en-US" smtClean="0"/>
              <a:pPr/>
              <a:t>16</a:t>
            </a:fld>
            <a:endParaRPr lang="en-US"/>
          </a:p>
        </p:txBody>
      </p:sp>
      <p:sp>
        <p:nvSpPr>
          <p:cNvPr id="39" name="Date Placeholder 38">
            <a:extLst>
              <a:ext uri="{FF2B5EF4-FFF2-40B4-BE49-F238E27FC236}">
                <a16:creationId xmlns:a16="http://schemas.microsoft.com/office/drawing/2014/main" id="{F2F02139-7876-4B65-BD2A-623B335E9F83}"/>
              </a:ext>
            </a:extLst>
          </p:cNvPr>
          <p:cNvSpPr>
            <a:spLocks noGrp="1"/>
          </p:cNvSpPr>
          <p:nvPr>
            <p:ph type="dt" sz="half" idx="13"/>
          </p:nvPr>
        </p:nvSpPr>
        <p:spPr/>
        <p:txBody>
          <a:bodyPr/>
          <a:lstStyle/>
          <a:p>
            <a:fld id="{65FD633C-6BBF-4BDF-8001-822218D7A19A}" type="datetime1">
              <a:rPr lang="en-US" smtClean="0"/>
              <a:t>7/24/2019</a:t>
            </a:fld>
            <a:endParaRPr lang="en-US"/>
          </a:p>
        </p:txBody>
      </p:sp>
    </p:spTree>
    <p:extLst>
      <p:ext uri="{BB962C8B-B14F-4D97-AF65-F5344CB8AC3E}">
        <p14:creationId xmlns:p14="http://schemas.microsoft.com/office/powerpoint/2010/main" val="3900228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7459" y="515462"/>
            <a:ext cx="11117083" cy="600164"/>
          </a:xfrm>
        </p:spPr>
        <p:txBody>
          <a:bodyPr/>
          <a:lstStyle/>
          <a:p>
            <a:r>
              <a:rPr lang="en-US"/>
              <a:t>Agenda</a:t>
            </a:r>
          </a:p>
        </p:txBody>
      </p:sp>
      <p:sp>
        <p:nvSpPr>
          <p:cNvPr id="9" name="Text Placeholder 8"/>
          <p:cNvSpPr>
            <a:spLocks noGrp="1"/>
          </p:cNvSpPr>
          <p:nvPr>
            <p:ph type="body" sz="quarter" idx="12"/>
          </p:nvPr>
        </p:nvSpPr>
        <p:spPr/>
        <p:txBody>
          <a:bodyPr/>
          <a:lstStyle/>
          <a:p>
            <a:r>
              <a:rPr lang="en-US"/>
              <a:t>Subtitle goes here</a:t>
            </a:r>
          </a:p>
        </p:txBody>
      </p:sp>
      <p:graphicFrame>
        <p:nvGraphicFramePr>
          <p:cNvPr id="75" name="Table 74"/>
          <p:cNvGraphicFramePr>
            <a:graphicFrameLocks noGrp="1"/>
          </p:cNvGraphicFramePr>
          <p:nvPr>
            <p:extLst>
              <p:ext uri="{D42A27DB-BD31-4B8C-83A1-F6EECF244321}">
                <p14:modId xmlns:p14="http://schemas.microsoft.com/office/powerpoint/2010/main" val="721406000"/>
              </p:ext>
            </p:extLst>
          </p:nvPr>
        </p:nvGraphicFramePr>
        <p:xfrm>
          <a:off x="623888" y="2013729"/>
          <a:ext cx="5219700" cy="4003248"/>
        </p:xfrm>
        <a:graphic>
          <a:graphicData uri="http://schemas.openxmlformats.org/drawingml/2006/table">
            <a:tbl>
              <a:tblPr lastCol="1">
                <a:tableStyleId>{5C22544A-7EE6-4342-B048-85BDC9FD1C3A}</a:tableStyleId>
              </a:tblPr>
              <a:tblGrid>
                <a:gridCol w="707072">
                  <a:extLst>
                    <a:ext uri="{9D8B030D-6E8A-4147-A177-3AD203B41FA5}">
                      <a16:colId xmlns:a16="http://schemas.microsoft.com/office/drawing/2014/main" val="20000"/>
                    </a:ext>
                  </a:extLst>
                </a:gridCol>
                <a:gridCol w="3169920">
                  <a:extLst>
                    <a:ext uri="{9D8B030D-6E8A-4147-A177-3AD203B41FA5}">
                      <a16:colId xmlns:a16="http://schemas.microsoft.com/office/drawing/2014/main" val="20001"/>
                    </a:ext>
                  </a:extLst>
                </a:gridCol>
                <a:gridCol w="1342708">
                  <a:extLst>
                    <a:ext uri="{9D8B030D-6E8A-4147-A177-3AD203B41FA5}">
                      <a16:colId xmlns:a16="http://schemas.microsoft.com/office/drawing/2014/main" val="20002"/>
                    </a:ext>
                  </a:extLst>
                </a:gridCol>
              </a:tblGrid>
              <a:tr h="521929">
                <a:tc>
                  <a:txBody>
                    <a:bodyPr/>
                    <a:lstStyle/>
                    <a:p>
                      <a:r>
                        <a:rPr lang="en-US" sz="1200" noProof="0">
                          <a:latin typeface="+mn-lt"/>
                          <a:ea typeface="Work Sans Medium" panose="020B0706030804020204" pitchFamily="34" charset="0"/>
                          <a:cs typeface="Work Sans Medium" panose="020B0706030804020204" pitchFamily="34" charset="0"/>
                        </a:rPr>
                        <a:t>09:30</a:t>
                      </a:r>
                      <a:endParaRPr lang="en-US" sz="1200" b="0" noProof="0">
                        <a:solidFill>
                          <a:schemeClr val="tx1"/>
                        </a:solidFill>
                        <a:latin typeface="+mn-lt"/>
                        <a:ea typeface="Work Sans Medium" panose="020B0706030804020204" pitchFamily="34" charset="0"/>
                        <a:cs typeface="Work Sans Medium" panose="020B0706030804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tcPr>
                </a:tc>
                <a:tc>
                  <a:txBody>
                    <a:bodyPr/>
                    <a:lstStyle/>
                    <a:p>
                      <a:r>
                        <a:rPr lang="en-US" sz="1200" noProof="0">
                          <a:latin typeface="+mn-lt"/>
                          <a:ea typeface="Work Sans Medium" panose="020B0706030804020204" pitchFamily="34" charset="0"/>
                          <a:cs typeface="Work Sans Medium" panose="020B0706030804020204" pitchFamily="34" charset="0"/>
                        </a:rPr>
                        <a:t>LOREM IPSUM DOLOR</a:t>
                      </a:r>
                      <a:endParaRPr lang="en-US" sz="1200" b="0" noProof="0">
                        <a:solidFill>
                          <a:schemeClr val="tx1"/>
                        </a:solidFill>
                        <a:latin typeface="+mn-lt"/>
                        <a:ea typeface="Work Sans Medium" panose="020B0706030804020204" pitchFamily="34" charset="0"/>
                        <a:cs typeface="Work Sans Medium" panose="020B0706030804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tcPr>
                </a:tc>
                <a:tc>
                  <a:txBody>
                    <a:bodyPr/>
                    <a:lstStyle/>
                    <a:p>
                      <a:r>
                        <a:rPr lang="en-US" sz="1200" noProof="0">
                          <a:latin typeface="+mn-lt"/>
                          <a:ea typeface="Work Sans Medium" panose="020B0706030804020204" pitchFamily="34" charset="0"/>
                          <a:cs typeface="Work Sans Medium" panose="020B0706030804020204" pitchFamily="34" charset="0"/>
                        </a:rPr>
                        <a:t>40min</a:t>
                      </a:r>
                      <a:endParaRPr lang="en-US" sz="1200" b="0" noProof="0">
                        <a:solidFill>
                          <a:schemeClr val="tx1"/>
                        </a:solidFill>
                        <a:latin typeface="+mn-lt"/>
                        <a:ea typeface="Work Sans Medium" panose="020B0706030804020204" pitchFamily="34" charset="0"/>
                        <a:cs typeface="Work Sans Medium" panose="020B0706030804020204" pitchFamily="34" charset="0"/>
                      </a:endParaRPr>
                    </a:p>
                  </a:txBody>
                  <a:tcPr marL="252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tcPr>
                </a:tc>
                <a:extLst>
                  <a:ext uri="{0D108BD9-81ED-4DB2-BD59-A6C34878D82A}">
                    <a16:rowId xmlns:a16="http://schemas.microsoft.com/office/drawing/2014/main" val="10000"/>
                  </a:ext>
                </a:extLst>
              </a:tr>
              <a:tr h="521929">
                <a:tc>
                  <a:txBody>
                    <a:bodyPr/>
                    <a:lstStyle/>
                    <a:p>
                      <a:r>
                        <a:rPr lang="en-US" sz="1200" noProof="0">
                          <a:latin typeface="+mn-lt"/>
                          <a:ea typeface="Work Sans Medium" panose="020B0706030804020204" pitchFamily="34" charset="0"/>
                          <a:cs typeface="Work Sans Medium" panose="020B0706030804020204" pitchFamily="34" charset="0"/>
                        </a:rPr>
                        <a:t>10:10</a:t>
                      </a:r>
                      <a:endParaRPr lang="en-US" sz="1200" b="0" noProof="0">
                        <a:solidFill>
                          <a:schemeClr val="tx1"/>
                        </a:solidFill>
                        <a:latin typeface="+mn-lt"/>
                        <a:ea typeface="Work Sans Medium" panose="020B0706030804020204" pitchFamily="34" charset="0"/>
                        <a:cs typeface="Work Sans Medium" panose="020B0706030804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tcPr>
                </a:tc>
                <a:tc>
                  <a:txBody>
                    <a:bodyPr/>
                    <a:lstStyle/>
                    <a:p>
                      <a:r>
                        <a:rPr lang="en-US" sz="1200" noProof="0">
                          <a:latin typeface="+mn-lt"/>
                          <a:ea typeface="Work Sans Medium" panose="020B0706030804020204" pitchFamily="34" charset="0"/>
                          <a:cs typeface="Work Sans Medium" panose="020B0706030804020204" pitchFamily="34" charset="0"/>
                        </a:rPr>
                        <a:t>CRAS LUCTUS NON URNA ALIQUET</a:t>
                      </a:r>
                      <a:endParaRPr lang="en-US" sz="1200" b="0" noProof="0">
                        <a:solidFill>
                          <a:schemeClr val="tx1"/>
                        </a:solidFill>
                        <a:latin typeface="+mn-lt"/>
                        <a:ea typeface="Work Sans Medium" panose="020B0706030804020204" pitchFamily="34" charset="0"/>
                        <a:cs typeface="Work Sans Medium" panose="020B0706030804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tcPr>
                </a:tc>
                <a:tc>
                  <a:txBody>
                    <a:bodyPr/>
                    <a:lstStyle/>
                    <a:p>
                      <a:r>
                        <a:rPr lang="en-US" sz="1200" noProof="0">
                          <a:latin typeface="+mn-lt"/>
                          <a:ea typeface="Work Sans Medium" panose="020B0706030804020204" pitchFamily="34" charset="0"/>
                          <a:cs typeface="Work Sans Medium" panose="020B0706030804020204" pitchFamily="34" charset="0"/>
                        </a:rPr>
                        <a:t>15min</a:t>
                      </a:r>
                      <a:endParaRPr lang="en-US" sz="1200" b="0" noProof="0">
                        <a:solidFill>
                          <a:schemeClr val="tx1"/>
                        </a:solidFill>
                        <a:latin typeface="+mn-lt"/>
                        <a:ea typeface="Work Sans Medium" panose="020B0706030804020204" pitchFamily="34" charset="0"/>
                        <a:cs typeface="Work Sans Medium" panose="020B0706030804020204" pitchFamily="34" charset="0"/>
                      </a:endParaRPr>
                    </a:p>
                  </a:txBody>
                  <a:tcPr marL="252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tcPr>
                </a:tc>
                <a:extLst>
                  <a:ext uri="{0D108BD9-81ED-4DB2-BD59-A6C34878D82A}">
                    <a16:rowId xmlns:a16="http://schemas.microsoft.com/office/drawing/2014/main" val="10001"/>
                  </a:ext>
                </a:extLst>
              </a:tr>
              <a:tr h="521929">
                <a:tc>
                  <a:txBody>
                    <a:bodyPr/>
                    <a:lstStyle/>
                    <a:p>
                      <a:r>
                        <a:rPr lang="en-US" sz="1200" noProof="0">
                          <a:latin typeface="+mn-lt"/>
                          <a:ea typeface="Work Sans Medium" panose="020B0706030804020204" pitchFamily="34" charset="0"/>
                          <a:cs typeface="Work Sans Medium" panose="020B0706030804020204" pitchFamily="34" charset="0"/>
                        </a:rPr>
                        <a:t>10:25</a:t>
                      </a:r>
                      <a:endParaRPr lang="en-US" sz="1200" b="0" noProof="0">
                        <a:solidFill>
                          <a:schemeClr val="tx1"/>
                        </a:solidFill>
                        <a:latin typeface="+mn-lt"/>
                        <a:ea typeface="Work Sans Medium" panose="020B0706030804020204" pitchFamily="34" charset="0"/>
                        <a:cs typeface="Work Sans Medium" panose="020B0706030804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tcPr>
                </a:tc>
                <a:tc>
                  <a:txBody>
                    <a:bodyPr/>
                    <a:lstStyle/>
                    <a:p>
                      <a:r>
                        <a:rPr lang="en-US" sz="1200" noProof="0">
                          <a:latin typeface="+mn-lt"/>
                          <a:ea typeface="Work Sans Medium" panose="020B0706030804020204" pitchFamily="34" charset="0"/>
                          <a:cs typeface="Work Sans Medium" panose="020B0706030804020204" pitchFamily="34" charset="0"/>
                        </a:rPr>
                        <a:t>NULLA ET DAPIBUS POSUERE </a:t>
                      </a:r>
                      <a:endParaRPr lang="en-US" sz="1200" b="0" noProof="0">
                        <a:solidFill>
                          <a:schemeClr val="tx1"/>
                        </a:solidFill>
                        <a:latin typeface="+mn-lt"/>
                        <a:ea typeface="Work Sans Medium" panose="020B0706030804020204" pitchFamily="34" charset="0"/>
                        <a:cs typeface="Work Sans Medium" panose="020B0706030804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tcPr>
                </a:tc>
                <a:tc>
                  <a:txBody>
                    <a:bodyPr/>
                    <a:lstStyle/>
                    <a:p>
                      <a:r>
                        <a:rPr lang="en-US" sz="1200" noProof="0">
                          <a:latin typeface="+mn-lt"/>
                          <a:ea typeface="Work Sans Medium" panose="020B0706030804020204" pitchFamily="34" charset="0"/>
                          <a:cs typeface="Work Sans Medium" panose="020B0706030804020204" pitchFamily="34" charset="0"/>
                        </a:rPr>
                        <a:t>1h 30min</a:t>
                      </a:r>
                      <a:endParaRPr lang="en-US" sz="1200" b="0" noProof="0">
                        <a:solidFill>
                          <a:schemeClr val="tx1"/>
                        </a:solidFill>
                        <a:latin typeface="+mn-lt"/>
                        <a:ea typeface="Work Sans Medium" panose="020B0706030804020204" pitchFamily="34" charset="0"/>
                        <a:cs typeface="Work Sans Medium" panose="020B0706030804020204" pitchFamily="34" charset="0"/>
                      </a:endParaRPr>
                    </a:p>
                  </a:txBody>
                  <a:tcPr marL="252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tcPr>
                </a:tc>
                <a:extLst>
                  <a:ext uri="{0D108BD9-81ED-4DB2-BD59-A6C34878D82A}">
                    <a16:rowId xmlns:a16="http://schemas.microsoft.com/office/drawing/2014/main" val="10002"/>
                  </a:ext>
                </a:extLst>
              </a:tr>
              <a:tr h="521929">
                <a:tc>
                  <a:txBody>
                    <a:bodyPr/>
                    <a:lstStyle/>
                    <a:p>
                      <a:r>
                        <a:rPr lang="en-US" sz="1200" noProof="0">
                          <a:latin typeface="+mn-lt"/>
                          <a:ea typeface="Work Sans Medium" panose="020B0706030804020204" pitchFamily="34" charset="0"/>
                          <a:cs typeface="Work Sans Medium" panose="020B0706030804020204" pitchFamily="34" charset="0"/>
                        </a:rPr>
                        <a:t>11:55</a:t>
                      </a:r>
                      <a:endParaRPr lang="en-US" sz="1200" b="0" noProof="0">
                        <a:solidFill>
                          <a:schemeClr val="tx1"/>
                        </a:solidFill>
                        <a:latin typeface="+mn-lt"/>
                        <a:ea typeface="Work Sans Medium" panose="020B0706030804020204" pitchFamily="34" charset="0"/>
                        <a:cs typeface="Work Sans Medium" panose="020B0706030804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B w="6350" cap="flat" cmpd="sng" algn="ctr">
                      <a:noFill/>
                      <a:prstDash val="solid"/>
                      <a:round/>
                      <a:headEnd type="none" w="med" len="med"/>
                      <a:tailEnd type="none" w="med" len="med"/>
                    </a:lnB>
                  </a:tcPr>
                </a:tc>
                <a:tc>
                  <a:txBody>
                    <a:bodyPr/>
                    <a:lstStyle/>
                    <a:p>
                      <a:r>
                        <a:rPr lang="en-US" sz="1200" noProof="0">
                          <a:latin typeface="+mn-lt"/>
                          <a:ea typeface="Work Sans Medium" panose="020B0706030804020204" pitchFamily="34" charset="0"/>
                          <a:cs typeface="Work Sans Medium" panose="020B0706030804020204" pitchFamily="34" charset="0"/>
                        </a:rPr>
                        <a:t>LOREM IPSUM</a:t>
                      </a:r>
                      <a:r>
                        <a:rPr lang="en-US" sz="1200" baseline="0" noProof="0">
                          <a:latin typeface="+mn-lt"/>
                          <a:ea typeface="Work Sans Medium" panose="020B0706030804020204" pitchFamily="34" charset="0"/>
                          <a:cs typeface="Work Sans Medium" panose="020B0706030804020204" pitchFamily="34" charset="0"/>
                        </a:rPr>
                        <a:t> DOLOR</a:t>
                      </a:r>
                      <a:endParaRPr lang="en-US" sz="1200" b="0" noProof="0">
                        <a:solidFill>
                          <a:schemeClr val="tx1"/>
                        </a:solidFill>
                        <a:latin typeface="+mn-lt"/>
                        <a:ea typeface="Work Sans Medium" panose="020B0706030804020204" pitchFamily="34" charset="0"/>
                        <a:cs typeface="Work Sans Medium" panose="020B0706030804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B w="6350" cap="flat" cmpd="sng" algn="ctr">
                      <a:noFill/>
                      <a:prstDash val="solid"/>
                      <a:round/>
                      <a:headEnd type="none" w="med" len="med"/>
                      <a:tailEnd type="none" w="med" len="med"/>
                    </a:lnB>
                  </a:tcPr>
                </a:tc>
                <a:tc>
                  <a:txBody>
                    <a:bodyPr/>
                    <a:lstStyle/>
                    <a:p>
                      <a:r>
                        <a:rPr lang="en-US" sz="1200" noProof="0">
                          <a:latin typeface="+mn-lt"/>
                          <a:ea typeface="Work Sans Medium" panose="020B0706030804020204" pitchFamily="34" charset="0"/>
                          <a:cs typeface="Work Sans Medium" panose="020B0706030804020204" pitchFamily="34" charset="0"/>
                        </a:rPr>
                        <a:t>40min</a:t>
                      </a:r>
                      <a:endParaRPr lang="en-US" sz="1200" b="0" noProof="0">
                        <a:solidFill>
                          <a:schemeClr val="tx1"/>
                        </a:solidFill>
                        <a:latin typeface="+mn-lt"/>
                        <a:ea typeface="Work Sans Medium" panose="020B0706030804020204" pitchFamily="34" charset="0"/>
                        <a:cs typeface="Work Sans Medium" panose="020B0706030804020204" pitchFamily="34" charset="0"/>
                      </a:endParaRPr>
                    </a:p>
                  </a:txBody>
                  <a:tcPr marL="252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B w="6350" cap="flat" cmpd="sng" algn="ctr">
                      <a:noFill/>
                      <a:prstDash val="solid"/>
                      <a:round/>
                      <a:headEnd type="none" w="med" len="med"/>
                      <a:tailEnd type="none" w="med" len="med"/>
                    </a:lnB>
                  </a:tcPr>
                </a:tc>
                <a:extLst>
                  <a:ext uri="{0D108BD9-81ED-4DB2-BD59-A6C34878D82A}">
                    <a16:rowId xmlns:a16="http://schemas.microsoft.com/office/drawing/2014/main" val="10003"/>
                  </a:ext>
                </a:extLst>
              </a:tr>
              <a:tr h="290558">
                <a:tc>
                  <a:txBody>
                    <a:bodyPr/>
                    <a:lstStyle/>
                    <a:p>
                      <a:endParaRPr lang="en-US" sz="1200" b="1" noProof="0">
                        <a:solidFill>
                          <a:schemeClr val="tx2"/>
                        </a:solidFill>
                        <a:latin typeface="+mn-lt"/>
                        <a:ea typeface="Work Sans Medium" panose="020B0706030804020204" pitchFamily="34" charset="0"/>
                        <a:cs typeface="Work Sans Medium" panose="020B0706030804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tcPr>
                </a:tc>
                <a:tc>
                  <a:txBody>
                    <a:bodyPr/>
                    <a:lstStyle/>
                    <a:p>
                      <a:r>
                        <a:rPr lang="en-US" sz="1100" noProof="0" err="1">
                          <a:latin typeface="+mn-lt"/>
                        </a:rPr>
                        <a:t>Praesent</a:t>
                      </a:r>
                      <a:r>
                        <a:rPr lang="en-US" sz="1100" noProof="0">
                          <a:latin typeface="+mn-lt"/>
                        </a:rPr>
                        <a:t> </a:t>
                      </a:r>
                      <a:r>
                        <a:rPr lang="en-US" sz="1100" noProof="0" err="1">
                          <a:latin typeface="+mn-lt"/>
                        </a:rPr>
                        <a:t>tortor</a:t>
                      </a:r>
                      <a:r>
                        <a:rPr lang="en-US" sz="1100" noProof="0">
                          <a:latin typeface="+mn-lt"/>
                        </a:rPr>
                        <a:t> ligula, </a:t>
                      </a:r>
                      <a:r>
                        <a:rPr lang="en-US" sz="1100" noProof="0" err="1">
                          <a:latin typeface="+mn-lt"/>
                        </a:rPr>
                        <a:t>tincidunt</a:t>
                      </a:r>
                      <a:endParaRPr lang="en-US" sz="1100" b="0" noProof="0">
                        <a:solidFill>
                          <a:schemeClr val="tx2"/>
                        </a:solidFill>
                        <a:latin typeface="+mn-lt"/>
                      </a:endParaRPr>
                    </a:p>
                  </a:txBody>
                  <a:tcPr marT="0" marB="108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tcPr>
                </a:tc>
                <a:tc>
                  <a:txBody>
                    <a:bodyPr/>
                    <a:lstStyle/>
                    <a:p>
                      <a:r>
                        <a:rPr lang="en-US" sz="1100" noProof="0">
                          <a:latin typeface="+mn-lt"/>
                        </a:rPr>
                        <a:t>Praesent</a:t>
                      </a:r>
                      <a:endParaRPr lang="en-US" sz="1100" b="0" noProof="0">
                        <a:solidFill>
                          <a:schemeClr val="tx2"/>
                        </a:solidFill>
                        <a:latin typeface="+mn-lt"/>
                      </a:endParaRPr>
                    </a:p>
                  </a:txBody>
                  <a:tcPr marL="252000" marT="0" marB="108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tcPr>
                </a:tc>
                <a:extLst>
                  <a:ext uri="{0D108BD9-81ED-4DB2-BD59-A6C34878D82A}">
                    <a16:rowId xmlns:a16="http://schemas.microsoft.com/office/drawing/2014/main" val="10004"/>
                  </a:ext>
                </a:extLst>
              </a:tr>
              <a:tr h="290558">
                <a:tc>
                  <a:txBody>
                    <a:bodyPr/>
                    <a:lstStyle/>
                    <a:p>
                      <a:endParaRPr lang="en-US" sz="1200" b="1" noProof="0">
                        <a:solidFill>
                          <a:schemeClr val="tx2"/>
                        </a:solidFill>
                        <a:latin typeface="+mn-lt"/>
                        <a:ea typeface="Work Sans Medium" panose="020B0706030804020204" pitchFamily="34" charset="0"/>
                        <a:cs typeface="Work Sans Medium" panose="020B0706030804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tcPr>
                </a:tc>
                <a:tc>
                  <a:txBody>
                    <a:bodyPr/>
                    <a:lstStyle/>
                    <a:p>
                      <a:r>
                        <a:rPr lang="en-US" sz="1100" noProof="0">
                          <a:latin typeface="+mn-lt"/>
                        </a:rPr>
                        <a:t>Lorem ipsum dolor sit </a:t>
                      </a:r>
                      <a:r>
                        <a:rPr lang="en-US" sz="1100" noProof="0" err="1">
                          <a:latin typeface="+mn-lt"/>
                        </a:rPr>
                        <a:t>amet</a:t>
                      </a:r>
                      <a:endParaRPr lang="en-US" sz="1100" b="0" noProof="0">
                        <a:solidFill>
                          <a:schemeClr val="tx2"/>
                        </a:solidFill>
                        <a:latin typeface="+mn-lt"/>
                      </a:endParaRPr>
                    </a:p>
                  </a:txBody>
                  <a:tcPr marT="0" marB="108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tcPr>
                </a:tc>
                <a:tc>
                  <a:txBody>
                    <a:bodyPr/>
                    <a:lstStyle/>
                    <a:p>
                      <a:r>
                        <a:rPr lang="en-US" sz="1100" noProof="0">
                          <a:latin typeface="+mn-lt"/>
                        </a:rPr>
                        <a:t>Consequat</a:t>
                      </a:r>
                      <a:endParaRPr lang="en-US" sz="1100" b="0" noProof="0">
                        <a:solidFill>
                          <a:schemeClr val="tx2"/>
                        </a:solidFill>
                        <a:latin typeface="+mn-lt"/>
                      </a:endParaRPr>
                    </a:p>
                  </a:txBody>
                  <a:tcPr marL="252000" marT="0" marB="108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tcPr>
                </a:tc>
                <a:extLst>
                  <a:ext uri="{0D108BD9-81ED-4DB2-BD59-A6C34878D82A}">
                    <a16:rowId xmlns:a16="http://schemas.microsoft.com/office/drawing/2014/main" val="10005"/>
                  </a:ext>
                </a:extLst>
              </a:tr>
              <a:tr h="290558">
                <a:tc>
                  <a:txBody>
                    <a:bodyPr/>
                    <a:lstStyle/>
                    <a:p>
                      <a:endParaRPr lang="en-US" sz="1200" b="1" noProof="0">
                        <a:solidFill>
                          <a:schemeClr val="tx2"/>
                        </a:solidFill>
                        <a:latin typeface="+mn-lt"/>
                        <a:ea typeface="Work Sans Medium" panose="020B0706030804020204" pitchFamily="34" charset="0"/>
                        <a:cs typeface="Work Sans Medium" panose="020B0706030804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tcPr>
                </a:tc>
                <a:tc>
                  <a:txBody>
                    <a:bodyPr/>
                    <a:lstStyle/>
                    <a:p>
                      <a:r>
                        <a:rPr lang="en-US" sz="1100" noProof="0">
                          <a:latin typeface="+mn-lt"/>
                        </a:rPr>
                        <a:t>Cras </a:t>
                      </a:r>
                      <a:r>
                        <a:rPr lang="en-US" sz="1100" noProof="0" err="1">
                          <a:latin typeface="+mn-lt"/>
                        </a:rPr>
                        <a:t>imperdiet</a:t>
                      </a:r>
                      <a:r>
                        <a:rPr lang="en-US" sz="1100" noProof="0">
                          <a:latin typeface="+mn-lt"/>
                        </a:rPr>
                        <a:t> </a:t>
                      </a:r>
                      <a:r>
                        <a:rPr lang="en-US" sz="1100" noProof="0" err="1">
                          <a:latin typeface="+mn-lt"/>
                        </a:rPr>
                        <a:t>egestas</a:t>
                      </a:r>
                      <a:r>
                        <a:rPr lang="en-US" sz="1100" noProof="0">
                          <a:latin typeface="+mn-lt"/>
                        </a:rPr>
                        <a:t> </a:t>
                      </a:r>
                      <a:r>
                        <a:rPr lang="en-US" sz="1100" noProof="0" err="1">
                          <a:latin typeface="+mn-lt"/>
                        </a:rPr>
                        <a:t>tortor</a:t>
                      </a:r>
                      <a:r>
                        <a:rPr lang="en-US" sz="1100" noProof="0">
                          <a:latin typeface="+mn-lt"/>
                        </a:rPr>
                        <a:t> a </a:t>
                      </a:r>
                      <a:r>
                        <a:rPr lang="en-US" sz="1100" noProof="0" err="1">
                          <a:latin typeface="+mn-lt"/>
                        </a:rPr>
                        <a:t>placerat</a:t>
                      </a:r>
                      <a:endParaRPr lang="en-US" sz="1100" b="0" noProof="0">
                        <a:solidFill>
                          <a:schemeClr val="tx2"/>
                        </a:solidFill>
                        <a:latin typeface="+mn-lt"/>
                      </a:endParaRPr>
                    </a:p>
                  </a:txBody>
                  <a:tcPr marT="0" marB="108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tcPr>
                </a:tc>
                <a:tc>
                  <a:txBody>
                    <a:bodyPr/>
                    <a:lstStyle/>
                    <a:p>
                      <a:r>
                        <a:rPr lang="en-US" sz="1100" noProof="0" err="1">
                          <a:latin typeface="+mn-lt"/>
                        </a:rPr>
                        <a:t>Fermentum</a:t>
                      </a:r>
                      <a:endParaRPr lang="en-US" sz="1100" b="0" noProof="0">
                        <a:solidFill>
                          <a:schemeClr val="tx2"/>
                        </a:solidFill>
                        <a:latin typeface="+mn-lt"/>
                      </a:endParaRPr>
                    </a:p>
                  </a:txBody>
                  <a:tcPr marL="252000" marT="0" marB="108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tcPr>
                </a:tc>
                <a:extLst>
                  <a:ext uri="{0D108BD9-81ED-4DB2-BD59-A6C34878D82A}">
                    <a16:rowId xmlns:a16="http://schemas.microsoft.com/office/drawing/2014/main" val="10006"/>
                  </a:ext>
                </a:extLst>
              </a:tr>
              <a:tr h="521929">
                <a:tc>
                  <a:txBody>
                    <a:bodyPr/>
                    <a:lstStyle/>
                    <a:p>
                      <a:r>
                        <a:rPr lang="en-US" sz="1200" noProof="0">
                          <a:latin typeface="+mn-lt"/>
                          <a:ea typeface="Work Sans Medium" panose="020B0706030804020204" pitchFamily="34" charset="0"/>
                          <a:cs typeface="Work Sans Medium" panose="020B0706030804020204" pitchFamily="34" charset="0"/>
                        </a:rPr>
                        <a:t>12:35</a:t>
                      </a:r>
                      <a:endParaRPr lang="en-US" sz="1200" b="0" noProof="0">
                        <a:solidFill>
                          <a:schemeClr val="tx1"/>
                        </a:solidFill>
                        <a:latin typeface="+mn-lt"/>
                        <a:ea typeface="Work Sans Medium" panose="020B0706030804020204" pitchFamily="34" charset="0"/>
                        <a:cs typeface="Work Sans Medium" panose="020B0706030804020204" pitchFamily="34" charset="0"/>
                      </a:endParaRPr>
                    </a:p>
                  </a:txBody>
                  <a:tcPr marT="46800" marB="468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tcPr>
                </a:tc>
                <a:tc>
                  <a:txBody>
                    <a:bodyPr/>
                    <a:lstStyle/>
                    <a:p>
                      <a:r>
                        <a:rPr lang="en-US" sz="1200" noProof="0">
                          <a:latin typeface="+mn-lt"/>
                          <a:ea typeface="Work Sans Medium" panose="020B0706030804020204" pitchFamily="34" charset="0"/>
                          <a:cs typeface="Work Sans Medium" panose="020B0706030804020204" pitchFamily="34" charset="0"/>
                        </a:rPr>
                        <a:t>NAM SAGITTIS ODIO</a:t>
                      </a:r>
                      <a:endParaRPr lang="en-US" sz="1200" b="0" noProof="0">
                        <a:solidFill>
                          <a:schemeClr val="tx1"/>
                        </a:solidFill>
                        <a:latin typeface="+mn-lt"/>
                        <a:ea typeface="Work Sans Medium" panose="020B0706030804020204" pitchFamily="34" charset="0"/>
                        <a:cs typeface="Work Sans Medium" panose="020B0706030804020204" pitchFamily="34" charset="0"/>
                      </a:endParaRPr>
                    </a:p>
                  </a:txBody>
                  <a:tcPr marT="46800" marB="468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tcPr>
                </a:tc>
                <a:tc>
                  <a:txBody>
                    <a:bodyPr/>
                    <a:lstStyle/>
                    <a:p>
                      <a:r>
                        <a:rPr lang="en-US" sz="1200" noProof="0">
                          <a:latin typeface="+mn-lt"/>
                          <a:ea typeface="Work Sans Medium" panose="020B0706030804020204" pitchFamily="34" charset="0"/>
                          <a:cs typeface="Work Sans Medium" panose="020B0706030804020204" pitchFamily="34" charset="0"/>
                        </a:rPr>
                        <a:t>30min</a:t>
                      </a:r>
                      <a:endParaRPr lang="en-US" sz="1200" b="0" noProof="0">
                        <a:solidFill>
                          <a:schemeClr val="tx1"/>
                        </a:solidFill>
                        <a:latin typeface="+mn-lt"/>
                        <a:ea typeface="Work Sans Medium" panose="020B0706030804020204" pitchFamily="34" charset="0"/>
                        <a:cs typeface="Work Sans Medium" panose="020B0706030804020204" pitchFamily="34" charset="0"/>
                      </a:endParaRPr>
                    </a:p>
                  </a:txBody>
                  <a:tcPr marL="252000" marT="46800" marB="468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tcPr>
                </a:tc>
                <a:extLst>
                  <a:ext uri="{0D108BD9-81ED-4DB2-BD59-A6C34878D82A}">
                    <a16:rowId xmlns:a16="http://schemas.microsoft.com/office/drawing/2014/main" val="10007"/>
                  </a:ext>
                </a:extLst>
              </a:tr>
              <a:tr h="521929">
                <a:tc>
                  <a:txBody>
                    <a:bodyPr/>
                    <a:lstStyle/>
                    <a:p>
                      <a:r>
                        <a:rPr lang="en-US" sz="1200" noProof="0">
                          <a:latin typeface="+mn-lt"/>
                          <a:ea typeface="Work Sans Medium" panose="020B0706030804020204" pitchFamily="34" charset="0"/>
                          <a:cs typeface="Work Sans Medium" panose="020B0706030804020204" pitchFamily="34" charset="0"/>
                        </a:rPr>
                        <a:t>13:05</a:t>
                      </a:r>
                      <a:endParaRPr lang="en-US" sz="1200" b="0" noProof="0">
                        <a:solidFill>
                          <a:schemeClr val="tx1"/>
                        </a:solidFill>
                        <a:latin typeface="+mn-lt"/>
                        <a:ea typeface="Work Sans Medium" panose="020B0706030804020204" pitchFamily="34" charset="0"/>
                        <a:cs typeface="Work Sans Medium" panose="020B0706030804020204" pitchFamily="34" charset="0"/>
                      </a:endParaRPr>
                    </a:p>
                  </a:txBody>
                  <a:tcPr marT="46800" marB="468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tcPr>
                </a:tc>
                <a:tc>
                  <a:txBody>
                    <a:bodyPr/>
                    <a:lstStyle/>
                    <a:p>
                      <a:r>
                        <a:rPr lang="en-US" sz="1200" noProof="0">
                          <a:latin typeface="+mn-lt"/>
                          <a:ea typeface="Work Sans Medium" panose="020B0706030804020204" pitchFamily="34" charset="0"/>
                          <a:cs typeface="Work Sans Medium" panose="020B0706030804020204" pitchFamily="34" charset="0"/>
                        </a:rPr>
                        <a:t>ALIQUAM VITAE VOLUTPAT</a:t>
                      </a:r>
                      <a:endParaRPr lang="en-US" sz="1200" b="0" noProof="0">
                        <a:solidFill>
                          <a:schemeClr val="tx1"/>
                        </a:solidFill>
                        <a:latin typeface="+mn-lt"/>
                        <a:ea typeface="Work Sans Medium" panose="020B0706030804020204" pitchFamily="34" charset="0"/>
                        <a:cs typeface="Work Sans Medium" panose="020B0706030804020204" pitchFamily="34" charset="0"/>
                      </a:endParaRPr>
                    </a:p>
                  </a:txBody>
                  <a:tcPr marT="46800" marB="468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tcPr>
                </a:tc>
                <a:tc>
                  <a:txBody>
                    <a:bodyPr/>
                    <a:lstStyle/>
                    <a:p>
                      <a:r>
                        <a:rPr lang="en-US" sz="1200" noProof="0">
                          <a:latin typeface="+mn-lt"/>
                          <a:ea typeface="Work Sans Medium" panose="020B0706030804020204" pitchFamily="34" charset="0"/>
                          <a:cs typeface="Work Sans Medium" panose="020B0706030804020204" pitchFamily="34" charset="0"/>
                        </a:rPr>
                        <a:t>15min</a:t>
                      </a:r>
                      <a:endParaRPr lang="en-US" sz="1200" b="0" noProof="0">
                        <a:solidFill>
                          <a:schemeClr val="tx1"/>
                        </a:solidFill>
                        <a:latin typeface="+mn-lt"/>
                        <a:ea typeface="Work Sans Medium" panose="020B0706030804020204" pitchFamily="34" charset="0"/>
                        <a:cs typeface="Work Sans Medium" panose="020B0706030804020204" pitchFamily="34" charset="0"/>
                      </a:endParaRPr>
                    </a:p>
                  </a:txBody>
                  <a:tcPr marL="252000" marT="46800" marB="468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tcPr>
                </a:tc>
                <a:extLst>
                  <a:ext uri="{0D108BD9-81ED-4DB2-BD59-A6C34878D82A}">
                    <a16:rowId xmlns:a16="http://schemas.microsoft.com/office/drawing/2014/main" val="10008"/>
                  </a:ext>
                </a:extLst>
              </a:tr>
            </a:tbl>
          </a:graphicData>
        </a:graphic>
      </p:graphicFrame>
      <p:graphicFrame>
        <p:nvGraphicFramePr>
          <p:cNvPr id="76" name="Table 75"/>
          <p:cNvGraphicFramePr>
            <a:graphicFrameLocks noGrp="1"/>
          </p:cNvGraphicFramePr>
          <p:nvPr>
            <p:extLst>
              <p:ext uri="{D42A27DB-BD31-4B8C-83A1-F6EECF244321}">
                <p14:modId xmlns:p14="http://schemas.microsoft.com/office/powerpoint/2010/main" val="599071044"/>
              </p:ext>
            </p:extLst>
          </p:nvPr>
        </p:nvGraphicFramePr>
        <p:xfrm>
          <a:off x="6348413" y="2013729"/>
          <a:ext cx="5219700" cy="4003200"/>
        </p:xfrm>
        <a:graphic>
          <a:graphicData uri="http://schemas.openxmlformats.org/drawingml/2006/table">
            <a:tbl>
              <a:tblPr lastCol="1">
                <a:tableStyleId>{5C22544A-7EE6-4342-B048-85BDC9FD1C3A}</a:tableStyleId>
              </a:tblPr>
              <a:tblGrid>
                <a:gridCol w="707072">
                  <a:extLst>
                    <a:ext uri="{9D8B030D-6E8A-4147-A177-3AD203B41FA5}">
                      <a16:colId xmlns:a16="http://schemas.microsoft.com/office/drawing/2014/main" val="20000"/>
                    </a:ext>
                  </a:extLst>
                </a:gridCol>
                <a:gridCol w="3169920">
                  <a:extLst>
                    <a:ext uri="{9D8B030D-6E8A-4147-A177-3AD203B41FA5}">
                      <a16:colId xmlns:a16="http://schemas.microsoft.com/office/drawing/2014/main" val="20001"/>
                    </a:ext>
                  </a:extLst>
                </a:gridCol>
                <a:gridCol w="1342708">
                  <a:extLst>
                    <a:ext uri="{9D8B030D-6E8A-4147-A177-3AD203B41FA5}">
                      <a16:colId xmlns:a16="http://schemas.microsoft.com/office/drawing/2014/main" val="20002"/>
                    </a:ext>
                  </a:extLst>
                </a:gridCol>
              </a:tblGrid>
              <a:tr h="521923">
                <a:tc>
                  <a:txBody>
                    <a:bodyPr/>
                    <a:lstStyle/>
                    <a:p>
                      <a:r>
                        <a:rPr lang="en-US" sz="1200" noProof="0">
                          <a:latin typeface="+mn-lt"/>
                          <a:ea typeface="Work Sans Medium" panose="020B0706030804020204" pitchFamily="34" charset="0"/>
                          <a:cs typeface="Work Sans Medium" panose="020B0706030804020204" pitchFamily="34" charset="0"/>
                        </a:rPr>
                        <a:t>13:20</a:t>
                      </a:r>
                      <a:endParaRPr lang="en-US" sz="1200" b="0" noProof="0">
                        <a:solidFill>
                          <a:schemeClr val="tx1"/>
                        </a:solidFill>
                        <a:latin typeface="+mn-lt"/>
                        <a:ea typeface="Work Sans Medium" panose="020B0706030804020204" pitchFamily="34" charset="0"/>
                        <a:cs typeface="Work Sans Medium" panose="020B0706030804020204" pitchFamily="34" charset="0"/>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tcPr>
                </a:tc>
                <a:tc>
                  <a:txBody>
                    <a:bodyPr/>
                    <a:lstStyle/>
                    <a:p>
                      <a:r>
                        <a:rPr lang="en-US" sz="1200" noProof="0">
                          <a:latin typeface="+mn-lt"/>
                          <a:ea typeface="Work Sans Medium" panose="020B0706030804020204" pitchFamily="34" charset="0"/>
                          <a:cs typeface="Work Sans Medium" panose="020B0706030804020204" pitchFamily="34" charset="0"/>
                        </a:rPr>
                        <a:t>LOREM IPSUM DOLOR</a:t>
                      </a:r>
                      <a:endParaRPr lang="en-US" sz="1200" b="0" noProof="0">
                        <a:solidFill>
                          <a:schemeClr val="tx1"/>
                        </a:solidFill>
                        <a:latin typeface="+mn-lt"/>
                        <a:ea typeface="Work Sans Medium" panose="020B0706030804020204" pitchFamily="34" charset="0"/>
                        <a:cs typeface="Work Sans Medium" panose="020B0706030804020204" pitchFamily="34" charset="0"/>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tcPr>
                </a:tc>
                <a:tc>
                  <a:txBody>
                    <a:bodyPr/>
                    <a:lstStyle/>
                    <a:p>
                      <a:r>
                        <a:rPr lang="en-US" sz="1200" noProof="0">
                          <a:latin typeface="+mn-lt"/>
                          <a:ea typeface="Work Sans Medium" panose="020B0706030804020204" pitchFamily="34" charset="0"/>
                          <a:cs typeface="Work Sans Medium" panose="020B0706030804020204" pitchFamily="34" charset="0"/>
                        </a:rPr>
                        <a:t>40min</a:t>
                      </a:r>
                      <a:endParaRPr lang="en-US" sz="1200" b="0" noProof="0">
                        <a:solidFill>
                          <a:schemeClr val="tx1"/>
                        </a:solidFill>
                        <a:latin typeface="+mn-lt"/>
                        <a:ea typeface="Work Sans Medium" panose="020B0706030804020204" pitchFamily="34" charset="0"/>
                        <a:cs typeface="Work Sans Medium" panose="020B0706030804020204" pitchFamily="34" charset="0"/>
                      </a:endParaRPr>
                    </a:p>
                  </a:txBody>
                  <a:tcPr marL="25200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tcPr>
                </a:tc>
                <a:extLst>
                  <a:ext uri="{0D108BD9-81ED-4DB2-BD59-A6C34878D82A}">
                    <a16:rowId xmlns:a16="http://schemas.microsoft.com/office/drawing/2014/main" val="10000"/>
                  </a:ext>
                </a:extLst>
              </a:tr>
              <a:tr h="521923">
                <a:tc>
                  <a:txBody>
                    <a:bodyPr/>
                    <a:lstStyle/>
                    <a:p>
                      <a:r>
                        <a:rPr lang="en-US" sz="1200" noProof="0">
                          <a:latin typeface="+mn-lt"/>
                          <a:ea typeface="Work Sans Medium" panose="020B0706030804020204" pitchFamily="34" charset="0"/>
                          <a:cs typeface="Work Sans Medium" panose="020B0706030804020204" pitchFamily="34" charset="0"/>
                        </a:rPr>
                        <a:t>14:00</a:t>
                      </a:r>
                      <a:endParaRPr lang="en-US" sz="1200" b="0" noProof="0">
                        <a:solidFill>
                          <a:schemeClr val="tx1"/>
                        </a:solidFill>
                        <a:latin typeface="+mn-lt"/>
                        <a:ea typeface="Work Sans Medium" panose="020B0706030804020204" pitchFamily="34" charset="0"/>
                        <a:cs typeface="Work Sans Medium" panose="020B0706030804020204" pitchFamily="34" charset="0"/>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tcPr>
                </a:tc>
                <a:tc>
                  <a:txBody>
                    <a:bodyPr/>
                    <a:lstStyle/>
                    <a:p>
                      <a:r>
                        <a:rPr lang="en-US" sz="1200" noProof="0">
                          <a:latin typeface="+mn-lt"/>
                          <a:ea typeface="Work Sans Medium" panose="020B0706030804020204" pitchFamily="34" charset="0"/>
                          <a:cs typeface="Work Sans Medium" panose="020B0706030804020204" pitchFamily="34" charset="0"/>
                        </a:rPr>
                        <a:t>CRAS LUCTUS NON URNA ALIQUET</a:t>
                      </a:r>
                      <a:endParaRPr lang="en-US" sz="1200" b="0" noProof="0">
                        <a:solidFill>
                          <a:schemeClr val="tx1"/>
                        </a:solidFill>
                        <a:latin typeface="+mn-lt"/>
                        <a:ea typeface="Work Sans Medium" panose="020B0706030804020204" pitchFamily="34" charset="0"/>
                        <a:cs typeface="Work Sans Medium" panose="020B0706030804020204" pitchFamily="34" charset="0"/>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tcPr>
                </a:tc>
                <a:tc>
                  <a:txBody>
                    <a:bodyPr/>
                    <a:lstStyle/>
                    <a:p>
                      <a:r>
                        <a:rPr lang="en-US" sz="1200" noProof="0">
                          <a:latin typeface="+mn-lt"/>
                          <a:ea typeface="Work Sans Medium" panose="020B0706030804020204" pitchFamily="34" charset="0"/>
                          <a:cs typeface="Work Sans Medium" panose="020B0706030804020204" pitchFamily="34" charset="0"/>
                        </a:rPr>
                        <a:t>15min</a:t>
                      </a:r>
                      <a:endParaRPr lang="en-US" sz="1200" b="0" noProof="0">
                        <a:solidFill>
                          <a:schemeClr val="tx1"/>
                        </a:solidFill>
                        <a:latin typeface="+mn-lt"/>
                        <a:ea typeface="Work Sans Medium" panose="020B0706030804020204" pitchFamily="34" charset="0"/>
                        <a:cs typeface="Work Sans Medium" panose="020B0706030804020204" pitchFamily="34" charset="0"/>
                      </a:endParaRPr>
                    </a:p>
                  </a:txBody>
                  <a:tcPr marL="25200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tcPr>
                </a:tc>
                <a:extLst>
                  <a:ext uri="{0D108BD9-81ED-4DB2-BD59-A6C34878D82A}">
                    <a16:rowId xmlns:a16="http://schemas.microsoft.com/office/drawing/2014/main" val="10001"/>
                  </a:ext>
                </a:extLst>
              </a:tr>
              <a:tr h="521923">
                <a:tc>
                  <a:txBody>
                    <a:bodyPr/>
                    <a:lstStyle/>
                    <a:p>
                      <a:r>
                        <a:rPr lang="en-US" sz="1200" noProof="0">
                          <a:latin typeface="+mn-lt"/>
                          <a:ea typeface="Work Sans Medium" panose="020B0706030804020204" pitchFamily="34" charset="0"/>
                          <a:cs typeface="Work Sans Medium" panose="020B0706030804020204" pitchFamily="34" charset="0"/>
                        </a:rPr>
                        <a:t>14:15</a:t>
                      </a:r>
                      <a:endParaRPr lang="en-US" sz="1200" b="0" noProof="0">
                        <a:solidFill>
                          <a:schemeClr val="tx1"/>
                        </a:solidFill>
                        <a:latin typeface="+mn-lt"/>
                        <a:ea typeface="Work Sans Medium" panose="020B0706030804020204" pitchFamily="34" charset="0"/>
                        <a:cs typeface="Work Sans Medium" panose="020B0706030804020204" pitchFamily="34" charset="0"/>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tcPr>
                </a:tc>
                <a:tc>
                  <a:txBody>
                    <a:bodyPr/>
                    <a:lstStyle/>
                    <a:p>
                      <a:r>
                        <a:rPr lang="en-US" sz="1200" noProof="0">
                          <a:latin typeface="+mn-lt"/>
                          <a:ea typeface="Work Sans Medium" panose="020B0706030804020204" pitchFamily="34" charset="0"/>
                          <a:cs typeface="Work Sans Medium" panose="020B0706030804020204" pitchFamily="34" charset="0"/>
                        </a:rPr>
                        <a:t>NULLA ET DAPIBUS POSUERE </a:t>
                      </a:r>
                      <a:endParaRPr lang="en-US" sz="1200" b="0" noProof="0">
                        <a:solidFill>
                          <a:schemeClr val="tx1"/>
                        </a:solidFill>
                        <a:latin typeface="+mn-lt"/>
                        <a:ea typeface="Work Sans Medium" panose="020B0706030804020204" pitchFamily="34" charset="0"/>
                        <a:cs typeface="Work Sans Medium" panose="020B0706030804020204" pitchFamily="34" charset="0"/>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tcPr>
                </a:tc>
                <a:tc>
                  <a:txBody>
                    <a:bodyPr/>
                    <a:lstStyle/>
                    <a:p>
                      <a:r>
                        <a:rPr lang="en-US" sz="1200" noProof="0">
                          <a:latin typeface="+mn-lt"/>
                          <a:ea typeface="Work Sans Medium" panose="020B0706030804020204" pitchFamily="34" charset="0"/>
                          <a:cs typeface="Work Sans Medium" panose="020B0706030804020204" pitchFamily="34" charset="0"/>
                        </a:rPr>
                        <a:t>1h 30min</a:t>
                      </a:r>
                      <a:endParaRPr lang="en-US" sz="1200" b="0" noProof="0">
                        <a:solidFill>
                          <a:schemeClr val="tx1"/>
                        </a:solidFill>
                        <a:latin typeface="+mn-lt"/>
                        <a:ea typeface="Work Sans Medium" panose="020B0706030804020204" pitchFamily="34" charset="0"/>
                        <a:cs typeface="Work Sans Medium" panose="020B0706030804020204" pitchFamily="34" charset="0"/>
                      </a:endParaRPr>
                    </a:p>
                  </a:txBody>
                  <a:tcPr marL="25200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tcPr>
                </a:tc>
                <a:extLst>
                  <a:ext uri="{0D108BD9-81ED-4DB2-BD59-A6C34878D82A}">
                    <a16:rowId xmlns:a16="http://schemas.microsoft.com/office/drawing/2014/main" val="10002"/>
                  </a:ext>
                </a:extLst>
              </a:tr>
              <a:tr h="521923">
                <a:tc>
                  <a:txBody>
                    <a:bodyPr/>
                    <a:lstStyle/>
                    <a:p>
                      <a:r>
                        <a:rPr lang="en-US" sz="1200" noProof="0">
                          <a:latin typeface="+mn-lt"/>
                          <a:ea typeface="Work Sans Medium" panose="020B0706030804020204" pitchFamily="34" charset="0"/>
                          <a:cs typeface="Work Sans Medium" panose="020B0706030804020204" pitchFamily="34" charset="0"/>
                        </a:rPr>
                        <a:t>15:45</a:t>
                      </a:r>
                      <a:endParaRPr lang="en-US" sz="1200" b="0" noProof="0">
                        <a:solidFill>
                          <a:schemeClr val="tx1"/>
                        </a:solidFill>
                        <a:latin typeface="+mn-lt"/>
                        <a:ea typeface="Work Sans Medium" panose="020B0706030804020204" pitchFamily="34" charset="0"/>
                        <a:cs typeface="Work Sans Medium" panose="020B0706030804020204" pitchFamily="34" charset="0"/>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B w="19050" cap="flat" cmpd="sng" algn="ctr">
                      <a:noFill/>
                      <a:prstDash val="solid"/>
                      <a:round/>
                      <a:headEnd type="none" w="med" len="med"/>
                      <a:tailEnd type="none" w="med" len="med"/>
                    </a:lnB>
                  </a:tcPr>
                </a:tc>
                <a:tc>
                  <a:txBody>
                    <a:bodyPr/>
                    <a:lstStyle/>
                    <a:p>
                      <a:r>
                        <a:rPr lang="en-US" sz="1200" noProof="0">
                          <a:latin typeface="+mn-lt"/>
                          <a:ea typeface="Work Sans Medium" panose="020B0706030804020204" pitchFamily="34" charset="0"/>
                          <a:cs typeface="Work Sans Medium" panose="020B0706030804020204" pitchFamily="34" charset="0"/>
                        </a:rPr>
                        <a:t>LOREM IPSUM</a:t>
                      </a:r>
                      <a:r>
                        <a:rPr lang="en-US" sz="1200" baseline="0" noProof="0">
                          <a:latin typeface="+mn-lt"/>
                          <a:ea typeface="Work Sans Medium" panose="020B0706030804020204" pitchFamily="34" charset="0"/>
                          <a:cs typeface="Work Sans Medium" panose="020B0706030804020204" pitchFamily="34" charset="0"/>
                        </a:rPr>
                        <a:t> DOLOR</a:t>
                      </a:r>
                      <a:endParaRPr lang="en-US" sz="1200" b="0" noProof="0">
                        <a:solidFill>
                          <a:schemeClr val="tx1"/>
                        </a:solidFill>
                        <a:latin typeface="+mn-lt"/>
                        <a:ea typeface="Work Sans Medium" panose="020B0706030804020204" pitchFamily="34" charset="0"/>
                        <a:cs typeface="Work Sans Medium" panose="020B0706030804020204" pitchFamily="34" charset="0"/>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B w="19050" cap="flat" cmpd="sng" algn="ctr">
                      <a:noFill/>
                      <a:prstDash val="solid"/>
                      <a:round/>
                      <a:headEnd type="none" w="med" len="med"/>
                      <a:tailEnd type="none" w="med" len="med"/>
                    </a:lnB>
                  </a:tcPr>
                </a:tc>
                <a:tc>
                  <a:txBody>
                    <a:bodyPr/>
                    <a:lstStyle/>
                    <a:p>
                      <a:r>
                        <a:rPr lang="en-US" sz="1200" noProof="0">
                          <a:latin typeface="+mn-lt"/>
                          <a:ea typeface="Work Sans Medium" panose="020B0706030804020204" pitchFamily="34" charset="0"/>
                          <a:cs typeface="Work Sans Medium" panose="020B0706030804020204" pitchFamily="34" charset="0"/>
                        </a:rPr>
                        <a:t>40min</a:t>
                      </a:r>
                      <a:endParaRPr lang="en-US" sz="1200" b="0" noProof="0">
                        <a:solidFill>
                          <a:schemeClr val="tx1"/>
                        </a:solidFill>
                        <a:latin typeface="+mn-lt"/>
                        <a:ea typeface="Work Sans Medium" panose="020B0706030804020204" pitchFamily="34" charset="0"/>
                        <a:cs typeface="Work Sans Medium" panose="020B0706030804020204" pitchFamily="34" charset="0"/>
                      </a:endParaRPr>
                    </a:p>
                  </a:txBody>
                  <a:tcPr marL="25200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B w="19050" cap="flat" cmpd="sng" algn="ctr">
                      <a:noFill/>
                      <a:prstDash val="solid"/>
                      <a:round/>
                      <a:headEnd type="none" w="med" len="med"/>
                      <a:tailEnd type="none" w="med" len="med"/>
                    </a:lnB>
                  </a:tcPr>
                </a:tc>
                <a:extLst>
                  <a:ext uri="{0D108BD9-81ED-4DB2-BD59-A6C34878D82A}">
                    <a16:rowId xmlns:a16="http://schemas.microsoft.com/office/drawing/2014/main" val="10003"/>
                  </a:ext>
                </a:extLst>
              </a:tr>
              <a:tr h="290554">
                <a:tc>
                  <a:txBody>
                    <a:bodyPr/>
                    <a:lstStyle/>
                    <a:p>
                      <a:endParaRPr lang="en-US" sz="1200" b="1" noProof="0">
                        <a:latin typeface="+mn-lt"/>
                        <a:ea typeface="Work Sans Medium" panose="020B0706030804020204" pitchFamily="34" charset="0"/>
                        <a:cs typeface="Work Sans Medium" panose="020B0706030804020204" pitchFamily="34" charset="0"/>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tcPr>
                </a:tc>
                <a:tc>
                  <a:txBody>
                    <a:bodyPr/>
                    <a:lstStyle/>
                    <a:p>
                      <a:r>
                        <a:rPr lang="en-US" sz="1100" noProof="0" err="1">
                          <a:latin typeface="+mn-lt"/>
                        </a:rPr>
                        <a:t>Praesent</a:t>
                      </a:r>
                      <a:r>
                        <a:rPr lang="en-US" sz="1100" noProof="0">
                          <a:latin typeface="+mn-lt"/>
                        </a:rPr>
                        <a:t> </a:t>
                      </a:r>
                      <a:r>
                        <a:rPr lang="en-US" sz="1100" noProof="0" err="1">
                          <a:latin typeface="+mn-lt"/>
                        </a:rPr>
                        <a:t>tortor</a:t>
                      </a:r>
                      <a:r>
                        <a:rPr lang="en-US" sz="1100" noProof="0">
                          <a:latin typeface="+mn-lt"/>
                        </a:rPr>
                        <a:t> ligula, </a:t>
                      </a:r>
                      <a:r>
                        <a:rPr lang="en-US" sz="1100" noProof="0" err="1">
                          <a:latin typeface="+mn-lt"/>
                        </a:rPr>
                        <a:t>tincidunt</a:t>
                      </a:r>
                      <a:endParaRPr lang="en-US" sz="1100" b="0" noProof="0">
                        <a:solidFill>
                          <a:schemeClr val="tx2"/>
                        </a:solidFill>
                        <a:latin typeface="+mn-lt"/>
                      </a:endParaRPr>
                    </a:p>
                  </a:txBody>
                  <a:tcPr marT="0" marB="10800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tcPr>
                </a:tc>
                <a:tc>
                  <a:txBody>
                    <a:bodyPr/>
                    <a:lstStyle/>
                    <a:p>
                      <a:r>
                        <a:rPr lang="en-US" sz="1100" noProof="0">
                          <a:latin typeface="+mn-lt"/>
                        </a:rPr>
                        <a:t>Praesent</a:t>
                      </a:r>
                      <a:endParaRPr lang="en-US" sz="1100" b="0" noProof="0">
                        <a:solidFill>
                          <a:schemeClr val="tx2"/>
                        </a:solidFill>
                        <a:latin typeface="+mn-lt"/>
                      </a:endParaRPr>
                    </a:p>
                  </a:txBody>
                  <a:tcPr marL="252000" marT="0" marB="10800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tcPr>
                </a:tc>
                <a:extLst>
                  <a:ext uri="{0D108BD9-81ED-4DB2-BD59-A6C34878D82A}">
                    <a16:rowId xmlns:a16="http://schemas.microsoft.com/office/drawing/2014/main" val="10004"/>
                  </a:ext>
                </a:extLst>
              </a:tr>
              <a:tr h="290554">
                <a:tc>
                  <a:txBody>
                    <a:bodyPr/>
                    <a:lstStyle/>
                    <a:p>
                      <a:endParaRPr lang="en-US" sz="1200" b="1" noProof="0">
                        <a:latin typeface="+mn-lt"/>
                        <a:ea typeface="Work Sans Medium" panose="020B0706030804020204" pitchFamily="34" charset="0"/>
                        <a:cs typeface="Work Sans Medium" panose="020B0706030804020204" pitchFamily="34" charset="0"/>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tcPr>
                </a:tc>
                <a:tc>
                  <a:txBody>
                    <a:bodyPr/>
                    <a:lstStyle/>
                    <a:p>
                      <a:r>
                        <a:rPr lang="en-US" sz="1100" noProof="0">
                          <a:latin typeface="+mn-lt"/>
                        </a:rPr>
                        <a:t>Lorem ipsum dolor sit </a:t>
                      </a:r>
                      <a:r>
                        <a:rPr lang="en-US" sz="1100" noProof="0" err="1">
                          <a:latin typeface="+mn-lt"/>
                        </a:rPr>
                        <a:t>amet</a:t>
                      </a:r>
                      <a:endParaRPr lang="en-US" sz="1100" b="0" noProof="0">
                        <a:solidFill>
                          <a:schemeClr val="tx2"/>
                        </a:solidFill>
                        <a:latin typeface="+mn-lt"/>
                      </a:endParaRPr>
                    </a:p>
                  </a:txBody>
                  <a:tcPr marT="0" marB="10800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tcPr>
                </a:tc>
                <a:tc>
                  <a:txBody>
                    <a:bodyPr/>
                    <a:lstStyle/>
                    <a:p>
                      <a:r>
                        <a:rPr lang="en-US" sz="1100" noProof="0" err="1">
                          <a:latin typeface="+mn-lt"/>
                        </a:rPr>
                        <a:t>Consequat</a:t>
                      </a:r>
                      <a:endParaRPr lang="en-US" sz="1100" b="0" noProof="0">
                        <a:solidFill>
                          <a:schemeClr val="tx2"/>
                        </a:solidFill>
                        <a:latin typeface="+mn-lt"/>
                      </a:endParaRPr>
                    </a:p>
                  </a:txBody>
                  <a:tcPr marL="252000" marT="0" marB="10800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tcPr>
                </a:tc>
                <a:extLst>
                  <a:ext uri="{0D108BD9-81ED-4DB2-BD59-A6C34878D82A}">
                    <a16:rowId xmlns:a16="http://schemas.microsoft.com/office/drawing/2014/main" val="10005"/>
                  </a:ext>
                </a:extLst>
              </a:tr>
              <a:tr h="290554">
                <a:tc>
                  <a:txBody>
                    <a:bodyPr/>
                    <a:lstStyle/>
                    <a:p>
                      <a:endParaRPr lang="en-US" sz="1200" b="1" noProof="0">
                        <a:latin typeface="+mn-lt"/>
                        <a:ea typeface="Work Sans Medium" panose="020B0706030804020204" pitchFamily="34" charset="0"/>
                        <a:cs typeface="Work Sans Medium" panose="020B0706030804020204" pitchFamily="34" charset="0"/>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tcPr>
                </a:tc>
                <a:tc>
                  <a:txBody>
                    <a:bodyPr/>
                    <a:lstStyle/>
                    <a:p>
                      <a:r>
                        <a:rPr lang="en-US" sz="1100" noProof="0">
                          <a:latin typeface="+mn-lt"/>
                        </a:rPr>
                        <a:t>Cras imperdiet egestas tortor a placerat</a:t>
                      </a:r>
                      <a:endParaRPr lang="en-US" sz="1100" b="0" noProof="0">
                        <a:solidFill>
                          <a:schemeClr val="tx2"/>
                        </a:solidFill>
                        <a:latin typeface="+mn-lt"/>
                      </a:endParaRPr>
                    </a:p>
                  </a:txBody>
                  <a:tcPr marT="0" marB="10800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tcPr>
                </a:tc>
                <a:tc>
                  <a:txBody>
                    <a:bodyPr/>
                    <a:lstStyle/>
                    <a:p>
                      <a:r>
                        <a:rPr lang="en-US" sz="1100" noProof="0" err="1">
                          <a:latin typeface="+mn-lt"/>
                        </a:rPr>
                        <a:t>Fermentum</a:t>
                      </a:r>
                      <a:endParaRPr lang="en-US" sz="1100" b="0" noProof="0">
                        <a:solidFill>
                          <a:schemeClr val="tx2"/>
                        </a:solidFill>
                        <a:latin typeface="+mn-lt"/>
                      </a:endParaRPr>
                    </a:p>
                  </a:txBody>
                  <a:tcPr marL="252000" marT="0" marB="10800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tcPr>
                </a:tc>
                <a:extLst>
                  <a:ext uri="{0D108BD9-81ED-4DB2-BD59-A6C34878D82A}">
                    <a16:rowId xmlns:a16="http://schemas.microsoft.com/office/drawing/2014/main" val="10006"/>
                  </a:ext>
                </a:extLst>
              </a:tr>
              <a:tr h="521923">
                <a:tc>
                  <a:txBody>
                    <a:bodyPr/>
                    <a:lstStyle/>
                    <a:p>
                      <a:r>
                        <a:rPr lang="en-US" sz="1200" noProof="0">
                          <a:latin typeface="+mn-lt"/>
                          <a:ea typeface="Work Sans Medium" panose="020B0706030804020204" pitchFamily="34" charset="0"/>
                          <a:cs typeface="Work Sans Medium" panose="020B0706030804020204" pitchFamily="34" charset="0"/>
                        </a:rPr>
                        <a:t>16:25</a:t>
                      </a:r>
                      <a:endParaRPr lang="en-US" sz="1200" b="0" noProof="0">
                        <a:solidFill>
                          <a:schemeClr val="tx1"/>
                        </a:solidFill>
                        <a:latin typeface="+mn-lt"/>
                        <a:ea typeface="Work Sans Medium" panose="020B0706030804020204" pitchFamily="34" charset="0"/>
                        <a:cs typeface="Work Sans Medium" panose="020B0706030804020204" pitchFamily="34" charset="0"/>
                      </a:endParaRPr>
                    </a:p>
                  </a:txBody>
                  <a:tcPr marT="46800" marB="4680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tcPr>
                </a:tc>
                <a:tc>
                  <a:txBody>
                    <a:bodyPr/>
                    <a:lstStyle/>
                    <a:p>
                      <a:r>
                        <a:rPr lang="en-US" sz="1200" noProof="0">
                          <a:latin typeface="+mn-lt"/>
                          <a:ea typeface="Work Sans Medium" panose="020B0706030804020204" pitchFamily="34" charset="0"/>
                          <a:cs typeface="Work Sans Medium" panose="020B0706030804020204" pitchFamily="34" charset="0"/>
                        </a:rPr>
                        <a:t>NAM SAGITTIS ODIO</a:t>
                      </a:r>
                      <a:endParaRPr lang="en-US" sz="1200" b="0" noProof="0">
                        <a:solidFill>
                          <a:schemeClr val="tx1"/>
                        </a:solidFill>
                        <a:latin typeface="+mn-lt"/>
                        <a:ea typeface="Work Sans Medium" panose="020B0706030804020204" pitchFamily="34" charset="0"/>
                        <a:cs typeface="Work Sans Medium" panose="020B0706030804020204" pitchFamily="34" charset="0"/>
                      </a:endParaRPr>
                    </a:p>
                  </a:txBody>
                  <a:tcPr marT="46800" marB="4680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tcPr>
                </a:tc>
                <a:tc>
                  <a:txBody>
                    <a:bodyPr/>
                    <a:lstStyle/>
                    <a:p>
                      <a:r>
                        <a:rPr lang="en-US" sz="1200" noProof="0">
                          <a:latin typeface="+mn-lt"/>
                          <a:ea typeface="Work Sans Medium" panose="020B0706030804020204" pitchFamily="34" charset="0"/>
                          <a:cs typeface="Work Sans Medium" panose="020B0706030804020204" pitchFamily="34" charset="0"/>
                        </a:rPr>
                        <a:t>30min</a:t>
                      </a:r>
                      <a:endParaRPr lang="en-US" sz="1200" b="0" noProof="0">
                        <a:solidFill>
                          <a:schemeClr val="tx1"/>
                        </a:solidFill>
                        <a:latin typeface="+mn-lt"/>
                        <a:ea typeface="Work Sans Medium" panose="020B0706030804020204" pitchFamily="34" charset="0"/>
                        <a:cs typeface="Work Sans Medium" panose="020B0706030804020204" pitchFamily="34" charset="0"/>
                      </a:endParaRPr>
                    </a:p>
                  </a:txBody>
                  <a:tcPr marL="252000" marT="46800" marB="4680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tcPr>
                </a:tc>
                <a:extLst>
                  <a:ext uri="{0D108BD9-81ED-4DB2-BD59-A6C34878D82A}">
                    <a16:rowId xmlns:a16="http://schemas.microsoft.com/office/drawing/2014/main" val="10007"/>
                  </a:ext>
                </a:extLst>
              </a:tr>
              <a:tr h="521923">
                <a:tc>
                  <a:txBody>
                    <a:bodyPr/>
                    <a:lstStyle/>
                    <a:p>
                      <a:r>
                        <a:rPr lang="en-US" sz="1200" noProof="0">
                          <a:latin typeface="+mn-lt"/>
                          <a:ea typeface="Work Sans Medium" panose="020B0706030804020204" pitchFamily="34" charset="0"/>
                          <a:cs typeface="Work Sans Medium" panose="020B0706030804020204" pitchFamily="34" charset="0"/>
                        </a:rPr>
                        <a:t>16:55</a:t>
                      </a:r>
                      <a:endParaRPr lang="en-US" sz="1200" b="0" noProof="0">
                        <a:solidFill>
                          <a:schemeClr val="tx1"/>
                        </a:solidFill>
                        <a:latin typeface="+mn-lt"/>
                        <a:ea typeface="Work Sans Medium" panose="020B0706030804020204" pitchFamily="34" charset="0"/>
                        <a:cs typeface="Work Sans Medium" panose="020B0706030804020204" pitchFamily="34" charset="0"/>
                      </a:endParaRPr>
                    </a:p>
                  </a:txBody>
                  <a:tcPr marT="46800" marB="4680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tcPr>
                </a:tc>
                <a:tc>
                  <a:txBody>
                    <a:bodyPr/>
                    <a:lstStyle/>
                    <a:p>
                      <a:r>
                        <a:rPr lang="en-US" sz="1200" noProof="0">
                          <a:latin typeface="+mn-lt"/>
                          <a:ea typeface="Work Sans Medium" panose="020B0706030804020204" pitchFamily="34" charset="0"/>
                          <a:cs typeface="Work Sans Medium" panose="020B0706030804020204" pitchFamily="34" charset="0"/>
                        </a:rPr>
                        <a:t>ALIQUAM VITAE VOLUTPAT</a:t>
                      </a:r>
                      <a:endParaRPr lang="en-US" sz="1200" b="0" noProof="0">
                        <a:solidFill>
                          <a:schemeClr val="tx1"/>
                        </a:solidFill>
                        <a:latin typeface="+mn-lt"/>
                        <a:ea typeface="Work Sans Medium" panose="020B0706030804020204" pitchFamily="34" charset="0"/>
                        <a:cs typeface="Work Sans Medium" panose="020B0706030804020204" pitchFamily="34" charset="0"/>
                      </a:endParaRPr>
                    </a:p>
                  </a:txBody>
                  <a:tcPr marT="46800" marB="4680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tcPr>
                </a:tc>
                <a:tc>
                  <a:txBody>
                    <a:bodyPr/>
                    <a:lstStyle/>
                    <a:p>
                      <a:r>
                        <a:rPr lang="en-US" sz="1200" noProof="0">
                          <a:latin typeface="+mn-lt"/>
                          <a:ea typeface="Work Sans Medium" panose="020B0706030804020204" pitchFamily="34" charset="0"/>
                          <a:cs typeface="Work Sans Medium" panose="020B0706030804020204" pitchFamily="34" charset="0"/>
                        </a:rPr>
                        <a:t>15min</a:t>
                      </a:r>
                      <a:endParaRPr lang="en-US" sz="1200" b="0" noProof="0">
                        <a:solidFill>
                          <a:schemeClr val="tx1"/>
                        </a:solidFill>
                        <a:latin typeface="+mn-lt"/>
                        <a:ea typeface="Work Sans Medium" panose="020B0706030804020204" pitchFamily="34" charset="0"/>
                        <a:cs typeface="Work Sans Medium" panose="020B0706030804020204" pitchFamily="34" charset="0"/>
                      </a:endParaRPr>
                    </a:p>
                  </a:txBody>
                  <a:tcPr marL="252000" marT="46800" marB="4680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tcPr>
                </a:tc>
                <a:extLst>
                  <a:ext uri="{0D108BD9-81ED-4DB2-BD59-A6C34878D82A}">
                    <a16:rowId xmlns:a16="http://schemas.microsoft.com/office/drawing/2014/main" val="10008"/>
                  </a:ext>
                </a:extLst>
              </a:tr>
            </a:tbl>
          </a:graphicData>
        </a:graphic>
      </p:graphicFrame>
      <p:sp>
        <p:nvSpPr>
          <p:cNvPr id="77" name="Rectangle 76"/>
          <p:cNvSpPr/>
          <p:nvPr/>
        </p:nvSpPr>
        <p:spPr>
          <a:xfrm>
            <a:off x="623888" y="1679400"/>
            <a:ext cx="2881312" cy="3413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tIns="72000" rtlCol="0" anchor="ctr">
            <a:normAutofit/>
          </a:bodyPr>
          <a:lstStyle/>
          <a:p>
            <a:pPr algn="ctr"/>
            <a:r>
              <a:rPr lang="en-US" sz="1300">
                <a:solidFill>
                  <a:schemeClr val="tx1"/>
                </a:solidFill>
                <a:ea typeface="Work Sans Medium" panose="020B0706030804020204" pitchFamily="34" charset="0"/>
                <a:cs typeface="Work Sans Medium" panose="020B0706030804020204" pitchFamily="34" charset="0"/>
              </a:rPr>
              <a:t>Monday, March 6th</a:t>
            </a:r>
          </a:p>
        </p:txBody>
      </p:sp>
      <p:sp>
        <p:nvSpPr>
          <p:cNvPr id="16" name="Slide Number Placeholder 15">
            <a:extLst>
              <a:ext uri="{FF2B5EF4-FFF2-40B4-BE49-F238E27FC236}">
                <a16:creationId xmlns:a16="http://schemas.microsoft.com/office/drawing/2014/main" id="{F7D45C98-D4A8-4ACA-9F42-33F6CC1C9F21}"/>
              </a:ext>
            </a:extLst>
          </p:cNvPr>
          <p:cNvSpPr>
            <a:spLocks noGrp="1"/>
          </p:cNvSpPr>
          <p:nvPr>
            <p:ph type="sldNum" sz="quarter" idx="10"/>
          </p:nvPr>
        </p:nvSpPr>
        <p:spPr/>
        <p:txBody>
          <a:bodyPr/>
          <a:lstStyle/>
          <a:p>
            <a:fld id="{4E6DB2D9-BBD8-435B-B34A-9B8472CE273E}" type="slidenum">
              <a:rPr lang="en-US" smtClean="0"/>
              <a:pPr/>
              <a:t>17</a:t>
            </a:fld>
            <a:endParaRPr lang="en-US"/>
          </a:p>
        </p:txBody>
      </p:sp>
      <p:sp>
        <p:nvSpPr>
          <p:cNvPr id="17" name="Date Placeholder 16">
            <a:extLst>
              <a:ext uri="{FF2B5EF4-FFF2-40B4-BE49-F238E27FC236}">
                <a16:creationId xmlns:a16="http://schemas.microsoft.com/office/drawing/2014/main" id="{96A35FB3-C6B8-4701-93EB-3CAA3DBABADC}"/>
              </a:ext>
            </a:extLst>
          </p:cNvPr>
          <p:cNvSpPr>
            <a:spLocks noGrp="1"/>
          </p:cNvSpPr>
          <p:nvPr>
            <p:ph type="dt" sz="half" idx="13"/>
          </p:nvPr>
        </p:nvSpPr>
        <p:spPr/>
        <p:txBody>
          <a:bodyPr/>
          <a:lstStyle/>
          <a:p>
            <a:fld id="{549558A4-6A81-4E5D-83A7-99B05ECBA99F}" type="datetime1">
              <a:rPr lang="en-US" smtClean="0"/>
              <a:t>7/24/2019</a:t>
            </a:fld>
            <a:endParaRPr lang="en-US"/>
          </a:p>
        </p:txBody>
      </p:sp>
    </p:spTree>
    <p:extLst>
      <p:ext uri="{BB962C8B-B14F-4D97-AF65-F5344CB8AC3E}">
        <p14:creationId xmlns:p14="http://schemas.microsoft.com/office/powerpoint/2010/main" val="19225887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7459" y="515462"/>
            <a:ext cx="11117083" cy="600164"/>
          </a:xfrm>
        </p:spPr>
        <p:txBody>
          <a:bodyPr/>
          <a:lstStyle/>
          <a:p>
            <a:r>
              <a:rPr lang="en-US" noProof="0"/>
              <a:t>Business Model</a:t>
            </a:r>
          </a:p>
        </p:txBody>
      </p:sp>
      <p:sp>
        <p:nvSpPr>
          <p:cNvPr id="17" name="Text Placeholder 16"/>
          <p:cNvSpPr>
            <a:spLocks noGrp="1"/>
          </p:cNvSpPr>
          <p:nvPr>
            <p:ph type="body" sz="quarter" idx="12"/>
          </p:nvPr>
        </p:nvSpPr>
        <p:spPr/>
        <p:txBody>
          <a:bodyPr/>
          <a:lstStyle/>
          <a:p>
            <a:r>
              <a:rPr lang="en-US"/>
              <a:t>Subtitle goes here</a:t>
            </a:r>
          </a:p>
        </p:txBody>
      </p:sp>
      <p:sp>
        <p:nvSpPr>
          <p:cNvPr id="6" name="TextBox 5"/>
          <p:cNvSpPr txBox="1"/>
          <p:nvPr/>
        </p:nvSpPr>
        <p:spPr>
          <a:xfrm>
            <a:off x="574524" y="4263982"/>
            <a:ext cx="2476499" cy="400110"/>
          </a:xfrm>
          <a:prstGeom prst="rect">
            <a:avLst/>
          </a:prstGeom>
          <a:noFill/>
        </p:spPr>
        <p:txBody>
          <a:bodyPr wrap="square" rtlCol="0">
            <a:spAutoFit/>
          </a:bodyPr>
          <a:lstStyle/>
          <a:p>
            <a:pPr algn="ctr"/>
            <a:r>
              <a:rPr lang="en-US" sz="2000">
                <a:latin typeface="Work Sans Medium" panose="020B0706030804020204" pitchFamily="34" charset="0"/>
              </a:rPr>
              <a:t>MARKETING</a:t>
            </a:r>
          </a:p>
        </p:txBody>
      </p:sp>
      <p:sp>
        <p:nvSpPr>
          <p:cNvPr id="7" name="TextBox 6"/>
          <p:cNvSpPr txBox="1"/>
          <p:nvPr/>
        </p:nvSpPr>
        <p:spPr>
          <a:xfrm>
            <a:off x="574524" y="4718050"/>
            <a:ext cx="2476499" cy="1144929"/>
          </a:xfrm>
          <a:prstGeom prst="rect">
            <a:avLst/>
          </a:prstGeom>
          <a:noFill/>
        </p:spPr>
        <p:txBody>
          <a:bodyPr wrap="square" rtlCol="0">
            <a:spAutoFit/>
          </a:bodyPr>
          <a:lstStyle/>
          <a:p>
            <a:pPr algn="ctr">
              <a:lnSpc>
                <a:spcPct val="114000"/>
              </a:lnSpc>
            </a:pPr>
            <a:r>
              <a:rPr lang="en-US" sz="1500"/>
              <a:t>Lorem ipsum dolor sit </a:t>
            </a:r>
            <a:r>
              <a:rPr lang="en-US" sz="1500" err="1"/>
              <a:t>amet</a:t>
            </a:r>
            <a:r>
              <a:rPr lang="en-US" sz="1500"/>
              <a:t>, </a:t>
            </a:r>
            <a:r>
              <a:rPr lang="en-US" sz="1500" err="1"/>
              <a:t>consectetuer</a:t>
            </a:r>
            <a:r>
              <a:rPr lang="en-US" sz="1500"/>
              <a:t> </a:t>
            </a:r>
            <a:r>
              <a:rPr lang="en-US" sz="1500" err="1"/>
              <a:t>adipiscing</a:t>
            </a:r>
            <a:r>
              <a:rPr lang="en-US" sz="1500"/>
              <a:t> </a:t>
            </a:r>
            <a:r>
              <a:rPr lang="en-US" sz="1500" err="1"/>
              <a:t>elit</a:t>
            </a:r>
            <a:r>
              <a:rPr lang="en-US" sz="1500"/>
              <a:t>, </a:t>
            </a:r>
            <a:r>
              <a:rPr lang="en-US" sz="1500" err="1"/>
              <a:t>sed</a:t>
            </a:r>
            <a:r>
              <a:rPr lang="en-US" sz="1500"/>
              <a:t> </a:t>
            </a:r>
            <a:r>
              <a:rPr lang="en-US" sz="1500" err="1"/>
              <a:t>diam</a:t>
            </a:r>
            <a:r>
              <a:rPr lang="en-US" sz="1500"/>
              <a:t> </a:t>
            </a:r>
            <a:r>
              <a:rPr lang="en-US" sz="1500" err="1"/>
              <a:t>nonummy</a:t>
            </a:r>
            <a:r>
              <a:rPr lang="en-US" sz="1500"/>
              <a:t> </a:t>
            </a:r>
            <a:r>
              <a:rPr lang="en-US" sz="1500" err="1"/>
              <a:t>nibh</a:t>
            </a:r>
            <a:r>
              <a:rPr lang="en-US" sz="1500"/>
              <a:t> </a:t>
            </a:r>
          </a:p>
        </p:txBody>
      </p:sp>
      <p:sp>
        <p:nvSpPr>
          <p:cNvPr id="8" name="TextBox 7"/>
          <p:cNvSpPr txBox="1"/>
          <p:nvPr/>
        </p:nvSpPr>
        <p:spPr>
          <a:xfrm>
            <a:off x="3425448" y="4263982"/>
            <a:ext cx="2476499" cy="400110"/>
          </a:xfrm>
          <a:prstGeom prst="rect">
            <a:avLst/>
          </a:prstGeom>
          <a:noFill/>
        </p:spPr>
        <p:txBody>
          <a:bodyPr wrap="square" rtlCol="0">
            <a:spAutoFit/>
          </a:bodyPr>
          <a:lstStyle/>
          <a:p>
            <a:pPr algn="ctr"/>
            <a:r>
              <a:rPr lang="en-US" sz="2000">
                <a:latin typeface="Work Sans Medium" panose="020B0706030804020204" pitchFamily="34" charset="0"/>
              </a:rPr>
              <a:t>TRAINING</a:t>
            </a:r>
          </a:p>
        </p:txBody>
      </p:sp>
      <p:sp>
        <p:nvSpPr>
          <p:cNvPr id="9" name="TextBox 8"/>
          <p:cNvSpPr txBox="1"/>
          <p:nvPr/>
        </p:nvSpPr>
        <p:spPr>
          <a:xfrm>
            <a:off x="3425448" y="4718050"/>
            <a:ext cx="2476499" cy="1144929"/>
          </a:xfrm>
          <a:prstGeom prst="rect">
            <a:avLst/>
          </a:prstGeom>
          <a:noFill/>
        </p:spPr>
        <p:txBody>
          <a:bodyPr wrap="square" rtlCol="0">
            <a:spAutoFit/>
          </a:bodyPr>
          <a:lstStyle/>
          <a:p>
            <a:pPr algn="ctr">
              <a:lnSpc>
                <a:spcPct val="114000"/>
              </a:lnSpc>
            </a:pPr>
            <a:r>
              <a:rPr lang="en-US" sz="1500"/>
              <a:t>Lorem ipsum dolor sit </a:t>
            </a:r>
            <a:r>
              <a:rPr lang="en-US" sz="1500" err="1"/>
              <a:t>amet</a:t>
            </a:r>
            <a:r>
              <a:rPr lang="en-US" sz="1500"/>
              <a:t>, </a:t>
            </a:r>
            <a:r>
              <a:rPr lang="en-US" sz="1500" err="1"/>
              <a:t>consectetuer</a:t>
            </a:r>
            <a:r>
              <a:rPr lang="en-US" sz="1500"/>
              <a:t> </a:t>
            </a:r>
            <a:r>
              <a:rPr lang="en-US" sz="1500" err="1"/>
              <a:t>adipiscing</a:t>
            </a:r>
            <a:r>
              <a:rPr lang="en-US" sz="1500"/>
              <a:t> </a:t>
            </a:r>
            <a:r>
              <a:rPr lang="en-US" sz="1500" err="1"/>
              <a:t>elit</a:t>
            </a:r>
            <a:r>
              <a:rPr lang="en-US" sz="1500"/>
              <a:t>, </a:t>
            </a:r>
            <a:r>
              <a:rPr lang="en-US" sz="1500" err="1"/>
              <a:t>sed</a:t>
            </a:r>
            <a:r>
              <a:rPr lang="en-US" sz="1500"/>
              <a:t> </a:t>
            </a:r>
            <a:r>
              <a:rPr lang="en-US" sz="1500" err="1"/>
              <a:t>diam</a:t>
            </a:r>
            <a:r>
              <a:rPr lang="en-US" sz="1500"/>
              <a:t> </a:t>
            </a:r>
            <a:r>
              <a:rPr lang="en-US" sz="1500" err="1"/>
              <a:t>nonummy</a:t>
            </a:r>
            <a:r>
              <a:rPr lang="en-US" sz="1500"/>
              <a:t> </a:t>
            </a:r>
            <a:r>
              <a:rPr lang="en-US" sz="1500" err="1"/>
              <a:t>nibh</a:t>
            </a:r>
            <a:r>
              <a:rPr lang="en-US" sz="1500"/>
              <a:t> </a:t>
            </a:r>
          </a:p>
        </p:txBody>
      </p:sp>
      <p:sp>
        <p:nvSpPr>
          <p:cNvPr id="10" name="TextBox 9"/>
          <p:cNvSpPr txBox="1"/>
          <p:nvPr/>
        </p:nvSpPr>
        <p:spPr>
          <a:xfrm>
            <a:off x="6276372" y="4263982"/>
            <a:ext cx="2476499" cy="400110"/>
          </a:xfrm>
          <a:prstGeom prst="rect">
            <a:avLst/>
          </a:prstGeom>
          <a:noFill/>
        </p:spPr>
        <p:txBody>
          <a:bodyPr wrap="square" rtlCol="0">
            <a:spAutoFit/>
          </a:bodyPr>
          <a:lstStyle/>
          <a:p>
            <a:pPr algn="ctr"/>
            <a:r>
              <a:rPr lang="en-US" sz="2000">
                <a:latin typeface="Work Sans Medium" panose="020B0706030804020204" pitchFamily="34" charset="0"/>
              </a:rPr>
              <a:t>ASSESSMENT</a:t>
            </a:r>
          </a:p>
        </p:txBody>
      </p:sp>
      <p:sp>
        <p:nvSpPr>
          <p:cNvPr id="11" name="TextBox 10"/>
          <p:cNvSpPr txBox="1"/>
          <p:nvPr/>
        </p:nvSpPr>
        <p:spPr>
          <a:xfrm>
            <a:off x="6276372" y="4718050"/>
            <a:ext cx="2476499" cy="1144929"/>
          </a:xfrm>
          <a:prstGeom prst="rect">
            <a:avLst/>
          </a:prstGeom>
          <a:noFill/>
        </p:spPr>
        <p:txBody>
          <a:bodyPr wrap="square" rtlCol="0">
            <a:spAutoFit/>
          </a:bodyPr>
          <a:lstStyle/>
          <a:p>
            <a:pPr algn="ctr">
              <a:lnSpc>
                <a:spcPct val="114000"/>
              </a:lnSpc>
            </a:pPr>
            <a:r>
              <a:rPr lang="en-US" sz="1500"/>
              <a:t>Lorem ipsum dolor sit </a:t>
            </a:r>
            <a:r>
              <a:rPr lang="en-US" sz="1500" err="1"/>
              <a:t>amet</a:t>
            </a:r>
            <a:r>
              <a:rPr lang="en-US" sz="1500"/>
              <a:t>, </a:t>
            </a:r>
            <a:r>
              <a:rPr lang="en-US" sz="1500" err="1"/>
              <a:t>consectetuer</a:t>
            </a:r>
            <a:r>
              <a:rPr lang="en-US" sz="1500"/>
              <a:t> </a:t>
            </a:r>
            <a:r>
              <a:rPr lang="en-US" sz="1500" err="1"/>
              <a:t>adipiscing</a:t>
            </a:r>
            <a:r>
              <a:rPr lang="en-US" sz="1500"/>
              <a:t> </a:t>
            </a:r>
            <a:r>
              <a:rPr lang="en-US" sz="1500" err="1"/>
              <a:t>elit</a:t>
            </a:r>
            <a:r>
              <a:rPr lang="en-US" sz="1500"/>
              <a:t>, </a:t>
            </a:r>
            <a:r>
              <a:rPr lang="en-US" sz="1500" err="1"/>
              <a:t>sed</a:t>
            </a:r>
            <a:r>
              <a:rPr lang="en-US" sz="1500"/>
              <a:t> </a:t>
            </a:r>
            <a:r>
              <a:rPr lang="en-US" sz="1500" err="1"/>
              <a:t>diam</a:t>
            </a:r>
            <a:r>
              <a:rPr lang="en-US" sz="1500"/>
              <a:t> </a:t>
            </a:r>
            <a:r>
              <a:rPr lang="en-US" sz="1500" err="1"/>
              <a:t>nonummy</a:t>
            </a:r>
            <a:r>
              <a:rPr lang="en-US" sz="1500"/>
              <a:t> </a:t>
            </a:r>
            <a:r>
              <a:rPr lang="en-US" sz="1500" err="1"/>
              <a:t>nibh</a:t>
            </a:r>
            <a:r>
              <a:rPr lang="en-US" sz="1500"/>
              <a:t> </a:t>
            </a:r>
          </a:p>
        </p:txBody>
      </p:sp>
      <p:sp>
        <p:nvSpPr>
          <p:cNvPr id="12" name="TextBox 11"/>
          <p:cNvSpPr txBox="1"/>
          <p:nvPr/>
        </p:nvSpPr>
        <p:spPr>
          <a:xfrm>
            <a:off x="9136821" y="4263982"/>
            <a:ext cx="2476499" cy="400110"/>
          </a:xfrm>
          <a:prstGeom prst="rect">
            <a:avLst/>
          </a:prstGeom>
          <a:noFill/>
        </p:spPr>
        <p:txBody>
          <a:bodyPr wrap="square" rtlCol="0">
            <a:spAutoFit/>
          </a:bodyPr>
          <a:lstStyle/>
          <a:p>
            <a:pPr algn="ctr"/>
            <a:r>
              <a:rPr lang="en-US" sz="2000">
                <a:latin typeface="Work Sans Medium" panose="020B0706030804020204" pitchFamily="34" charset="0"/>
              </a:rPr>
              <a:t>TECHNOLOGY</a:t>
            </a:r>
          </a:p>
        </p:txBody>
      </p:sp>
      <p:sp>
        <p:nvSpPr>
          <p:cNvPr id="13" name="TextBox 12"/>
          <p:cNvSpPr txBox="1"/>
          <p:nvPr/>
        </p:nvSpPr>
        <p:spPr>
          <a:xfrm>
            <a:off x="9136821" y="4718050"/>
            <a:ext cx="2476499" cy="1144929"/>
          </a:xfrm>
          <a:prstGeom prst="rect">
            <a:avLst/>
          </a:prstGeom>
          <a:noFill/>
        </p:spPr>
        <p:txBody>
          <a:bodyPr wrap="square" rtlCol="0">
            <a:spAutoFit/>
          </a:bodyPr>
          <a:lstStyle/>
          <a:p>
            <a:pPr algn="ctr">
              <a:lnSpc>
                <a:spcPct val="114000"/>
              </a:lnSpc>
            </a:pPr>
            <a:r>
              <a:rPr lang="en-US" sz="1500"/>
              <a:t>Lorem ipsum dolor sit </a:t>
            </a:r>
            <a:r>
              <a:rPr lang="en-US" sz="1500" err="1"/>
              <a:t>amet</a:t>
            </a:r>
            <a:r>
              <a:rPr lang="en-US" sz="1500"/>
              <a:t>, </a:t>
            </a:r>
            <a:r>
              <a:rPr lang="en-US" sz="1500" err="1"/>
              <a:t>consectetuer</a:t>
            </a:r>
            <a:r>
              <a:rPr lang="en-US" sz="1500"/>
              <a:t> </a:t>
            </a:r>
            <a:r>
              <a:rPr lang="en-US" sz="1500" err="1"/>
              <a:t>adipiscing</a:t>
            </a:r>
            <a:r>
              <a:rPr lang="en-US" sz="1500"/>
              <a:t> </a:t>
            </a:r>
            <a:r>
              <a:rPr lang="en-US" sz="1500" err="1"/>
              <a:t>elit</a:t>
            </a:r>
            <a:r>
              <a:rPr lang="en-US" sz="1500"/>
              <a:t>, </a:t>
            </a:r>
            <a:r>
              <a:rPr lang="en-US" sz="1500" err="1"/>
              <a:t>sed</a:t>
            </a:r>
            <a:r>
              <a:rPr lang="en-US" sz="1500"/>
              <a:t> </a:t>
            </a:r>
            <a:r>
              <a:rPr lang="en-US" sz="1500" err="1"/>
              <a:t>diam</a:t>
            </a:r>
            <a:r>
              <a:rPr lang="en-US" sz="1500"/>
              <a:t> </a:t>
            </a:r>
            <a:r>
              <a:rPr lang="en-US" sz="1500" err="1"/>
              <a:t>nonummy</a:t>
            </a:r>
            <a:r>
              <a:rPr lang="en-US" sz="1500"/>
              <a:t> </a:t>
            </a:r>
            <a:r>
              <a:rPr lang="en-US" sz="1500" err="1"/>
              <a:t>nibh</a:t>
            </a:r>
            <a:r>
              <a:rPr lang="en-US" sz="1500"/>
              <a:t> </a:t>
            </a:r>
          </a:p>
        </p:txBody>
      </p:sp>
      <p:sp>
        <p:nvSpPr>
          <p:cNvPr id="41" name="Freeform 21"/>
          <p:cNvSpPr>
            <a:spLocks noChangeAspect="1"/>
          </p:cNvSpPr>
          <p:nvPr/>
        </p:nvSpPr>
        <p:spPr bwMode="auto">
          <a:xfrm>
            <a:off x="3168464" y="2911376"/>
            <a:ext cx="162644" cy="481906"/>
          </a:xfrm>
          <a:custGeom>
            <a:avLst/>
            <a:gdLst>
              <a:gd name="T0" fmla="*/ 9 w 100"/>
              <a:gd name="T1" fmla="*/ 302 h 302"/>
              <a:gd name="T2" fmla="*/ 5 w 100"/>
              <a:gd name="T3" fmla="*/ 301 h 302"/>
              <a:gd name="T4" fmla="*/ 3 w 100"/>
              <a:gd name="T5" fmla="*/ 290 h 302"/>
              <a:gd name="T6" fmla="*/ 82 w 100"/>
              <a:gd name="T7" fmla="*/ 152 h 302"/>
              <a:gd name="T8" fmla="*/ 2 w 100"/>
              <a:gd name="T9" fmla="*/ 13 h 302"/>
              <a:gd name="T10" fmla="*/ 5 w 100"/>
              <a:gd name="T11" fmla="*/ 2 h 302"/>
              <a:gd name="T12" fmla="*/ 16 w 100"/>
              <a:gd name="T13" fmla="*/ 5 h 302"/>
              <a:gd name="T14" fmla="*/ 98 w 100"/>
              <a:gd name="T15" fmla="*/ 148 h 302"/>
              <a:gd name="T16" fmla="*/ 98 w 100"/>
              <a:gd name="T17" fmla="*/ 156 h 302"/>
              <a:gd name="T18" fmla="*/ 16 w 100"/>
              <a:gd name="T19" fmla="*/ 298 h 302"/>
              <a:gd name="T20" fmla="*/ 9 w 100"/>
              <a:gd name="T21" fmla="*/ 302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0" h="302">
                <a:moveTo>
                  <a:pt x="9" y="302"/>
                </a:moveTo>
                <a:cubicBezTo>
                  <a:pt x="8" y="302"/>
                  <a:pt x="7" y="302"/>
                  <a:pt x="5" y="301"/>
                </a:cubicBezTo>
                <a:cubicBezTo>
                  <a:pt x="2" y="299"/>
                  <a:pt x="0" y="294"/>
                  <a:pt x="3" y="290"/>
                </a:cubicBezTo>
                <a:cubicBezTo>
                  <a:pt x="82" y="152"/>
                  <a:pt x="82" y="152"/>
                  <a:pt x="82" y="152"/>
                </a:cubicBezTo>
                <a:cubicBezTo>
                  <a:pt x="2" y="13"/>
                  <a:pt x="2" y="13"/>
                  <a:pt x="2" y="13"/>
                </a:cubicBezTo>
                <a:cubicBezTo>
                  <a:pt x="0" y="9"/>
                  <a:pt x="1" y="4"/>
                  <a:pt x="5" y="2"/>
                </a:cubicBezTo>
                <a:cubicBezTo>
                  <a:pt x="9" y="0"/>
                  <a:pt x="14" y="1"/>
                  <a:pt x="16" y="5"/>
                </a:cubicBezTo>
                <a:cubicBezTo>
                  <a:pt x="98" y="148"/>
                  <a:pt x="98" y="148"/>
                  <a:pt x="98" y="148"/>
                </a:cubicBezTo>
                <a:cubicBezTo>
                  <a:pt x="100" y="150"/>
                  <a:pt x="100" y="154"/>
                  <a:pt x="98" y="156"/>
                </a:cubicBezTo>
                <a:cubicBezTo>
                  <a:pt x="16" y="298"/>
                  <a:pt x="16" y="298"/>
                  <a:pt x="16" y="298"/>
                </a:cubicBezTo>
                <a:cubicBezTo>
                  <a:pt x="15" y="301"/>
                  <a:pt x="12" y="302"/>
                  <a:pt x="9" y="302"/>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a:p>
        </p:txBody>
      </p:sp>
      <p:sp>
        <p:nvSpPr>
          <p:cNvPr id="42" name="Freeform 21"/>
          <p:cNvSpPr>
            <a:spLocks noChangeAspect="1"/>
          </p:cNvSpPr>
          <p:nvPr/>
        </p:nvSpPr>
        <p:spPr bwMode="auto">
          <a:xfrm>
            <a:off x="6011881" y="2911376"/>
            <a:ext cx="162644" cy="481906"/>
          </a:xfrm>
          <a:custGeom>
            <a:avLst/>
            <a:gdLst>
              <a:gd name="T0" fmla="*/ 9 w 100"/>
              <a:gd name="T1" fmla="*/ 302 h 302"/>
              <a:gd name="T2" fmla="*/ 5 w 100"/>
              <a:gd name="T3" fmla="*/ 301 h 302"/>
              <a:gd name="T4" fmla="*/ 3 w 100"/>
              <a:gd name="T5" fmla="*/ 290 h 302"/>
              <a:gd name="T6" fmla="*/ 82 w 100"/>
              <a:gd name="T7" fmla="*/ 152 h 302"/>
              <a:gd name="T8" fmla="*/ 2 w 100"/>
              <a:gd name="T9" fmla="*/ 13 h 302"/>
              <a:gd name="T10" fmla="*/ 5 w 100"/>
              <a:gd name="T11" fmla="*/ 2 h 302"/>
              <a:gd name="T12" fmla="*/ 16 w 100"/>
              <a:gd name="T13" fmla="*/ 5 h 302"/>
              <a:gd name="T14" fmla="*/ 98 w 100"/>
              <a:gd name="T15" fmla="*/ 148 h 302"/>
              <a:gd name="T16" fmla="*/ 98 w 100"/>
              <a:gd name="T17" fmla="*/ 156 h 302"/>
              <a:gd name="T18" fmla="*/ 16 w 100"/>
              <a:gd name="T19" fmla="*/ 298 h 302"/>
              <a:gd name="T20" fmla="*/ 9 w 100"/>
              <a:gd name="T21" fmla="*/ 302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0" h="302">
                <a:moveTo>
                  <a:pt x="9" y="302"/>
                </a:moveTo>
                <a:cubicBezTo>
                  <a:pt x="8" y="302"/>
                  <a:pt x="7" y="302"/>
                  <a:pt x="5" y="301"/>
                </a:cubicBezTo>
                <a:cubicBezTo>
                  <a:pt x="2" y="299"/>
                  <a:pt x="0" y="294"/>
                  <a:pt x="3" y="290"/>
                </a:cubicBezTo>
                <a:cubicBezTo>
                  <a:pt x="82" y="152"/>
                  <a:pt x="82" y="152"/>
                  <a:pt x="82" y="152"/>
                </a:cubicBezTo>
                <a:cubicBezTo>
                  <a:pt x="2" y="13"/>
                  <a:pt x="2" y="13"/>
                  <a:pt x="2" y="13"/>
                </a:cubicBezTo>
                <a:cubicBezTo>
                  <a:pt x="0" y="9"/>
                  <a:pt x="1" y="4"/>
                  <a:pt x="5" y="2"/>
                </a:cubicBezTo>
                <a:cubicBezTo>
                  <a:pt x="9" y="0"/>
                  <a:pt x="14" y="1"/>
                  <a:pt x="16" y="5"/>
                </a:cubicBezTo>
                <a:cubicBezTo>
                  <a:pt x="98" y="148"/>
                  <a:pt x="98" y="148"/>
                  <a:pt x="98" y="148"/>
                </a:cubicBezTo>
                <a:cubicBezTo>
                  <a:pt x="100" y="150"/>
                  <a:pt x="100" y="154"/>
                  <a:pt x="98" y="156"/>
                </a:cubicBezTo>
                <a:cubicBezTo>
                  <a:pt x="16" y="298"/>
                  <a:pt x="16" y="298"/>
                  <a:pt x="16" y="298"/>
                </a:cubicBezTo>
                <a:cubicBezTo>
                  <a:pt x="15" y="301"/>
                  <a:pt x="12" y="302"/>
                  <a:pt x="9" y="302"/>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a:p>
        </p:txBody>
      </p:sp>
      <p:sp>
        <p:nvSpPr>
          <p:cNvPr id="43" name="Freeform 21"/>
          <p:cNvSpPr>
            <a:spLocks noChangeAspect="1"/>
          </p:cNvSpPr>
          <p:nvPr/>
        </p:nvSpPr>
        <p:spPr bwMode="auto">
          <a:xfrm>
            <a:off x="8862901" y="2911376"/>
            <a:ext cx="162644" cy="481906"/>
          </a:xfrm>
          <a:custGeom>
            <a:avLst/>
            <a:gdLst>
              <a:gd name="T0" fmla="*/ 9 w 100"/>
              <a:gd name="T1" fmla="*/ 302 h 302"/>
              <a:gd name="T2" fmla="*/ 5 w 100"/>
              <a:gd name="T3" fmla="*/ 301 h 302"/>
              <a:gd name="T4" fmla="*/ 3 w 100"/>
              <a:gd name="T5" fmla="*/ 290 h 302"/>
              <a:gd name="T6" fmla="*/ 82 w 100"/>
              <a:gd name="T7" fmla="*/ 152 h 302"/>
              <a:gd name="T8" fmla="*/ 2 w 100"/>
              <a:gd name="T9" fmla="*/ 13 h 302"/>
              <a:gd name="T10" fmla="*/ 5 w 100"/>
              <a:gd name="T11" fmla="*/ 2 h 302"/>
              <a:gd name="T12" fmla="*/ 16 w 100"/>
              <a:gd name="T13" fmla="*/ 5 h 302"/>
              <a:gd name="T14" fmla="*/ 98 w 100"/>
              <a:gd name="T15" fmla="*/ 148 h 302"/>
              <a:gd name="T16" fmla="*/ 98 w 100"/>
              <a:gd name="T17" fmla="*/ 156 h 302"/>
              <a:gd name="T18" fmla="*/ 16 w 100"/>
              <a:gd name="T19" fmla="*/ 298 h 302"/>
              <a:gd name="T20" fmla="*/ 9 w 100"/>
              <a:gd name="T21" fmla="*/ 302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0" h="302">
                <a:moveTo>
                  <a:pt x="9" y="302"/>
                </a:moveTo>
                <a:cubicBezTo>
                  <a:pt x="8" y="302"/>
                  <a:pt x="7" y="302"/>
                  <a:pt x="5" y="301"/>
                </a:cubicBezTo>
                <a:cubicBezTo>
                  <a:pt x="2" y="299"/>
                  <a:pt x="0" y="294"/>
                  <a:pt x="3" y="290"/>
                </a:cubicBezTo>
                <a:cubicBezTo>
                  <a:pt x="82" y="152"/>
                  <a:pt x="82" y="152"/>
                  <a:pt x="82" y="152"/>
                </a:cubicBezTo>
                <a:cubicBezTo>
                  <a:pt x="2" y="13"/>
                  <a:pt x="2" y="13"/>
                  <a:pt x="2" y="13"/>
                </a:cubicBezTo>
                <a:cubicBezTo>
                  <a:pt x="0" y="9"/>
                  <a:pt x="1" y="4"/>
                  <a:pt x="5" y="2"/>
                </a:cubicBezTo>
                <a:cubicBezTo>
                  <a:pt x="9" y="0"/>
                  <a:pt x="14" y="1"/>
                  <a:pt x="16" y="5"/>
                </a:cubicBezTo>
                <a:cubicBezTo>
                  <a:pt x="98" y="148"/>
                  <a:pt x="98" y="148"/>
                  <a:pt x="98" y="148"/>
                </a:cubicBezTo>
                <a:cubicBezTo>
                  <a:pt x="100" y="150"/>
                  <a:pt x="100" y="154"/>
                  <a:pt x="98" y="156"/>
                </a:cubicBezTo>
                <a:cubicBezTo>
                  <a:pt x="16" y="298"/>
                  <a:pt x="16" y="298"/>
                  <a:pt x="16" y="298"/>
                </a:cubicBezTo>
                <a:cubicBezTo>
                  <a:pt x="15" y="301"/>
                  <a:pt x="12" y="302"/>
                  <a:pt x="9" y="302"/>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Slide Number Placeholder 23">
            <a:extLst>
              <a:ext uri="{FF2B5EF4-FFF2-40B4-BE49-F238E27FC236}">
                <a16:creationId xmlns:a16="http://schemas.microsoft.com/office/drawing/2014/main" id="{D900C64C-A63C-4964-BD79-20B6E5227DE5}"/>
              </a:ext>
            </a:extLst>
          </p:cNvPr>
          <p:cNvSpPr>
            <a:spLocks noGrp="1"/>
          </p:cNvSpPr>
          <p:nvPr>
            <p:ph type="sldNum" sz="quarter" idx="10"/>
          </p:nvPr>
        </p:nvSpPr>
        <p:spPr/>
        <p:txBody>
          <a:bodyPr/>
          <a:lstStyle/>
          <a:p>
            <a:fld id="{4E6DB2D9-BBD8-435B-B34A-9B8472CE273E}" type="slidenum">
              <a:rPr lang="en-US" smtClean="0"/>
              <a:pPr/>
              <a:t>18</a:t>
            </a:fld>
            <a:endParaRPr lang="en-US"/>
          </a:p>
        </p:txBody>
      </p:sp>
      <p:sp>
        <p:nvSpPr>
          <p:cNvPr id="25" name="Date Placeholder 24">
            <a:extLst>
              <a:ext uri="{FF2B5EF4-FFF2-40B4-BE49-F238E27FC236}">
                <a16:creationId xmlns:a16="http://schemas.microsoft.com/office/drawing/2014/main" id="{B2206A88-FCDC-49C5-BBBB-54292CB56A5D}"/>
              </a:ext>
            </a:extLst>
          </p:cNvPr>
          <p:cNvSpPr>
            <a:spLocks noGrp="1"/>
          </p:cNvSpPr>
          <p:nvPr>
            <p:ph type="dt" sz="half" idx="13"/>
          </p:nvPr>
        </p:nvSpPr>
        <p:spPr/>
        <p:txBody>
          <a:bodyPr/>
          <a:lstStyle/>
          <a:p>
            <a:fld id="{A5A6E60A-5FDF-4662-ADE0-8CF3B0AD4042}" type="datetime1">
              <a:rPr lang="en-US" smtClean="0"/>
              <a:t>7/24/2019</a:t>
            </a:fld>
            <a:endParaRPr lang="en-US"/>
          </a:p>
        </p:txBody>
      </p:sp>
      <p:sp>
        <p:nvSpPr>
          <p:cNvPr id="74" name="Rectangle 73">
            <a:extLst>
              <a:ext uri="{FF2B5EF4-FFF2-40B4-BE49-F238E27FC236}">
                <a16:creationId xmlns:a16="http://schemas.microsoft.com/office/drawing/2014/main" id="{C1E3DB81-00FC-416D-92F8-4578151EA5DE}"/>
              </a:ext>
            </a:extLst>
          </p:cNvPr>
          <p:cNvSpPr>
            <a:spLocks noChangeAspect="1"/>
          </p:cNvSpPr>
          <p:nvPr/>
        </p:nvSpPr>
        <p:spPr>
          <a:xfrm>
            <a:off x="1072185" y="2389587"/>
            <a:ext cx="1458000" cy="14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Freeform 194">
            <a:extLst>
              <a:ext uri="{FF2B5EF4-FFF2-40B4-BE49-F238E27FC236}">
                <a16:creationId xmlns:a16="http://schemas.microsoft.com/office/drawing/2014/main" id="{CFED3381-0162-4F65-9454-2011390277A6}"/>
              </a:ext>
            </a:extLst>
          </p:cNvPr>
          <p:cNvSpPr>
            <a:spLocks noChangeAspect="1" noEditPoints="1"/>
          </p:cNvSpPr>
          <p:nvPr/>
        </p:nvSpPr>
        <p:spPr bwMode="auto">
          <a:xfrm>
            <a:off x="1311450" y="2759712"/>
            <a:ext cx="1002646" cy="785233"/>
          </a:xfrm>
          <a:custGeom>
            <a:avLst/>
            <a:gdLst>
              <a:gd name="T0" fmla="*/ 108 w 2046"/>
              <a:gd name="T1" fmla="*/ 1307 h 1604"/>
              <a:gd name="T2" fmla="*/ 1857 w 2046"/>
              <a:gd name="T3" fmla="*/ 1307 h 1604"/>
              <a:gd name="T4" fmla="*/ 1857 w 2046"/>
              <a:gd name="T5" fmla="*/ 1415 h 1604"/>
              <a:gd name="T6" fmla="*/ 0 w 2046"/>
              <a:gd name="T7" fmla="*/ 1415 h 1604"/>
              <a:gd name="T8" fmla="*/ 0 w 2046"/>
              <a:gd name="T9" fmla="*/ 0 h 1604"/>
              <a:gd name="T10" fmla="*/ 2043 w 2046"/>
              <a:gd name="T11" fmla="*/ 0 h 1604"/>
              <a:gd name="T12" fmla="*/ 2043 w 2046"/>
              <a:gd name="T13" fmla="*/ 1227 h 1604"/>
              <a:gd name="T14" fmla="*/ 1935 w 2046"/>
              <a:gd name="T15" fmla="*/ 1227 h 1604"/>
              <a:gd name="T16" fmla="*/ 1935 w 2046"/>
              <a:gd name="T17" fmla="*/ 108 h 1604"/>
              <a:gd name="T18" fmla="*/ 108 w 2046"/>
              <a:gd name="T19" fmla="*/ 108 h 1604"/>
              <a:gd name="T20" fmla="*/ 108 w 2046"/>
              <a:gd name="T21" fmla="*/ 1307 h 1604"/>
              <a:gd name="T22" fmla="*/ 488 w 2046"/>
              <a:gd name="T23" fmla="*/ 1604 h 1604"/>
              <a:gd name="T24" fmla="*/ 1552 w 2046"/>
              <a:gd name="T25" fmla="*/ 1604 h 1604"/>
              <a:gd name="T26" fmla="*/ 1552 w 2046"/>
              <a:gd name="T27" fmla="*/ 1496 h 1604"/>
              <a:gd name="T28" fmla="*/ 488 w 2046"/>
              <a:gd name="T29" fmla="*/ 1496 h 1604"/>
              <a:gd name="T30" fmla="*/ 488 w 2046"/>
              <a:gd name="T31" fmla="*/ 1604 h 1604"/>
              <a:gd name="T32" fmla="*/ 987 w 2046"/>
              <a:gd name="T33" fmla="*/ 641 h 1604"/>
              <a:gd name="T34" fmla="*/ 672 w 2046"/>
              <a:gd name="T35" fmla="*/ 960 h 1604"/>
              <a:gd name="T36" fmla="*/ 412 w 2046"/>
              <a:gd name="T37" fmla="*/ 853 h 1604"/>
              <a:gd name="T38" fmla="*/ 188 w 2046"/>
              <a:gd name="T39" fmla="*/ 1157 h 1604"/>
              <a:gd name="T40" fmla="*/ 275 w 2046"/>
              <a:gd name="T41" fmla="*/ 1221 h 1604"/>
              <a:gd name="T42" fmla="*/ 449 w 2046"/>
              <a:gd name="T43" fmla="*/ 985 h 1604"/>
              <a:gd name="T44" fmla="*/ 698 w 2046"/>
              <a:gd name="T45" fmla="*/ 1087 h 1604"/>
              <a:gd name="T46" fmla="*/ 1014 w 2046"/>
              <a:gd name="T47" fmla="*/ 767 h 1604"/>
              <a:gd name="T48" fmla="*/ 1389 w 2046"/>
              <a:gd name="T49" fmla="*/ 916 h 1604"/>
              <a:gd name="T50" fmla="*/ 1851 w 2046"/>
              <a:gd name="T51" fmla="*/ 244 h 1604"/>
              <a:gd name="T52" fmla="*/ 1762 w 2046"/>
              <a:gd name="T53" fmla="*/ 183 h 1604"/>
              <a:gd name="T54" fmla="*/ 1349 w 2046"/>
              <a:gd name="T55" fmla="*/ 784 h 1604"/>
              <a:gd name="T56" fmla="*/ 987 w 2046"/>
              <a:gd name="T57" fmla="*/ 641 h 1604"/>
              <a:gd name="T58" fmla="*/ 1989 w 2046"/>
              <a:gd name="T59" fmla="*/ 1304 h 1604"/>
              <a:gd name="T60" fmla="*/ 1932 w 2046"/>
              <a:gd name="T61" fmla="*/ 1361 h 1604"/>
              <a:gd name="T62" fmla="*/ 1989 w 2046"/>
              <a:gd name="T63" fmla="*/ 1418 h 1604"/>
              <a:gd name="T64" fmla="*/ 2046 w 2046"/>
              <a:gd name="T65" fmla="*/ 1361 h 1604"/>
              <a:gd name="T66" fmla="*/ 1989 w 2046"/>
              <a:gd name="T67" fmla="*/ 1304 h 1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046" h="1604">
                <a:moveTo>
                  <a:pt x="108" y="1307"/>
                </a:moveTo>
                <a:cubicBezTo>
                  <a:pt x="1857" y="1307"/>
                  <a:pt x="1857" y="1307"/>
                  <a:pt x="1857" y="1307"/>
                </a:cubicBezTo>
                <a:cubicBezTo>
                  <a:pt x="1857" y="1415"/>
                  <a:pt x="1857" y="1415"/>
                  <a:pt x="1857" y="1415"/>
                </a:cubicBezTo>
                <a:cubicBezTo>
                  <a:pt x="0" y="1415"/>
                  <a:pt x="0" y="1415"/>
                  <a:pt x="0" y="1415"/>
                </a:cubicBezTo>
                <a:cubicBezTo>
                  <a:pt x="0" y="0"/>
                  <a:pt x="0" y="0"/>
                  <a:pt x="0" y="0"/>
                </a:cubicBezTo>
                <a:cubicBezTo>
                  <a:pt x="2043" y="0"/>
                  <a:pt x="2043" y="0"/>
                  <a:pt x="2043" y="0"/>
                </a:cubicBezTo>
                <a:cubicBezTo>
                  <a:pt x="2043" y="1227"/>
                  <a:pt x="2043" y="1227"/>
                  <a:pt x="2043" y="1227"/>
                </a:cubicBezTo>
                <a:cubicBezTo>
                  <a:pt x="1935" y="1227"/>
                  <a:pt x="1935" y="1227"/>
                  <a:pt x="1935" y="1227"/>
                </a:cubicBezTo>
                <a:cubicBezTo>
                  <a:pt x="1935" y="108"/>
                  <a:pt x="1935" y="108"/>
                  <a:pt x="1935" y="108"/>
                </a:cubicBezTo>
                <a:cubicBezTo>
                  <a:pt x="108" y="108"/>
                  <a:pt x="108" y="108"/>
                  <a:pt x="108" y="108"/>
                </a:cubicBezTo>
                <a:lnTo>
                  <a:pt x="108" y="1307"/>
                </a:lnTo>
                <a:close/>
                <a:moveTo>
                  <a:pt x="488" y="1604"/>
                </a:moveTo>
                <a:cubicBezTo>
                  <a:pt x="1552" y="1604"/>
                  <a:pt x="1552" y="1604"/>
                  <a:pt x="1552" y="1604"/>
                </a:cubicBezTo>
                <a:cubicBezTo>
                  <a:pt x="1552" y="1496"/>
                  <a:pt x="1552" y="1496"/>
                  <a:pt x="1552" y="1496"/>
                </a:cubicBezTo>
                <a:cubicBezTo>
                  <a:pt x="488" y="1496"/>
                  <a:pt x="488" y="1496"/>
                  <a:pt x="488" y="1496"/>
                </a:cubicBezTo>
                <a:lnTo>
                  <a:pt x="488" y="1604"/>
                </a:lnTo>
                <a:close/>
                <a:moveTo>
                  <a:pt x="987" y="641"/>
                </a:moveTo>
                <a:cubicBezTo>
                  <a:pt x="672" y="960"/>
                  <a:pt x="672" y="960"/>
                  <a:pt x="672" y="960"/>
                </a:cubicBezTo>
                <a:cubicBezTo>
                  <a:pt x="412" y="853"/>
                  <a:pt x="412" y="853"/>
                  <a:pt x="412" y="853"/>
                </a:cubicBezTo>
                <a:cubicBezTo>
                  <a:pt x="188" y="1157"/>
                  <a:pt x="188" y="1157"/>
                  <a:pt x="188" y="1157"/>
                </a:cubicBezTo>
                <a:cubicBezTo>
                  <a:pt x="275" y="1221"/>
                  <a:pt x="275" y="1221"/>
                  <a:pt x="275" y="1221"/>
                </a:cubicBezTo>
                <a:cubicBezTo>
                  <a:pt x="449" y="985"/>
                  <a:pt x="449" y="985"/>
                  <a:pt x="449" y="985"/>
                </a:cubicBezTo>
                <a:cubicBezTo>
                  <a:pt x="698" y="1087"/>
                  <a:pt x="698" y="1087"/>
                  <a:pt x="698" y="1087"/>
                </a:cubicBezTo>
                <a:cubicBezTo>
                  <a:pt x="1014" y="767"/>
                  <a:pt x="1014" y="767"/>
                  <a:pt x="1014" y="767"/>
                </a:cubicBezTo>
                <a:cubicBezTo>
                  <a:pt x="1389" y="916"/>
                  <a:pt x="1389" y="916"/>
                  <a:pt x="1389" y="916"/>
                </a:cubicBezTo>
                <a:cubicBezTo>
                  <a:pt x="1851" y="244"/>
                  <a:pt x="1851" y="244"/>
                  <a:pt x="1851" y="244"/>
                </a:cubicBezTo>
                <a:cubicBezTo>
                  <a:pt x="1762" y="183"/>
                  <a:pt x="1762" y="183"/>
                  <a:pt x="1762" y="183"/>
                </a:cubicBezTo>
                <a:cubicBezTo>
                  <a:pt x="1349" y="784"/>
                  <a:pt x="1349" y="784"/>
                  <a:pt x="1349" y="784"/>
                </a:cubicBezTo>
                <a:lnTo>
                  <a:pt x="987" y="641"/>
                </a:lnTo>
                <a:close/>
                <a:moveTo>
                  <a:pt x="1989" y="1304"/>
                </a:moveTo>
                <a:cubicBezTo>
                  <a:pt x="1957" y="1304"/>
                  <a:pt x="1932" y="1329"/>
                  <a:pt x="1932" y="1361"/>
                </a:cubicBezTo>
                <a:cubicBezTo>
                  <a:pt x="1932" y="1392"/>
                  <a:pt x="1957" y="1418"/>
                  <a:pt x="1989" y="1418"/>
                </a:cubicBezTo>
                <a:cubicBezTo>
                  <a:pt x="2020" y="1418"/>
                  <a:pt x="2046" y="1392"/>
                  <a:pt x="2046" y="1361"/>
                </a:cubicBezTo>
                <a:cubicBezTo>
                  <a:pt x="2046" y="1329"/>
                  <a:pt x="2020" y="1304"/>
                  <a:pt x="1989" y="1304"/>
                </a:cubicBezTo>
                <a:close/>
              </a:path>
            </a:pathLst>
          </a:custGeom>
          <a:solidFill>
            <a:srgbClr val="212121"/>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76" name="Group 75">
            <a:extLst>
              <a:ext uri="{FF2B5EF4-FFF2-40B4-BE49-F238E27FC236}">
                <a16:creationId xmlns:a16="http://schemas.microsoft.com/office/drawing/2014/main" id="{E854936F-2984-416A-B4D5-287D86CD55B2}"/>
              </a:ext>
            </a:extLst>
          </p:cNvPr>
          <p:cNvGrpSpPr>
            <a:grpSpLocks noChangeAspect="1"/>
          </p:cNvGrpSpPr>
          <p:nvPr/>
        </p:nvGrpSpPr>
        <p:grpSpPr>
          <a:xfrm>
            <a:off x="9661815" y="2389587"/>
            <a:ext cx="1458000" cy="1458000"/>
            <a:chOff x="7422395" y="1505889"/>
            <a:chExt cx="1695600" cy="1695600"/>
          </a:xfrm>
        </p:grpSpPr>
        <p:sp>
          <p:nvSpPr>
            <p:cNvPr id="77" name="Rectangle 76">
              <a:extLst>
                <a:ext uri="{FF2B5EF4-FFF2-40B4-BE49-F238E27FC236}">
                  <a16:creationId xmlns:a16="http://schemas.microsoft.com/office/drawing/2014/main" id="{AF64766C-16F2-4A10-9628-E0D186546466}"/>
                </a:ext>
              </a:extLst>
            </p:cNvPr>
            <p:cNvSpPr>
              <a:spLocks noChangeAspect="1"/>
            </p:cNvSpPr>
            <p:nvPr/>
          </p:nvSpPr>
          <p:spPr>
            <a:xfrm>
              <a:off x="7422395" y="1505889"/>
              <a:ext cx="1695600" cy="1695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Freeform 195">
              <a:extLst>
                <a:ext uri="{FF2B5EF4-FFF2-40B4-BE49-F238E27FC236}">
                  <a16:creationId xmlns:a16="http://schemas.microsoft.com/office/drawing/2014/main" id="{D0A6A3DF-5242-453E-9B82-CF292CC64178}"/>
                </a:ext>
              </a:extLst>
            </p:cNvPr>
            <p:cNvSpPr>
              <a:spLocks noChangeAspect="1" noEditPoints="1"/>
            </p:cNvSpPr>
            <p:nvPr/>
          </p:nvSpPr>
          <p:spPr bwMode="auto">
            <a:xfrm>
              <a:off x="7552180" y="1636110"/>
              <a:ext cx="1436030" cy="1435158"/>
            </a:xfrm>
            <a:custGeom>
              <a:avLst/>
              <a:gdLst>
                <a:gd name="T0" fmla="*/ 108 w 2045"/>
                <a:gd name="T1" fmla="*/ 1935 h 2046"/>
                <a:gd name="T2" fmla="*/ 1858 w 2045"/>
                <a:gd name="T3" fmla="*/ 1935 h 2046"/>
                <a:gd name="T4" fmla="*/ 1858 w 2045"/>
                <a:gd name="T5" fmla="*/ 2043 h 2046"/>
                <a:gd name="T6" fmla="*/ 0 w 2045"/>
                <a:gd name="T7" fmla="*/ 2043 h 2046"/>
                <a:gd name="T8" fmla="*/ 0 w 2045"/>
                <a:gd name="T9" fmla="*/ 0 h 2046"/>
                <a:gd name="T10" fmla="*/ 2042 w 2045"/>
                <a:gd name="T11" fmla="*/ 0 h 2046"/>
                <a:gd name="T12" fmla="*/ 2042 w 2045"/>
                <a:gd name="T13" fmla="*/ 1857 h 2046"/>
                <a:gd name="T14" fmla="*/ 1934 w 2045"/>
                <a:gd name="T15" fmla="*/ 1857 h 2046"/>
                <a:gd name="T16" fmla="*/ 1934 w 2045"/>
                <a:gd name="T17" fmla="*/ 108 h 2046"/>
                <a:gd name="T18" fmla="*/ 108 w 2045"/>
                <a:gd name="T19" fmla="*/ 108 h 2046"/>
                <a:gd name="T20" fmla="*/ 108 w 2045"/>
                <a:gd name="T21" fmla="*/ 1935 h 2046"/>
                <a:gd name="T22" fmla="*/ 613 w 2045"/>
                <a:gd name="T23" fmla="*/ 1075 h 2046"/>
                <a:gd name="T24" fmla="*/ 537 w 2045"/>
                <a:gd name="T25" fmla="*/ 1151 h 2046"/>
                <a:gd name="T26" fmla="*/ 812 w 2045"/>
                <a:gd name="T27" fmla="*/ 1426 h 2046"/>
                <a:gd name="T28" fmla="*/ 1505 w 2045"/>
                <a:gd name="T29" fmla="*/ 732 h 2046"/>
                <a:gd name="T30" fmla="*/ 1429 w 2045"/>
                <a:gd name="T31" fmla="*/ 656 h 2046"/>
                <a:gd name="T32" fmla="*/ 812 w 2045"/>
                <a:gd name="T33" fmla="*/ 1273 h 2046"/>
                <a:gd name="T34" fmla="*/ 613 w 2045"/>
                <a:gd name="T35" fmla="*/ 1075 h 2046"/>
                <a:gd name="T36" fmla="*/ 1988 w 2045"/>
                <a:gd name="T37" fmla="*/ 1932 h 2046"/>
                <a:gd name="T38" fmla="*/ 1932 w 2045"/>
                <a:gd name="T39" fmla="*/ 1989 h 2046"/>
                <a:gd name="T40" fmla="*/ 1988 w 2045"/>
                <a:gd name="T41" fmla="*/ 2046 h 2046"/>
                <a:gd name="T42" fmla="*/ 2045 w 2045"/>
                <a:gd name="T43" fmla="*/ 1989 h 2046"/>
                <a:gd name="T44" fmla="*/ 1988 w 2045"/>
                <a:gd name="T45" fmla="*/ 1932 h 20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45" h="2046">
                  <a:moveTo>
                    <a:pt x="108" y="1935"/>
                  </a:moveTo>
                  <a:cubicBezTo>
                    <a:pt x="1858" y="1935"/>
                    <a:pt x="1858" y="1935"/>
                    <a:pt x="1858" y="1935"/>
                  </a:cubicBezTo>
                  <a:cubicBezTo>
                    <a:pt x="1858" y="2043"/>
                    <a:pt x="1858" y="2043"/>
                    <a:pt x="1858" y="2043"/>
                  </a:cubicBezTo>
                  <a:cubicBezTo>
                    <a:pt x="0" y="2043"/>
                    <a:pt x="0" y="2043"/>
                    <a:pt x="0" y="2043"/>
                  </a:cubicBezTo>
                  <a:cubicBezTo>
                    <a:pt x="0" y="0"/>
                    <a:pt x="0" y="0"/>
                    <a:pt x="0" y="0"/>
                  </a:cubicBezTo>
                  <a:cubicBezTo>
                    <a:pt x="2042" y="0"/>
                    <a:pt x="2042" y="0"/>
                    <a:pt x="2042" y="0"/>
                  </a:cubicBezTo>
                  <a:cubicBezTo>
                    <a:pt x="2042" y="1857"/>
                    <a:pt x="2042" y="1857"/>
                    <a:pt x="2042" y="1857"/>
                  </a:cubicBezTo>
                  <a:cubicBezTo>
                    <a:pt x="1934" y="1857"/>
                    <a:pt x="1934" y="1857"/>
                    <a:pt x="1934" y="1857"/>
                  </a:cubicBezTo>
                  <a:cubicBezTo>
                    <a:pt x="1934" y="108"/>
                    <a:pt x="1934" y="108"/>
                    <a:pt x="1934" y="108"/>
                  </a:cubicBezTo>
                  <a:cubicBezTo>
                    <a:pt x="108" y="108"/>
                    <a:pt x="108" y="108"/>
                    <a:pt x="108" y="108"/>
                  </a:cubicBezTo>
                  <a:lnTo>
                    <a:pt x="108" y="1935"/>
                  </a:lnTo>
                  <a:close/>
                  <a:moveTo>
                    <a:pt x="613" y="1075"/>
                  </a:moveTo>
                  <a:cubicBezTo>
                    <a:pt x="537" y="1151"/>
                    <a:pt x="537" y="1151"/>
                    <a:pt x="537" y="1151"/>
                  </a:cubicBezTo>
                  <a:cubicBezTo>
                    <a:pt x="812" y="1426"/>
                    <a:pt x="812" y="1426"/>
                    <a:pt x="812" y="1426"/>
                  </a:cubicBezTo>
                  <a:cubicBezTo>
                    <a:pt x="1505" y="732"/>
                    <a:pt x="1505" y="732"/>
                    <a:pt x="1505" y="732"/>
                  </a:cubicBezTo>
                  <a:cubicBezTo>
                    <a:pt x="1429" y="656"/>
                    <a:pt x="1429" y="656"/>
                    <a:pt x="1429" y="656"/>
                  </a:cubicBezTo>
                  <a:cubicBezTo>
                    <a:pt x="812" y="1273"/>
                    <a:pt x="812" y="1273"/>
                    <a:pt x="812" y="1273"/>
                  </a:cubicBezTo>
                  <a:lnTo>
                    <a:pt x="613" y="1075"/>
                  </a:lnTo>
                  <a:close/>
                  <a:moveTo>
                    <a:pt x="1988" y="1932"/>
                  </a:moveTo>
                  <a:cubicBezTo>
                    <a:pt x="1957" y="1932"/>
                    <a:pt x="1932" y="1958"/>
                    <a:pt x="1932" y="1989"/>
                  </a:cubicBezTo>
                  <a:cubicBezTo>
                    <a:pt x="1932" y="2021"/>
                    <a:pt x="1957" y="2046"/>
                    <a:pt x="1988" y="2046"/>
                  </a:cubicBezTo>
                  <a:cubicBezTo>
                    <a:pt x="2020" y="2046"/>
                    <a:pt x="2045" y="2021"/>
                    <a:pt x="2045" y="1989"/>
                  </a:cubicBezTo>
                  <a:cubicBezTo>
                    <a:pt x="2045" y="1958"/>
                    <a:pt x="2020" y="1932"/>
                    <a:pt x="1988" y="1932"/>
                  </a:cubicBezTo>
                  <a:close/>
                </a:path>
              </a:pathLst>
            </a:custGeom>
            <a:solidFill>
              <a:srgbClr val="21212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80" name="Rectangle 79">
            <a:extLst>
              <a:ext uri="{FF2B5EF4-FFF2-40B4-BE49-F238E27FC236}">
                <a16:creationId xmlns:a16="http://schemas.microsoft.com/office/drawing/2014/main" id="{981CE605-0F91-4D5E-9551-8272FF7E0F63}"/>
              </a:ext>
            </a:extLst>
          </p:cNvPr>
          <p:cNvSpPr>
            <a:spLocks noChangeAspect="1"/>
          </p:cNvSpPr>
          <p:nvPr/>
        </p:nvSpPr>
        <p:spPr>
          <a:xfrm>
            <a:off x="3917611" y="2389587"/>
            <a:ext cx="1458000" cy="14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Freeform 196">
            <a:extLst>
              <a:ext uri="{FF2B5EF4-FFF2-40B4-BE49-F238E27FC236}">
                <a16:creationId xmlns:a16="http://schemas.microsoft.com/office/drawing/2014/main" id="{5860EC97-A8A5-47D9-9A12-537B7D0710D0}"/>
              </a:ext>
            </a:extLst>
          </p:cNvPr>
          <p:cNvSpPr>
            <a:spLocks noChangeAspect="1" noEditPoints="1"/>
          </p:cNvSpPr>
          <p:nvPr/>
        </p:nvSpPr>
        <p:spPr bwMode="auto">
          <a:xfrm>
            <a:off x="4247176" y="2649834"/>
            <a:ext cx="798870" cy="937506"/>
          </a:xfrm>
          <a:custGeom>
            <a:avLst/>
            <a:gdLst>
              <a:gd name="T0" fmla="*/ 0 w 1742"/>
              <a:gd name="T1" fmla="*/ 544 h 2046"/>
              <a:gd name="T2" fmla="*/ 0 w 1742"/>
              <a:gd name="T3" fmla="*/ 2046 h 2046"/>
              <a:gd name="T4" fmla="*/ 1247 w 1742"/>
              <a:gd name="T5" fmla="*/ 2046 h 2046"/>
              <a:gd name="T6" fmla="*/ 1247 w 1742"/>
              <a:gd name="T7" fmla="*/ 544 h 2046"/>
              <a:gd name="T8" fmla="*/ 628 w 1742"/>
              <a:gd name="T9" fmla="*/ 2 h 2046"/>
              <a:gd name="T10" fmla="*/ 0 w 1742"/>
              <a:gd name="T11" fmla="*/ 544 h 2046"/>
              <a:gd name="T12" fmla="*/ 1139 w 1742"/>
              <a:gd name="T13" fmla="*/ 1938 h 2046"/>
              <a:gd name="T14" fmla="*/ 108 w 1742"/>
              <a:gd name="T15" fmla="*/ 1938 h 2046"/>
              <a:gd name="T16" fmla="*/ 108 w 1742"/>
              <a:gd name="T17" fmla="*/ 593 h 2046"/>
              <a:gd name="T18" fmla="*/ 627 w 1742"/>
              <a:gd name="T19" fmla="*/ 146 h 2046"/>
              <a:gd name="T20" fmla="*/ 1139 w 1742"/>
              <a:gd name="T21" fmla="*/ 593 h 2046"/>
              <a:gd name="T22" fmla="*/ 1139 w 1742"/>
              <a:gd name="T23" fmla="*/ 1938 h 2046"/>
              <a:gd name="T24" fmla="*/ 436 w 1742"/>
              <a:gd name="T25" fmla="*/ 568 h 2046"/>
              <a:gd name="T26" fmla="*/ 624 w 1742"/>
              <a:gd name="T27" fmla="*/ 755 h 2046"/>
              <a:gd name="T28" fmla="*/ 811 w 1742"/>
              <a:gd name="T29" fmla="*/ 568 h 2046"/>
              <a:gd name="T30" fmla="*/ 624 w 1742"/>
              <a:gd name="T31" fmla="*/ 380 h 2046"/>
              <a:gd name="T32" fmla="*/ 436 w 1742"/>
              <a:gd name="T33" fmla="*/ 568 h 2046"/>
              <a:gd name="T34" fmla="*/ 703 w 1742"/>
              <a:gd name="T35" fmla="*/ 568 h 2046"/>
              <a:gd name="T36" fmla="*/ 624 w 1742"/>
              <a:gd name="T37" fmla="*/ 647 h 2046"/>
              <a:gd name="T38" fmla="*/ 544 w 1742"/>
              <a:gd name="T39" fmla="*/ 568 h 2046"/>
              <a:gd name="T40" fmla="*/ 624 w 1742"/>
              <a:gd name="T41" fmla="*/ 488 h 2046"/>
              <a:gd name="T42" fmla="*/ 703 w 1742"/>
              <a:gd name="T43" fmla="*/ 568 h 2046"/>
              <a:gd name="T44" fmla="*/ 1632 w 1742"/>
              <a:gd name="T45" fmla="*/ 1859 h 2046"/>
              <a:gd name="T46" fmla="*/ 1632 w 1742"/>
              <a:gd name="T47" fmla="*/ 497 h 2046"/>
              <a:gd name="T48" fmla="*/ 1232 w 1742"/>
              <a:gd name="T49" fmla="*/ 148 h 2046"/>
              <a:gd name="T50" fmla="*/ 1100 w 1742"/>
              <a:gd name="T51" fmla="*/ 281 h 2046"/>
              <a:gd name="T52" fmla="*/ 1023 w 1742"/>
              <a:gd name="T53" fmla="*/ 204 h 2046"/>
              <a:gd name="T54" fmla="*/ 1228 w 1742"/>
              <a:gd name="T55" fmla="*/ 0 h 2046"/>
              <a:gd name="T56" fmla="*/ 1740 w 1742"/>
              <a:gd name="T57" fmla="*/ 448 h 2046"/>
              <a:gd name="T58" fmla="*/ 1740 w 1742"/>
              <a:gd name="T59" fmla="*/ 1859 h 2046"/>
              <a:gd name="T60" fmla="*/ 1632 w 1742"/>
              <a:gd name="T61" fmla="*/ 1859 h 2046"/>
              <a:gd name="T62" fmla="*/ 1742 w 1742"/>
              <a:gd name="T63" fmla="*/ 1992 h 2046"/>
              <a:gd name="T64" fmla="*/ 1688 w 1742"/>
              <a:gd name="T65" fmla="*/ 2046 h 2046"/>
              <a:gd name="T66" fmla="*/ 1634 w 1742"/>
              <a:gd name="T67" fmla="*/ 1992 h 2046"/>
              <a:gd name="T68" fmla="*/ 1688 w 1742"/>
              <a:gd name="T69" fmla="*/ 1938 h 2046"/>
              <a:gd name="T70" fmla="*/ 1742 w 1742"/>
              <a:gd name="T71" fmla="*/ 1992 h 20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42" h="2046">
                <a:moveTo>
                  <a:pt x="0" y="544"/>
                </a:moveTo>
                <a:cubicBezTo>
                  <a:pt x="0" y="2046"/>
                  <a:pt x="0" y="2046"/>
                  <a:pt x="0" y="2046"/>
                </a:cubicBezTo>
                <a:cubicBezTo>
                  <a:pt x="1247" y="2046"/>
                  <a:pt x="1247" y="2046"/>
                  <a:pt x="1247" y="2046"/>
                </a:cubicBezTo>
                <a:cubicBezTo>
                  <a:pt x="1247" y="544"/>
                  <a:pt x="1247" y="544"/>
                  <a:pt x="1247" y="544"/>
                </a:cubicBezTo>
                <a:cubicBezTo>
                  <a:pt x="628" y="2"/>
                  <a:pt x="628" y="2"/>
                  <a:pt x="628" y="2"/>
                </a:cubicBezTo>
                <a:lnTo>
                  <a:pt x="0" y="544"/>
                </a:lnTo>
                <a:close/>
                <a:moveTo>
                  <a:pt x="1139" y="1938"/>
                </a:moveTo>
                <a:cubicBezTo>
                  <a:pt x="108" y="1938"/>
                  <a:pt x="108" y="1938"/>
                  <a:pt x="108" y="1938"/>
                </a:cubicBezTo>
                <a:cubicBezTo>
                  <a:pt x="108" y="593"/>
                  <a:pt x="108" y="593"/>
                  <a:pt x="108" y="593"/>
                </a:cubicBezTo>
                <a:cubicBezTo>
                  <a:pt x="627" y="146"/>
                  <a:pt x="627" y="146"/>
                  <a:pt x="627" y="146"/>
                </a:cubicBezTo>
                <a:cubicBezTo>
                  <a:pt x="1139" y="593"/>
                  <a:pt x="1139" y="593"/>
                  <a:pt x="1139" y="593"/>
                </a:cubicBezTo>
                <a:lnTo>
                  <a:pt x="1139" y="1938"/>
                </a:lnTo>
                <a:close/>
                <a:moveTo>
                  <a:pt x="436" y="568"/>
                </a:moveTo>
                <a:cubicBezTo>
                  <a:pt x="436" y="671"/>
                  <a:pt x="520" y="755"/>
                  <a:pt x="624" y="755"/>
                </a:cubicBezTo>
                <a:cubicBezTo>
                  <a:pt x="727" y="755"/>
                  <a:pt x="811" y="671"/>
                  <a:pt x="811" y="568"/>
                </a:cubicBezTo>
                <a:cubicBezTo>
                  <a:pt x="811" y="464"/>
                  <a:pt x="727" y="380"/>
                  <a:pt x="624" y="380"/>
                </a:cubicBezTo>
                <a:cubicBezTo>
                  <a:pt x="520" y="380"/>
                  <a:pt x="436" y="464"/>
                  <a:pt x="436" y="568"/>
                </a:cubicBezTo>
                <a:close/>
                <a:moveTo>
                  <a:pt x="703" y="568"/>
                </a:moveTo>
                <a:cubicBezTo>
                  <a:pt x="703" y="612"/>
                  <a:pt x="668" y="647"/>
                  <a:pt x="624" y="647"/>
                </a:cubicBezTo>
                <a:cubicBezTo>
                  <a:pt x="580" y="647"/>
                  <a:pt x="544" y="612"/>
                  <a:pt x="544" y="568"/>
                </a:cubicBezTo>
                <a:cubicBezTo>
                  <a:pt x="544" y="524"/>
                  <a:pt x="580" y="488"/>
                  <a:pt x="624" y="488"/>
                </a:cubicBezTo>
                <a:cubicBezTo>
                  <a:pt x="668" y="488"/>
                  <a:pt x="703" y="524"/>
                  <a:pt x="703" y="568"/>
                </a:cubicBezTo>
                <a:close/>
                <a:moveTo>
                  <a:pt x="1632" y="1859"/>
                </a:moveTo>
                <a:cubicBezTo>
                  <a:pt x="1632" y="497"/>
                  <a:pt x="1632" y="497"/>
                  <a:pt x="1632" y="497"/>
                </a:cubicBezTo>
                <a:cubicBezTo>
                  <a:pt x="1232" y="148"/>
                  <a:pt x="1232" y="148"/>
                  <a:pt x="1232" y="148"/>
                </a:cubicBezTo>
                <a:cubicBezTo>
                  <a:pt x="1100" y="281"/>
                  <a:pt x="1100" y="281"/>
                  <a:pt x="1100" y="281"/>
                </a:cubicBezTo>
                <a:cubicBezTo>
                  <a:pt x="1023" y="204"/>
                  <a:pt x="1023" y="204"/>
                  <a:pt x="1023" y="204"/>
                </a:cubicBezTo>
                <a:cubicBezTo>
                  <a:pt x="1228" y="0"/>
                  <a:pt x="1228" y="0"/>
                  <a:pt x="1228" y="0"/>
                </a:cubicBezTo>
                <a:cubicBezTo>
                  <a:pt x="1740" y="448"/>
                  <a:pt x="1740" y="448"/>
                  <a:pt x="1740" y="448"/>
                </a:cubicBezTo>
                <a:cubicBezTo>
                  <a:pt x="1740" y="1859"/>
                  <a:pt x="1740" y="1859"/>
                  <a:pt x="1740" y="1859"/>
                </a:cubicBezTo>
                <a:lnTo>
                  <a:pt x="1632" y="1859"/>
                </a:lnTo>
                <a:close/>
                <a:moveTo>
                  <a:pt x="1742" y="1992"/>
                </a:moveTo>
                <a:cubicBezTo>
                  <a:pt x="1742" y="2022"/>
                  <a:pt x="1718" y="2046"/>
                  <a:pt x="1688" y="2046"/>
                </a:cubicBezTo>
                <a:cubicBezTo>
                  <a:pt x="1658" y="2046"/>
                  <a:pt x="1634" y="2022"/>
                  <a:pt x="1634" y="1992"/>
                </a:cubicBezTo>
                <a:cubicBezTo>
                  <a:pt x="1634" y="1963"/>
                  <a:pt x="1658" y="1938"/>
                  <a:pt x="1688" y="1938"/>
                </a:cubicBezTo>
                <a:cubicBezTo>
                  <a:pt x="1718" y="1938"/>
                  <a:pt x="1742" y="1963"/>
                  <a:pt x="1742" y="1992"/>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82" name="Group 81">
            <a:extLst>
              <a:ext uri="{FF2B5EF4-FFF2-40B4-BE49-F238E27FC236}">
                <a16:creationId xmlns:a16="http://schemas.microsoft.com/office/drawing/2014/main" id="{BDA3E43D-20BF-4A1B-81E0-FBD465DB324E}"/>
              </a:ext>
            </a:extLst>
          </p:cNvPr>
          <p:cNvGrpSpPr>
            <a:grpSpLocks noChangeAspect="1"/>
          </p:cNvGrpSpPr>
          <p:nvPr/>
        </p:nvGrpSpPr>
        <p:grpSpPr>
          <a:xfrm>
            <a:off x="6798605" y="2389587"/>
            <a:ext cx="1458000" cy="1458000"/>
            <a:chOff x="5247400" y="1505889"/>
            <a:chExt cx="1695600" cy="1695600"/>
          </a:xfrm>
        </p:grpSpPr>
        <p:sp>
          <p:nvSpPr>
            <p:cNvPr id="83" name="Rectangle 82">
              <a:extLst>
                <a:ext uri="{FF2B5EF4-FFF2-40B4-BE49-F238E27FC236}">
                  <a16:creationId xmlns:a16="http://schemas.microsoft.com/office/drawing/2014/main" id="{BC4A6E95-5F94-4406-B89C-82311B31C9A0}"/>
                </a:ext>
              </a:extLst>
            </p:cNvPr>
            <p:cNvSpPr>
              <a:spLocks noChangeAspect="1"/>
            </p:cNvSpPr>
            <p:nvPr/>
          </p:nvSpPr>
          <p:spPr>
            <a:xfrm>
              <a:off x="5247400" y="1505889"/>
              <a:ext cx="1695600" cy="1695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Freeform 197">
              <a:extLst>
                <a:ext uri="{FF2B5EF4-FFF2-40B4-BE49-F238E27FC236}">
                  <a16:creationId xmlns:a16="http://schemas.microsoft.com/office/drawing/2014/main" id="{BAF1A3A2-841B-4EA8-8CD6-6FD1E547BADC}"/>
                </a:ext>
              </a:extLst>
            </p:cNvPr>
            <p:cNvSpPr>
              <a:spLocks noChangeAspect="1" noEditPoints="1"/>
            </p:cNvSpPr>
            <p:nvPr/>
          </p:nvSpPr>
          <p:spPr bwMode="auto">
            <a:xfrm>
              <a:off x="5701650" y="1808547"/>
              <a:ext cx="793826" cy="1099605"/>
            </a:xfrm>
            <a:custGeom>
              <a:avLst/>
              <a:gdLst>
                <a:gd name="T0" fmla="*/ 1474 w 1474"/>
                <a:gd name="T1" fmla="*/ 0 h 2043"/>
                <a:gd name="T2" fmla="*/ 1474 w 1474"/>
                <a:gd name="T3" fmla="*/ 1857 h 2043"/>
                <a:gd name="T4" fmla="*/ 1366 w 1474"/>
                <a:gd name="T5" fmla="*/ 1857 h 2043"/>
                <a:gd name="T6" fmla="*/ 1366 w 1474"/>
                <a:gd name="T7" fmla="*/ 108 h 2043"/>
                <a:gd name="T8" fmla="*/ 108 w 1474"/>
                <a:gd name="T9" fmla="*/ 108 h 2043"/>
                <a:gd name="T10" fmla="*/ 108 w 1474"/>
                <a:gd name="T11" fmla="*/ 1935 h 2043"/>
                <a:gd name="T12" fmla="*/ 1290 w 1474"/>
                <a:gd name="T13" fmla="*/ 1935 h 2043"/>
                <a:gd name="T14" fmla="*/ 1290 w 1474"/>
                <a:gd name="T15" fmla="*/ 2043 h 2043"/>
                <a:gd name="T16" fmla="*/ 0 w 1474"/>
                <a:gd name="T17" fmla="*/ 2043 h 2043"/>
                <a:gd name="T18" fmla="*/ 0 w 1474"/>
                <a:gd name="T19" fmla="*/ 0 h 2043"/>
                <a:gd name="T20" fmla="*/ 1474 w 1474"/>
                <a:gd name="T21" fmla="*/ 0 h 2043"/>
                <a:gd name="T22" fmla="*/ 189 w 1474"/>
                <a:gd name="T23" fmla="*/ 497 h 2043"/>
                <a:gd name="T24" fmla="*/ 189 w 1474"/>
                <a:gd name="T25" fmla="*/ 605 h 2043"/>
                <a:gd name="T26" fmla="*/ 737 w 1474"/>
                <a:gd name="T27" fmla="*/ 605 h 2043"/>
                <a:gd name="T28" fmla="*/ 737 w 1474"/>
                <a:gd name="T29" fmla="*/ 497 h 2043"/>
                <a:gd name="T30" fmla="*/ 189 w 1474"/>
                <a:gd name="T31" fmla="*/ 497 h 2043"/>
                <a:gd name="T32" fmla="*/ 189 w 1474"/>
                <a:gd name="T33" fmla="*/ 793 h 2043"/>
                <a:gd name="T34" fmla="*/ 1290 w 1474"/>
                <a:gd name="T35" fmla="*/ 793 h 2043"/>
                <a:gd name="T36" fmla="*/ 1290 w 1474"/>
                <a:gd name="T37" fmla="*/ 685 h 2043"/>
                <a:gd name="T38" fmla="*/ 189 w 1474"/>
                <a:gd name="T39" fmla="*/ 685 h 2043"/>
                <a:gd name="T40" fmla="*/ 189 w 1474"/>
                <a:gd name="T41" fmla="*/ 793 h 2043"/>
                <a:gd name="T42" fmla="*/ 189 w 1474"/>
                <a:gd name="T43" fmla="*/ 873 h 2043"/>
                <a:gd name="T44" fmla="*/ 189 w 1474"/>
                <a:gd name="T45" fmla="*/ 981 h 2043"/>
                <a:gd name="T46" fmla="*/ 1214 w 1474"/>
                <a:gd name="T47" fmla="*/ 981 h 2043"/>
                <a:gd name="T48" fmla="*/ 1214 w 1474"/>
                <a:gd name="T49" fmla="*/ 873 h 2043"/>
                <a:gd name="T50" fmla="*/ 189 w 1474"/>
                <a:gd name="T51" fmla="*/ 873 h 2043"/>
                <a:gd name="T52" fmla="*/ 189 w 1474"/>
                <a:gd name="T53" fmla="*/ 1170 h 2043"/>
                <a:gd name="T54" fmla="*/ 1290 w 1474"/>
                <a:gd name="T55" fmla="*/ 1170 h 2043"/>
                <a:gd name="T56" fmla="*/ 1290 w 1474"/>
                <a:gd name="T57" fmla="*/ 1062 h 2043"/>
                <a:gd name="T58" fmla="*/ 189 w 1474"/>
                <a:gd name="T59" fmla="*/ 1062 h 2043"/>
                <a:gd name="T60" fmla="*/ 189 w 1474"/>
                <a:gd name="T61" fmla="*/ 1170 h 2043"/>
                <a:gd name="T62" fmla="*/ 189 w 1474"/>
                <a:gd name="T63" fmla="*/ 1250 h 2043"/>
                <a:gd name="T64" fmla="*/ 189 w 1474"/>
                <a:gd name="T65" fmla="*/ 1358 h 2043"/>
                <a:gd name="T66" fmla="*/ 1100 w 1474"/>
                <a:gd name="T67" fmla="*/ 1358 h 2043"/>
                <a:gd name="T68" fmla="*/ 1100 w 1474"/>
                <a:gd name="T69" fmla="*/ 1250 h 2043"/>
                <a:gd name="T70" fmla="*/ 189 w 1474"/>
                <a:gd name="T71" fmla="*/ 1250 h 2043"/>
                <a:gd name="T72" fmla="*/ 189 w 1474"/>
                <a:gd name="T73" fmla="*/ 1547 h 2043"/>
                <a:gd name="T74" fmla="*/ 1290 w 1474"/>
                <a:gd name="T75" fmla="*/ 1547 h 2043"/>
                <a:gd name="T76" fmla="*/ 1290 w 1474"/>
                <a:gd name="T77" fmla="*/ 1439 h 2043"/>
                <a:gd name="T78" fmla="*/ 189 w 1474"/>
                <a:gd name="T79" fmla="*/ 1439 h 2043"/>
                <a:gd name="T80" fmla="*/ 189 w 1474"/>
                <a:gd name="T81" fmla="*/ 1547 h 2043"/>
                <a:gd name="T82" fmla="*/ 1420 w 1474"/>
                <a:gd name="T83" fmla="*/ 1935 h 2043"/>
                <a:gd name="T84" fmla="*/ 1366 w 1474"/>
                <a:gd name="T85" fmla="*/ 1989 h 2043"/>
                <a:gd name="T86" fmla="*/ 1420 w 1474"/>
                <a:gd name="T87" fmla="*/ 2043 h 2043"/>
                <a:gd name="T88" fmla="*/ 1474 w 1474"/>
                <a:gd name="T89" fmla="*/ 1989 h 2043"/>
                <a:gd name="T90" fmla="*/ 1420 w 1474"/>
                <a:gd name="T91" fmla="*/ 1935 h 20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474" h="2043">
                  <a:moveTo>
                    <a:pt x="1474" y="0"/>
                  </a:moveTo>
                  <a:cubicBezTo>
                    <a:pt x="1474" y="1857"/>
                    <a:pt x="1474" y="1857"/>
                    <a:pt x="1474" y="1857"/>
                  </a:cubicBezTo>
                  <a:cubicBezTo>
                    <a:pt x="1366" y="1857"/>
                    <a:pt x="1366" y="1857"/>
                    <a:pt x="1366" y="1857"/>
                  </a:cubicBezTo>
                  <a:cubicBezTo>
                    <a:pt x="1366" y="108"/>
                    <a:pt x="1366" y="108"/>
                    <a:pt x="1366" y="108"/>
                  </a:cubicBezTo>
                  <a:cubicBezTo>
                    <a:pt x="108" y="108"/>
                    <a:pt x="108" y="108"/>
                    <a:pt x="108" y="108"/>
                  </a:cubicBezTo>
                  <a:cubicBezTo>
                    <a:pt x="108" y="1935"/>
                    <a:pt x="108" y="1935"/>
                    <a:pt x="108" y="1935"/>
                  </a:cubicBezTo>
                  <a:cubicBezTo>
                    <a:pt x="1290" y="1935"/>
                    <a:pt x="1290" y="1935"/>
                    <a:pt x="1290" y="1935"/>
                  </a:cubicBezTo>
                  <a:cubicBezTo>
                    <a:pt x="1290" y="2043"/>
                    <a:pt x="1290" y="2043"/>
                    <a:pt x="1290" y="2043"/>
                  </a:cubicBezTo>
                  <a:cubicBezTo>
                    <a:pt x="0" y="2043"/>
                    <a:pt x="0" y="2043"/>
                    <a:pt x="0" y="2043"/>
                  </a:cubicBezTo>
                  <a:cubicBezTo>
                    <a:pt x="0" y="0"/>
                    <a:pt x="0" y="0"/>
                    <a:pt x="0" y="0"/>
                  </a:cubicBezTo>
                  <a:lnTo>
                    <a:pt x="1474" y="0"/>
                  </a:lnTo>
                  <a:close/>
                  <a:moveTo>
                    <a:pt x="189" y="497"/>
                  </a:moveTo>
                  <a:cubicBezTo>
                    <a:pt x="189" y="605"/>
                    <a:pt x="189" y="605"/>
                    <a:pt x="189" y="605"/>
                  </a:cubicBezTo>
                  <a:cubicBezTo>
                    <a:pt x="737" y="605"/>
                    <a:pt x="737" y="605"/>
                    <a:pt x="737" y="605"/>
                  </a:cubicBezTo>
                  <a:cubicBezTo>
                    <a:pt x="737" y="497"/>
                    <a:pt x="737" y="497"/>
                    <a:pt x="737" y="497"/>
                  </a:cubicBezTo>
                  <a:lnTo>
                    <a:pt x="189" y="497"/>
                  </a:lnTo>
                  <a:close/>
                  <a:moveTo>
                    <a:pt x="189" y="793"/>
                  </a:moveTo>
                  <a:cubicBezTo>
                    <a:pt x="1290" y="793"/>
                    <a:pt x="1290" y="793"/>
                    <a:pt x="1290" y="793"/>
                  </a:cubicBezTo>
                  <a:cubicBezTo>
                    <a:pt x="1290" y="685"/>
                    <a:pt x="1290" y="685"/>
                    <a:pt x="1290" y="685"/>
                  </a:cubicBezTo>
                  <a:cubicBezTo>
                    <a:pt x="189" y="685"/>
                    <a:pt x="189" y="685"/>
                    <a:pt x="189" y="685"/>
                  </a:cubicBezTo>
                  <a:lnTo>
                    <a:pt x="189" y="793"/>
                  </a:lnTo>
                  <a:close/>
                  <a:moveTo>
                    <a:pt x="189" y="873"/>
                  </a:moveTo>
                  <a:cubicBezTo>
                    <a:pt x="189" y="981"/>
                    <a:pt x="189" y="981"/>
                    <a:pt x="189" y="981"/>
                  </a:cubicBezTo>
                  <a:cubicBezTo>
                    <a:pt x="1214" y="981"/>
                    <a:pt x="1214" y="981"/>
                    <a:pt x="1214" y="981"/>
                  </a:cubicBezTo>
                  <a:cubicBezTo>
                    <a:pt x="1214" y="873"/>
                    <a:pt x="1214" y="873"/>
                    <a:pt x="1214" y="873"/>
                  </a:cubicBezTo>
                  <a:lnTo>
                    <a:pt x="189" y="873"/>
                  </a:lnTo>
                  <a:close/>
                  <a:moveTo>
                    <a:pt x="189" y="1170"/>
                  </a:moveTo>
                  <a:cubicBezTo>
                    <a:pt x="1290" y="1170"/>
                    <a:pt x="1290" y="1170"/>
                    <a:pt x="1290" y="1170"/>
                  </a:cubicBezTo>
                  <a:cubicBezTo>
                    <a:pt x="1290" y="1062"/>
                    <a:pt x="1290" y="1062"/>
                    <a:pt x="1290" y="1062"/>
                  </a:cubicBezTo>
                  <a:cubicBezTo>
                    <a:pt x="189" y="1062"/>
                    <a:pt x="189" y="1062"/>
                    <a:pt x="189" y="1062"/>
                  </a:cubicBezTo>
                  <a:lnTo>
                    <a:pt x="189" y="1170"/>
                  </a:lnTo>
                  <a:close/>
                  <a:moveTo>
                    <a:pt x="189" y="1250"/>
                  </a:moveTo>
                  <a:cubicBezTo>
                    <a:pt x="189" y="1358"/>
                    <a:pt x="189" y="1358"/>
                    <a:pt x="189" y="1358"/>
                  </a:cubicBezTo>
                  <a:cubicBezTo>
                    <a:pt x="1100" y="1358"/>
                    <a:pt x="1100" y="1358"/>
                    <a:pt x="1100" y="1358"/>
                  </a:cubicBezTo>
                  <a:cubicBezTo>
                    <a:pt x="1100" y="1250"/>
                    <a:pt x="1100" y="1250"/>
                    <a:pt x="1100" y="1250"/>
                  </a:cubicBezTo>
                  <a:lnTo>
                    <a:pt x="189" y="1250"/>
                  </a:lnTo>
                  <a:close/>
                  <a:moveTo>
                    <a:pt x="189" y="1547"/>
                  </a:moveTo>
                  <a:cubicBezTo>
                    <a:pt x="1290" y="1547"/>
                    <a:pt x="1290" y="1547"/>
                    <a:pt x="1290" y="1547"/>
                  </a:cubicBezTo>
                  <a:cubicBezTo>
                    <a:pt x="1290" y="1439"/>
                    <a:pt x="1290" y="1439"/>
                    <a:pt x="1290" y="1439"/>
                  </a:cubicBezTo>
                  <a:cubicBezTo>
                    <a:pt x="189" y="1439"/>
                    <a:pt x="189" y="1439"/>
                    <a:pt x="189" y="1439"/>
                  </a:cubicBezTo>
                  <a:lnTo>
                    <a:pt x="189" y="1547"/>
                  </a:lnTo>
                  <a:close/>
                  <a:moveTo>
                    <a:pt x="1420" y="1935"/>
                  </a:moveTo>
                  <a:cubicBezTo>
                    <a:pt x="1390" y="1935"/>
                    <a:pt x="1366" y="1959"/>
                    <a:pt x="1366" y="1989"/>
                  </a:cubicBezTo>
                  <a:cubicBezTo>
                    <a:pt x="1366" y="2019"/>
                    <a:pt x="1390" y="2043"/>
                    <a:pt x="1420" y="2043"/>
                  </a:cubicBezTo>
                  <a:cubicBezTo>
                    <a:pt x="1450" y="2043"/>
                    <a:pt x="1474" y="2019"/>
                    <a:pt x="1474" y="1989"/>
                  </a:cubicBezTo>
                  <a:cubicBezTo>
                    <a:pt x="1474" y="1959"/>
                    <a:pt x="1450" y="1935"/>
                    <a:pt x="1420" y="1935"/>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2724511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 Placeholder 20">
            <a:extLst>
              <a:ext uri="{FF2B5EF4-FFF2-40B4-BE49-F238E27FC236}">
                <a16:creationId xmlns:a16="http://schemas.microsoft.com/office/drawing/2014/main" id="{FBA832A8-B3D8-4781-9232-7CB1E63EFABD}"/>
              </a:ext>
            </a:extLst>
          </p:cNvPr>
          <p:cNvSpPr>
            <a:spLocks noGrp="1"/>
          </p:cNvSpPr>
          <p:nvPr>
            <p:ph type="body" sz="quarter" idx="11"/>
          </p:nvPr>
        </p:nvSpPr>
        <p:spPr/>
        <p:txBody>
          <a:bodyPr/>
          <a:lstStyle/>
          <a:p>
            <a:endParaRPr lang="en-US"/>
          </a:p>
        </p:txBody>
      </p:sp>
      <p:sp>
        <p:nvSpPr>
          <p:cNvPr id="3" name="Title 2"/>
          <p:cNvSpPr>
            <a:spLocks noGrp="1"/>
          </p:cNvSpPr>
          <p:nvPr>
            <p:ph type="title"/>
          </p:nvPr>
        </p:nvSpPr>
        <p:spPr/>
        <p:txBody>
          <a:bodyPr/>
          <a:lstStyle/>
          <a:p>
            <a:r>
              <a:rPr lang="en-US"/>
              <a:t>Product</a:t>
            </a:r>
            <a:br>
              <a:rPr lang="en-US"/>
            </a:br>
            <a:r>
              <a:rPr lang="en-US"/>
              <a:t>overview</a:t>
            </a:r>
          </a:p>
        </p:txBody>
      </p:sp>
      <p:sp>
        <p:nvSpPr>
          <p:cNvPr id="7" name="TextBox 6"/>
          <p:cNvSpPr txBox="1"/>
          <p:nvPr/>
        </p:nvSpPr>
        <p:spPr>
          <a:xfrm>
            <a:off x="4354316" y="4792994"/>
            <a:ext cx="7561459" cy="881780"/>
          </a:xfrm>
          <a:prstGeom prst="rect">
            <a:avLst/>
          </a:prstGeom>
          <a:noFill/>
        </p:spPr>
        <p:txBody>
          <a:bodyPr wrap="square" rtlCol="0">
            <a:spAutoFit/>
          </a:bodyPr>
          <a:lstStyle/>
          <a:p>
            <a:pPr>
              <a:lnSpc>
                <a:spcPct val="114000"/>
              </a:lnSpc>
            </a:pPr>
            <a:r>
              <a:rPr lang="en-US" sz="1500"/>
              <a:t>Lorem ipsum dolor sit </a:t>
            </a:r>
            <a:r>
              <a:rPr lang="en-US" sz="1500" err="1"/>
              <a:t>amet</a:t>
            </a:r>
            <a:r>
              <a:rPr lang="en-US" sz="1500"/>
              <a:t>, </a:t>
            </a:r>
            <a:r>
              <a:rPr lang="en-US" sz="1500" err="1"/>
              <a:t>consectetuer</a:t>
            </a:r>
            <a:r>
              <a:rPr lang="en-US" sz="1500"/>
              <a:t> </a:t>
            </a:r>
            <a:r>
              <a:rPr lang="en-US" sz="1500" err="1"/>
              <a:t>adipiscing</a:t>
            </a:r>
            <a:r>
              <a:rPr lang="en-US" sz="1500"/>
              <a:t> </a:t>
            </a:r>
            <a:r>
              <a:rPr lang="en-US" sz="1500" err="1"/>
              <a:t>elit</a:t>
            </a:r>
            <a:r>
              <a:rPr lang="en-US" sz="1500"/>
              <a:t>, </a:t>
            </a:r>
            <a:r>
              <a:rPr lang="en-US" sz="1500" err="1"/>
              <a:t>sed</a:t>
            </a:r>
            <a:r>
              <a:rPr lang="en-US" sz="1500"/>
              <a:t> </a:t>
            </a:r>
            <a:r>
              <a:rPr lang="en-US" sz="1500" err="1"/>
              <a:t>diam</a:t>
            </a:r>
            <a:r>
              <a:rPr lang="en-US" sz="1500"/>
              <a:t> </a:t>
            </a:r>
            <a:r>
              <a:rPr lang="en-US" sz="1500" err="1"/>
              <a:t>nonummy</a:t>
            </a:r>
            <a:r>
              <a:rPr lang="en-US" sz="1500"/>
              <a:t> </a:t>
            </a:r>
            <a:r>
              <a:rPr lang="en-US" sz="1500" err="1"/>
              <a:t>nibh</a:t>
            </a:r>
            <a:r>
              <a:rPr lang="en-US" sz="1500"/>
              <a:t> </a:t>
            </a:r>
            <a:r>
              <a:rPr lang="en-US" sz="1500" err="1"/>
              <a:t>euismod</a:t>
            </a:r>
            <a:r>
              <a:rPr lang="en-US" sz="1500"/>
              <a:t> </a:t>
            </a:r>
            <a:r>
              <a:rPr lang="en-US" sz="1500" err="1"/>
              <a:t>tincidunt</a:t>
            </a:r>
            <a:r>
              <a:rPr lang="en-US" sz="1500"/>
              <a:t> </a:t>
            </a:r>
            <a:r>
              <a:rPr lang="en-US" sz="1500" err="1"/>
              <a:t>ut</a:t>
            </a:r>
            <a:r>
              <a:rPr lang="en-US" sz="1500"/>
              <a:t> </a:t>
            </a:r>
            <a:r>
              <a:rPr lang="en-US" sz="1500" err="1"/>
              <a:t>laoreet</a:t>
            </a:r>
            <a:r>
              <a:rPr lang="en-US" sz="1500"/>
              <a:t> </a:t>
            </a:r>
            <a:r>
              <a:rPr lang="en-US" sz="1500" err="1"/>
              <a:t>dolore</a:t>
            </a:r>
            <a:r>
              <a:rPr lang="en-US" sz="1500"/>
              <a:t> magna </a:t>
            </a:r>
            <a:r>
              <a:rPr lang="en-US" sz="1500" err="1"/>
              <a:t>aliquam</a:t>
            </a:r>
            <a:r>
              <a:rPr lang="en-US" sz="1500"/>
              <a:t> </a:t>
            </a:r>
            <a:r>
              <a:rPr lang="en-US" sz="1500" err="1"/>
              <a:t>erat</a:t>
            </a:r>
            <a:r>
              <a:rPr lang="en-US" sz="1500"/>
              <a:t> </a:t>
            </a:r>
            <a:r>
              <a:rPr lang="en-US" sz="1500" err="1"/>
              <a:t>volutpat</a:t>
            </a:r>
            <a:r>
              <a:rPr lang="en-US" sz="1500"/>
              <a:t>. Ut </a:t>
            </a:r>
            <a:r>
              <a:rPr lang="en-US" sz="1500" err="1"/>
              <a:t>wisi</a:t>
            </a:r>
            <a:r>
              <a:rPr lang="en-US" sz="1500"/>
              <a:t> </a:t>
            </a:r>
            <a:r>
              <a:rPr lang="en-US" sz="1500" err="1"/>
              <a:t>enim</a:t>
            </a:r>
            <a:r>
              <a:rPr lang="en-US" sz="1500"/>
              <a:t> ad minim </a:t>
            </a:r>
            <a:r>
              <a:rPr lang="en-US" sz="1500" err="1"/>
              <a:t>veniam</a:t>
            </a:r>
            <a:r>
              <a:rPr lang="en-US" sz="1500"/>
              <a:t>, </a:t>
            </a:r>
            <a:r>
              <a:rPr lang="en-US" sz="1500" err="1"/>
              <a:t>quis</a:t>
            </a:r>
            <a:r>
              <a:rPr lang="en-US" sz="1500"/>
              <a:t> </a:t>
            </a:r>
            <a:r>
              <a:rPr lang="en-US" sz="1500" err="1"/>
              <a:t>nostrud</a:t>
            </a:r>
            <a:r>
              <a:rPr lang="en-US" sz="1500"/>
              <a:t> </a:t>
            </a:r>
            <a:r>
              <a:rPr lang="en-US" sz="1500" err="1"/>
              <a:t>exerci</a:t>
            </a:r>
            <a:r>
              <a:rPr lang="en-US" sz="1500"/>
              <a:t> </a:t>
            </a:r>
            <a:r>
              <a:rPr lang="en-US" sz="1500" err="1"/>
              <a:t>tation</a:t>
            </a:r>
            <a:r>
              <a:rPr lang="en-US" sz="1500"/>
              <a:t> lorem </a:t>
            </a:r>
            <a:r>
              <a:rPr lang="en-US" sz="1500" err="1"/>
              <a:t>dolorem</a:t>
            </a:r>
            <a:r>
              <a:rPr lang="en-US" sz="1500"/>
              <a:t> dolor sit.</a:t>
            </a:r>
          </a:p>
        </p:txBody>
      </p:sp>
      <p:sp>
        <p:nvSpPr>
          <p:cNvPr id="29" name="TextBox 28"/>
          <p:cNvSpPr txBox="1"/>
          <p:nvPr/>
        </p:nvSpPr>
        <p:spPr>
          <a:xfrm>
            <a:off x="543970" y="3384784"/>
            <a:ext cx="2496902" cy="400110"/>
          </a:xfrm>
          <a:prstGeom prst="rect">
            <a:avLst/>
          </a:prstGeom>
          <a:noFill/>
        </p:spPr>
        <p:txBody>
          <a:bodyPr wrap="none" rtlCol="0">
            <a:spAutoFit/>
          </a:bodyPr>
          <a:lstStyle/>
          <a:p>
            <a:r>
              <a:rPr lang="en-US" sz="2000">
                <a:latin typeface="Work Sans Medium" panose="020B0706030804020204" pitchFamily="34" charset="0"/>
                <a:ea typeface="Work Sans Medium" panose="020B0706030804020204" pitchFamily="34" charset="0"/>
                <a:cs typeface="Work Sans Medium" panose="020B0706030804020204" pitchFamily="34" charset="0"/>
              </a:rPr>
              <a:t>INTEGER ALIQUAM</a:t>
            </a:r>
          </a:p>
        </p:txBody>
      </p:sp>
      <p:sp>
        <p:nvSpPr>
          <p:cNvPr id="30" name="TextBox 29"/>
          <p:cNvSpPr txBox="1"/>
          <p:nvPr/>
        </p:nvSpPr>
        <p:spPr>
          <a:xfrm>
            <a:off x="4354316" y="3384784"/>
            <a:ext cx="2496902" cy="400110"/>
          </a:xfrm>
          <a:prstGeom prst="rect">
            <a:avLst/>
          </a:prstGeom>
          <a:noFill/>
        </p:spPr>
        <p:txBody>
          <a:bodyPr wrap="none" rtlCol="0">
            <a:spAutoFit/>
          </a:bodyPr>
          <a:lstStyle/>
          <a:p>
            <a:r>
              <a:rPr lang="en-US" sz="2000">
                <a:latin typeface="Work Sans Medium" panose="020B0706030804020204" pitchFamily="34" charset="0"/>
                <a:ea typeface="Work Sans Medium" panose="020B0706030804020204" pitchFamily="34" charset="0"/>
                <a:cs typeface="Work Sans Medium" panose="020B0706030804020204" pitchFamily="34" charset="0"/>
              </a:rPr>
              <a:t>INTEGER ALIQUAM</a:t>
            </a:r>
          </a:p>
        </p:txBody>
      </p:sp>
      <p:sp>
        <p:nvSpPr>
          <p:cNvPr id="31" name="TextBox 30"/>
          <p:cNvSpPr txBox="1"/>
          <p:nvPr/>
        </p:nvSpPr>
        <p:spPr>
          <a:xfrm>
            <a:off x="8164662" y="3384784"/>
            <a:ext cx="2496902" cy="400110"/>
          </a:xfrm>
          <a:prstGeom prst="rect">
            <a:avLst/>
          </a:prstGeom>
          <a:noFill/>
        </p:spPr>
        <p:txBody>
          <a:bodyPr wrap="none" rtlCol="0">
            <a:spAutoFit/>
          </a:bodyPr>
          <a:lstStyle/>
          <a:p>
            <a:r>
              <a:rPr lang="en-US" sz="2000">
                <a:latin typeface="Work Sans Medium" panose="020B0706030804020204" pitchFamily="34" charset="0"/>
                <a:ea typeface="Work Sans Medium" panose="020B0706030804020204" pitchFamily="34" charset="0"/>
                <a:cs typeface="Work Sans Medium" panose="020B0706030804020204" pitchFamily="34" charset="0"/>
              </a:rPr>
              <a:t>INTEGER ALIQUAM</a:t>
            </a:r>
          </a:p>
        </p:txBody>
      </p:sp>
      <p:sp>
        <p:nvSpPr>
          <p:cNvPr id="22" name="Slide Number Placeholder 21">
            <a:extLst>
              <a:ext uri="{FF2B5EF4-FFF2-40B4-BE49-F238E27FC236}">
                <a16:creationId xmlns:a16="http://schemas.microsoft.com/office/drawing/2014/main" id="{2A801169-793B-4E17-A489-079902D68B4D}"/>
              </a:ext>
            </a:extLst>
          </p:cNvPr>
          <p:cNvSpPr>
            <a:spLocks noGrp="1"/>
          </p:cNvSpPr>
          <p:nvPr>
            <p:ph type="sldNum" sz="quarter" idx="14"/>
          </p:nvPr>
        </p:nvSpPr>
        <p:spPr/>
        <p:txBody>
          <a:bodyPr/>
          <a:lstStyle/>
          <a:p>
            <a:fld id="{4E6DB2D9-BBD8-435B-B34A-9B8472CE273E}" type="slidenum">
              <a:rPr lang="en-US" smtClean="0"/>
              <a:pPr/>
              <a:t>19</a:t>
            </a:fld>
            <a:endParaRPr lang="en-US"/>
          </a:p>
        </p:txBody>
      </p:sp>
      <p:sp>
        <p:nvSpPr>
          <p:cNvPr id="23" name="Date Placeholder 22">
            <a:extLst>
              <a:ext uri="{FF2B5EF4-FFF2-40B4-BE49-F238E27FC236}">
                <a16:creationId xmlns:a16="http://schemas.microsoft.com/office/drawing/2014/main" id="{1416D3B1-0F81-486F-B886-592D427491D3}"/>
              </a:ext>
            </a:extLst>
          </p:cNvPr>
          <p:cNvSpPr>
            <a:spLocks noGrp="1"/>
          </p:cNvSpPr>
          <p:nvPr>
            <p:ph type="dt" sz="half" idx="12"/>
          </p:nvPr>
        </p:nvSpPr>
        <p:spPr/>
        <p:txBody>
          <a:bodyPr/>
          <a:lstStyle/>
          <a:p>
            <a:fld id="{1884D801-81EC-481B-BF2C-5B82F1827374}" type="datetime1">
              <a:rPr lang="en-US" smtClean="0"/>
              <a:t>7/24/2019</a:t>
            </a:fld>
            <a:endParaRPr lang="en-US"/>
          </a:p>
        </p:txBody>
      </p:sp>
      <p:grpSp>
        <p:nvGrpSpPr>
          <p:cNvPr id="4" name="Group 3">
            <a:extLst>
              <a:ext uri="{FF2B5EF4-FFF2-40B4-BE49-F238E27FC236}">
                <a16:creationId xmlns:a16="http://schemas.microsoft.com/office/drawing/2014/main" id="{F9ADB317-DD5B-4E35-BA4B-EECC4B8F42FA}"/>
              </a:ext>
            </a:extLst>
          </p:cNvPr>
          <p:cNvGrpSpPr>
            <a:grpSpLocks noChangeAspect="1"/>
          </p:cNvGrpSpPr>
          <p:nvPr/>
        </p:nvGrpSpPr>
        <p:grpSpPr>
          <a:xfrm>
            <a:off x="635794" y="641864"/>
            <a:ext cx="3301206" cy="2452915"/>
            <a:chOff x="635794" y="641864"/>
            <a:chExt cx="3301206" cy="2452915"/>
          </a:xfrm>
        </p:grpSpPr>
        <p:sp>
          <p:nvSpPr>
            <p:cNvPr id="8" name="Rectangle 7"/>
            <p:cNvSpPr/>
            <p:nvPr/>
          </p:nvSpPr>
          <p:spPr>
            <a:xfrm>
              <a:off x="635794" y="641864"/>
              <a:ext cx="3301206" cy="245291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39">
              <a:extLst>
                <a:ext uri="{FF2B5EF4-FFF2-40B4-BE49-F238E27FC236}">
                  <a16:creationId xmlns:a16="http://schemas.microsoft.com/office/drawing/2014/main" id="{63C662AE-C01F-4614-BC8C-F7E1E46D102F}"/>
                </a:ext>
              </a:extLst>
            </p:cNvPr>
            <p:cNvSpPr>
              <a:spLocks noChangeAspect="1" noEditPoints="1"/>
            </p:cNvSpPr>
            <p:nvPr/>
          </p:nvSpPr>
          <p:spPr bwMode="auto">
            <a:xfrm>
              <a:off x="1493631" y="1294115"/>
              <a:ext cx="1526992" cy="1210546"/>
            </a:xfrm>
            <a:custGeom>
              <a:avLst/>
              <a:gdLst>
                <a:gd name="T0" fmla="*/ 108 w 2046"/>
                <a:gd name="T1" fmla="*/ 1307 h 1604"/>
                <a:gd name="T2" fmla="*/ 1857 w 2046"/>
                <a:gd name="T3" fmla="*/ 1307 h 1604"/>
                <a:gd name="T4" fmla="*/ 1857 w 2046"/>
                <a:gd name="T5" fmla="*/ 1415 h 1604"/>
                <a:gd name="T6" fmla="*/ 0 w 2046"/>
                <a:gd name="T7" fmla="*/ 1415 h 1604"/>
                <a:gd name="T8" fmla="*/ 0 w 2046"/>
                <a:gd name="T9" fmla="*/ 0 h 1604"/>
                <a:gd name="T10" fmla="*/ 2043 w 2046"/>
                <a:gd name="T11" fmla="*/ 0 h 1604"/>
                <a:gd name="T12" fmla="*/ 2043 w 2046"/>
                <a:gd name="T13" fmla="*/ 1227 h 1604"/>
                <a:gd name="T14" fmla="*/ 1935 w 2046"/>
                <a:gd name="T15" fmla="*/ 1227 h 1604"/>
                <a:gd name="T16" fmla="*/ 1935 w 2046"/>
                <a:gd name="T17" fmla="*/ 108 h 1604"/>
                <a:gd name="T18" fmla="*/ 108 w 2046"/>
                <a:gd name="T19" fmla="*/ 108 h 1604"/>
                <a:gd name="T20" fmla="*/ 108 w 2046"/>
                <a:gd name="T21" fmla="*/ 1307 h 1604"/>
                <a:gd name="T22" fmla="*/ 488 w 2046"/>
                <a:gd name="T23" fmla="*/ 1604 h 1604"/>
                <a:gd name="T24" fmla="*/ 1552 w 2046"/>
                <a:gd name="T25" fmla="*/ 1604 h 1604"/>
                <a:gd name="T26" fmla="*/ 1552 w 2046"/>
                <a:gd name="T27" fmla="*/ 1496 h 1604"/>
                <a:gd name="T28" fmla="*/ 488 w 2046"/>
                <a:gd name="T29" fmla="*/ 1496 h 1604"/>
                <a:gd name="T30" fmla="*/ 488 w 2046"/>
                <a:gd name="T31" fmla="*/ 1604 h 1604"/>
                <a:gd name="T32" fmla="*/ 987 w 2046"/>
                <a:gd name="T33" fmla="*/ 641 h 1604"/>
                <a:gd name="T34" fmla="*/ 672 w 2046"/>
                <a:gd name="T35" fmla="*/ 960 h 1604"/>
                <a:gd name="T36" fmla="*/ 412 w 2046"/>
                <a:gd name="T37" fmla="*/ 853 h 1604"/>
                <a:gd name="T38" fmla="*/ 188 w 2046"/>
                <a:gd name="T39" fmla="*/ 1157 h 1604"/>
                <a:gd name="T40" fmla="*/ 275 w 2046"/>
                <a:gd name="T41" fmla="*/ 1221 h 1604"/>
                <a:gd name="T42" fmla="*/ 449 w 2046"/>
                <a:gd name="T43" fmla="*/ 985 h 1604"/>
                <a:gd name="T44" fmla="*/ 698 w 2046"/>
                <a:gd name="T45" fmla="*/ 1087 h 1604"/>
                <a:gd name="T46" fmla="*/ 1014 w 2046"/>
                <a:gd name="T47" fmla="*/ 767 h 1604"/>
                <a:gd name="T48" fmla="*/ 1389 w 2046"/>
                <a:gd name="T49" fmla="*/ 916 h 1604"/>
                <a:gd name="T50" fmla="*/ 1851 w 2046"/>
                <a:gd name="T51" fmla="*/ 244 h 1604"/>
                <a:gd name="T52" fmla="*/ 1762 w 2046"/>
                <a:gd name="T53" fmla="*/ 183 h 1604"/>
                <a:gd name="T54" fmla="*/ 1349 w 2046"/>
                <a:gd name="T55" fmla="*/ 784 h 1604"/>
                <a:gd name="T56" fmla="*/ 987 w 2046"/>
                <a:gd name="T57" fmla="*/ 641 h 1604"/>
                <a:gd name="T58" fmla="*/ 1989 w 2046"/>
                <a:gd name="T59" fmla="*/ 1304 h 1604"/>
                <a:gd name="T60" fmla="*/ 1932 w 2046"/>
                <a:gd name="T61" fmla="*/ 1361 h 1604"/>
                <a:gd name="T62" fmla="*/ 1989 w 2046"/>
                <a:gd name="T63" fmla="*/ 1418 h 1604"/>
                <a:gd name="T64" fmla="*/ 2046 w 2046"/>
                <a:gd name="T65" fmla="*/ 1361 h 1604"/>
                <a:gd name="T66" fmla="*/ 1989 w 2046"/>
                <a:gd name="T67" fmla="*/ 1304 h 1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046" h="1604">
                  <a:moveTo>
                    <a:pt x="108" y="1307"/>
                  </a:moveTo>
                  <a:cubicBezTo>
                    <a:pt x="1857" y="1307"/>
                    <a:pt x="1857" y="1307"/>
                    <a:pt x="1857" y="1307"/>
                  </a:cubicBezTo>
                  <a:cubicBezTo>
                    <a:pt x="1857" y="1415"/>
                    <a:pt x="1857" y="1415"/>
                    <a:pt x="1857" y="1415"/>
                  </a:cubicBezTo>
                  <a:cubicBezTo>
                    <a:pt x="0" y="1415"/>
                    <a:pt x="0" y="1415"/>
                    <a:pt x="0" y="1415"/>
                  </a:cubicBezTo>
                  <a:cubicBezTo>
                    <a:pt x="0" y="0"/>
                    <a:pt x="0" y="0"/>
                    <a:pt x="0" y="0"/>
                  </a:cubicBezTo>
                  <a:cubicBezTo>
                    <a:pt x="2043" y="0"/>
                    <a:pt x="2043" y="0"/>
                    <a:pt x="2043" y="0"/>
                  </a:cubicBezTo>
                  <a:cubicBezTo>
                    <a:pt x="2043" y="1227"/>
                    <a:pt x="2043" y="1227"/>
                    <a:pt x="2043" y="1227"/>
                  </a:cubicBezTo>
                  <a:cubicBezTo>
                    <a:pt x="1935" y="1227"/>
                    <a:pt x="1935" y="1227"/>
                    <a:pt x="1935" y="1227"/>
                  </a:cubicBezTo>
                  <a:cubicBezTo>
                    <a:pt x="1935" y="108"/>
                    <a:pt x="1935" y="108"/>
                    <a:pt x="1935" y="108"/>
                  </a:cubicBezTo>
                  <a:cubicBezTo>
                    <a:pt x="108" y="108"/>
                    <a:pt x="108" y="108"/>
                    <a:pt x="108" y="108"/>
                  </a:cubicBezTo>
                  <a:lnTo>
                    <a:pt x="108" y="1307"/>
                  </a:lnTo>
                  <a:close/>
                  <a:moveTo>
                    <a:pt x="488" y="1604"/>
                  </a:moveTo>
                  <a:cubicBezTo>
                    <a:pt x="1552" y="1604"/>
                    <a:pt x="1552" y="1604"/>
                    <a:pt x="1552" y="1604"/>
                  </a:cubicBezTo>
                  <a:cubicBezTo>
                    <a:pt x="1552" y="1496"/>
                    <a:pt x="1552" y="1496"/>
                    <a:pt x="1552" y="1496"/>
                  </a:cubicBezTo>
                  <a:cubicBezTo>
                    <a:pt x="488" y="1496"/>
                    <a:pt x="488" y="1496"/>
                    <a:pt x="488" y="1496"/>
                  </a:cubicBezTo>
                  <a:lnTo>
                    <a:pt x="488" y="1604"/>
                  </a:lnTo>
                  <a:close/>
                  <a:moveTo>
                    <a:pt x="987" y="641"/>
                  </a:moveTo>
                  <a:cubicBezTo>
                    <a:pt x="672" y="960"/>
                    <a:pt x="672" y="960"/>
                    <a:pt x="672" y="960"/>
                  </a:cubicBezTo>
                  <a:cubicBezTo>
                    <a:pt x="412" y="853"/>
                    <a:pt x="412" y="853"/>
                    <a:pt x="412" y="853"/>
                  </a:cubicBezTo>
                  <a:cubicBezTo>
                    <a:pt x="188" y="1157"/>
                    <a:pt x="188" y="1157"/>
                    <a:pt x="188" y="1157"/>
                  </a:cubicBezTo>
                  <a:cubicBezTo>
                    <a:pt x="275" y="1221"/>
                    <a:pt x="275" y="1221"/>
                    <a:pt x="275" y="1221"/>
                  </a:cubicBezTo>
                  <a:cubicBezTo>
                    <a:pt x="449" y="985"/>
                    <a:pt x="449" y="985"/>
                    <a:pt x="449" y="985"/>
                  </a:cubicBezTo>
                  <a:cubicBezTo>
                    <a:pt x="698" y="1087"/>
                    <a:pt x="698" y="1087"/>
                    <a:pt x="698" y="1087"/>
                  </a:cubicBezTo>
                  <a:cubicBezTo>
                    <a:pt x="1014" y="767"/>
                    <a:pt x="1014" y="767"/>
                    <a:pt x="1014" y="767"/>
                  </a:cubicBezTo>
                  <a:cubicBezTo>
                    <a:pt x="1389" y="916"/>
                    <a:pt x="1389" y="916"/>
                    <a:pt x="1389" y="916"/>
                  </a:cubicBezTo>
                  <a:cubicBezTo>
                    <a:pt x="1851" y="244"/>
                    <a:pt x="1851" y="244"/>
                    <a:pt x="1851" y="244"/>
                  </a:cubicBezTo>
                  <a:cubicBezTo>
                    <a:pt x="1762" y="183"/>
                    <a:pt x="1762" y="183"/>
                    <a:pt x="1762" y="183"/>
                  </a:cubicBezTo>
                  <a:cubicBezTo>
                    <a:pt x="1349" y="784"/>
                    <a:pt x="1349" y="784"/>
                    <a:pt x="1349" y="784"/>
                  </a:cubicBezTo>
                  <a:lnTo>
                    <a:pt x="987" y="641"/>
                  </a:lnTo>
                  <a:close/>
                  <a:moveTo>
                    <a:pt x="1989" y="1304"/>
                  </a:moveTo>
                  <a:cubicBezTo>
                    <a:pt x="1957" y="1304"/>
                    <a:pt x="1932" y="1329"/>
                    <a:pt x="1932" y="1361"/>
                  </a:cubicBezTo>
                  <a:cubicBezTo>
                    <a:pt x="1932" y="1392"/>
                    <a:pt x="1957" y="1418"/>
                    <a:pt x="1989" y="1418"/>
                  </a:cubicBezTo>
                  <a:cubicBezTo>
                    <a:pt x="2020" y="1418"/>
                    <a:pt x="2046" y="1392"/>
                    <a:pt x="2046" y="1361"/>
                  </a:cubicBezTo>
                  <a:cubicBezTo>
                    <a:pt x="2046" y="1329"/>
                    <a:pt x="2020" y="1304"/>
                    <a:pt x="1989" y="1304"/>
                  </a:cubicBezTo>
                  <a:close/>
                </a:path>
              </a:pathLst>
            </a:custGeom>
            <a:solidFill>
              <a:srgbClr val="212121"/>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6" name="Group 5">
            <a:extLst>
              <a:ext uri="{FF2B5EF4-FFF2-40B4-BE49-F238E27FC236}">
                <a16:creationId xmlns:a16="http://schemas.microsoft.com/office/drawing/2014/main" id="{CEB07100-E4BC-4FF4-B241-35922A5746AA}"/>
              </a:ext>
            </a:extLst>
          </p:cNvPr>
          <p:cNvGrpSpPr>
            <a:grpSpLocks noChangeAspect="1"/>
          </p:cNvGrpSpPr>
          <p:nvPr/>
        </p:nvGrpSpPr>
        <p:grpSpPr>
          <a:xfrm>
            <a:off x="4445397" y="641864"/>
            <a:ext cx="3301206" cy="2452915"/>
            <a:chOff x="4445397" y="641864"/>
            <a:chExt cx="3301206" cy="2452915"/>
          </a:xfrm>
        </p:grpSpPr>
        <p:sp>
          <p:nvSpPr>
            <p:cNvPr id="24" name="Rectangle 23"/>
            <p:cNvSpPr/>
            <p:nvPr/>
          </p:nvSpPr>
          <p:spPr>
            <a:xfrm>
              <a:off x="4445397" y="641864"/>
              <a:ext cx="3301206" cy="245291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41">
              <a:extLst>
                <a:ext uri="{FF2B5EF4-FFF2-40B4-BE49-F238E27FC236}">
                  <a16:creationId xmlns:a16="http://schemas.microsoft.com/office/drawing/2014/main" id="{7D2F96AA-5C73-468C-9317-526E329715CB}"/>
                </a:ext>
              </a:extLst>
            </p:cNvPr>
            <p:cNvSpPr>
              <a:spLocks noChangeAspect="1" noEditPoints="1"/>
            </p:cNvSpPr>
            <p:nvPr/>
          </p:nvSpPr>
          <p:spPr bwMode="auto">
            <a:xfrm>
              <a:off x="5490789" y="1183226"/>
              <a:ext cx="1210422" cy="1437866"/>
            </a:xfrm>
            <a:custGeom>
              <a:avLst/>
              <a:gdLst>
                <a:gd name="T0" fmla="*/ 0 w 1742"/>
                <a:gd name="T1" fmla="*/ 544 h 2046"/>
                <a:gd name="T2" fmla="*/ 0 w 1742"/>
                <a:gd name="T3" fmla="*/ 2046 h 2046"/>
                <a:gd name="T4" fmla="*/ 1247 w 1742"/>
                <a:gd name="T5" fmla="*/ 2046 h 2046"/>
                <a:gd name="T6" fmla="*/ 1247 w 1742"/>
                <a:gd name="T7" fmla="*/ 544 h 2046"/>
                <a:gd name="T8" fmla="*/ 628 w 1742"/>
                <a:gd name="T9" fmla="*/ 2 h 2046"/>
                <a:gd name="T10" fmla="*/ 0 w 1742"/>
                <a:gd name="T11" fmla="*/ 544 h 2046"/>
                <a:gd name="T12" fmla="*/ 1139 w 1742"/>
                <a:gd name="T13" fmla="*/ 1938 h 2046"/>
                <a:gd name="T14" fmla="*/ 108 w 1742"/>
                <a:gd name="T15" fmla="*/ 1938 h 2046"/>
                <a:gd name="T16" fmla="*/ 108 w 1742"/>
                <a:gd name="T17" fmla="*/ 593 h 2046"/>
                <a:gd name="T18" fmla="*/ 627 w 1742"/>
                <a:gd name="T19" fmla="*/ 146 h 2046"/>
                <a:gd name="T20" fmla="*/ 1139 w 1742"/>
                <a:gd name="T21" fmla="*/ 593 h 2046"/>
                <a:gd name="T22" fmla="*/ 1139 w 1742"/>
                <a:gd name="T23" fmla="*/ 1938 h 2046"/>
                <a:gd name="T24" fmla="*/ 436 w 1742"/>
                <a:gd name="T25" fmla="*/ 568 h 2046"/>
                <a:gd name="T26" fmla="*/ 624 w 1742"/>
                <a:gd name="T27" fmla="*/ 755 h 2046"/>
                <a:gd name="T28" fmla="*/ 811 w 1742"/>
                <a:gd name="T29" fmla="*/ 568 h 2046"/>
                <a:gd name="T30" fmla="*/ 624 w 1742"/>
                <a:gd name="T31" fmla="*/ 380 h 2046"/>
                <a:gd name="T32" fmla="*/ 436 w 1742"/>
                <a:gd name="T33" fmla="*/ 568 h 2046"/>
                <a:gd name="T34" fmla="*/ 703 w 1742"/>
                <a:gd name="T35" fmla="*/ 568 h 2046"/>
                <a:gd name="T36" fmla="*/ 624 w 1742"/>
                <a:gd name="T37" fmla="*/ 647 h 2046"/>
                <a:gd name="T38" fmla="*/ 544 w 1742"/>
                <a:gd name="T39" fmla="*/ 568 h 2046"/>
                <a:gd name="T40" fmla="*/ 624 w 1742"/>
                <a:gd name="T41" fmla="*/ 488 h 2046"/>
                <a:gd name="T42" fmla="*/ 703 w 1742"/>
                <a:gd name="T43" fmla="*/ 568 h 2046"/>
                <a:gd name="T44" fmla="*/ 1632 w 1742"/>
                <a:gd name="T45" fmla="*/ 1859 h 2046"/>
                <a:gd name="T46" fmla="*/ 1632 w 1742"/>
                <a:gd name="T47" fmla="*/ 497 h 2046"/>
                <a:gd name="T48" fmla="*/ 1232 w 1742"/>
                <a:gd name="T49" fmla="*/ 148 h 2046"/>
                <a:gd name="T50" fmla="*/ 1100 w 1742"/>
                <a:gd name="T51" fmla="*/ 281 h 2046"/>
                <a:gd name="T52" fmla="*/ 1023 w 1742"/>
                <a:gd name="T53" fmla="*/ 204 h 2046"/>
                <a:gd name="T54" fmla="*/ 1228 w 1742"/>
                <a:gd name="T55" fmla="*/ 0 h 2046"/>
                <a:gd name="T56" fmla="*/ 1740 w 1742"/>
                <a:gd name="T57" fmla="*/ 448 h 2046"/>
                <a:gd name="T58" fmla="*/ 1740 w 1742"/>
                <a:gd name="T59" fmla="*/ 1859 h 2046"/>
                <a:gd name="T60" fmla="*/ 1632 w 1742"/>
                <a:gd name="T61" fmla="*/ 1859 h 2046"/>
                <a:gd name="T62" fmla="*/ 1742 w 1742"/>
                <a:gd name="T63" fmla="*/ 1992 h 2046"/>
                <a:gd name="T64" fmla="*/ 1688 w 1742"/>
                <a:gd name="T65" fmla="*/ 2046 h 2046"/>
                <a:gd name="T66" fmla="*/ 1634 w 1742"/>
                <a:gd name="T67" fmla="*/ 1992 h 2046"/>
                <a:gd name="T68" fmla="*/ 1688 w 1742"/>
                <a:gd name="T69" fmla="*/ 1938 h 2046"/>
                <a:gd name="T70" fmla="*/ 1742 w 1742"/>
                <a:gd name="T71" fmla="*/ 1992 h 20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42" h="2046">
                  <a:moveTo>
                    <a:pt x="0" y="544"/>
                  </a:moveTo>
                  <a:cubicBezTo>
                    <a:pt x="0" y="2046"/>
                    <a:pt x="0" y="2046"/>
                    <a:pt x="0" y="2046"/>
                  </a:cubicBezTo>
                  <a:cubicBezTo>
                    <a:pt x="1247" y="2046"/>
                    <a:pt x="1247" y="2046"/>
                    <a:pt x="1247" y="2046"/>
                  </a:cubicBezTo>
                  <a:cubicBezTo>
                    <a:pt x="1247" y="544"/>
                    <a:pt x="1247" y="544"/>
                    <a:pt x="1247" y="544"/>
                  </a:cubicBezTo>
                  <a:cubicBezTo>
                    <a:pt x="628" y="2"/>
                    <a:pt x="628" y="2"/>
                    <a:pt x="628" y="2"/>
                  </a:cubicBezTo>
                  <a:lnTo>
                    <a:pt x="0" y="544"/>
                  </a:lnTo>
                  <a:close/>
                  <a:moveTo>
                    <a:pt x="1139" y="1938"/>
                  </a:moveTo>
                  <a:cubicBezTo>
                    <a:pt x="108" y="1938"/>
                    <a:pt x="108" y="1938"/>
                    <a:pt x="108" y="1938"/>
                  </a:cubicBezTo>
                  <a:cubicBezTo>
                    <a:pt x="108" y="593"/>
                    <a:pt x="108" y="593"/>
                    <a:pt x="108" y="593"/>
                  </a:cubicBezTo>
                  <a:cubicBezTo>
                    <a:pt x="627" y="146"/>
                    <a:pt x="627" y="146"/>
                    <a:pt x="627" y="146"/>
                  </a:cubicBezTo>
                  <a:cubicBezTo>
                    <a:pt x="1139" y="593"/>
                    <a:pt x="1139" y="593"/>
                    <a:pt x="1139" y="593"/>
                  </a:cubicBezTo>
                  <a:lnTo>
                    <a:pt x="1139" y="1938"/>
                  </a:lnTo>
                  <a:close/>
                  <a:moveTo>
                    <a:pt x="436" y="568"/>
                  </a:moveTo>
                  <a:cubicBezTo>
                    <a:pt x="436" y="671"/>
                    <a:pt x="520" y="755"/>
                    <a:pt x="624" y="755"/>
                  </a:cubicBezTo>
                  <a:cubicBezTo>
                    <a:pt x="727" y="755"/>
                    <a:pt x="811" y="671"/>
                    <a:pt x="811" y="568"/>
                  </a:cubicBezTo>
                  <a:cubicBezTo>
                    <a:pt x="811" y="464"/>
                    <a:pt x="727" y="380"/>
                    <a:pt x="624" y="380"/>
                  </a:cubicBezTo>
                  <a:cubicBezTo>
                    <a:pt x="520" y="380"/>
                    <a:pt x="436" y="464"/>
                    <a:pt x="436" y="568"/>
                  </a:cubicBezTo>
                  <a:close/>
                  <a:moveTo>
                    <a:pt x="703" y="568"/>
                  </a:moveTo>
                  <a:cubicBezTo>
                    <a:pt x="703" y="612"/>
                    <a:pt x="668" y="647"/>
                    <a:pt x="624" y="647"/>
                  </a:cubicBezTo>
                  <a:cubicBezTo>
                    <a:pt x="580" y="647"/>
                    <a:pt x="544" y="612"/>
                    <a:pt x="544" y="568"/>
                  </a:cubicBezTo>
                  <a:cubicBezTo>
                    <a:pt x="544" y="524"/>
                    <a:pt x="580" y="488"/>
                    <a:pt x="624" y="488"/>
                  </a:cubicBezTo>
                  <a:cubicBezTo>
                    <a:pt x="668" y="488"/>
                    <a:pt x="703" y="524"/>
                    <a:pt x="703" y="568"/>
                  </a:cubicBezTo>
                  <a:close/>
                  <a:moveTo>
                    <a:pt x="1632" y="1859"/>
                  </a:moveTo>
                  <a:cubicBezTo>
                    <a:pt x="1632" y="497"/>
                    <a:pt x="1632" y="497"/>
                    <a:pt x="1632" y="497"/>
                  </a:cubicBezTo>
                  <a:cubicBezTo>
                    <a:pt x="1232" y="148"/>
                    <a:pt x="1232" y="148"/>
                    <a:pt x="1232" y="148"/>
                  </a:cubicBezTo>
                  <a:cubicBezTo>
                    <a:pt x="1100" y="281"/>
                    <a:pt x="1100" y="281"/>
                    <a:pt x="1100" y="281"/>
                  </a:cubicBezTo>
                  <a:cubicBezTo>
                    <a:pt x="1023" y="204"/>
                    <a:pt x="1023" y="204"/>
                    <a:pt x="1023" y="204"/>
                  </a:cubicBezTo>
                  <a:cubicBezTo>
                    <a:pt x="1228" y="0"/>
                    <a:pt x="1228" y="0"/>
                    <a:pt x="1228" y="0"/>
                  </a:cubicBezTo>
                  <a:cubicBezTo>
                    <a:pt x="1740" y="448"/>
                    <a:pt x="1740" y="448"/>
                    <a:pt x="1740" y="448"/>
                  </a:cubicBezTo>
                  <a:cubicBezTo>
                    <a:pt x="1740" y="1859"/>
                    <a:pt x="1740" y="1859"/>
                    <a:pt x="1740" y="1859"/>
                  </a:cubicBezTo>
                  <a:lnTo>
                    <a:pt x="1632" y="1859"/>
                  </a:lnTo>
                  <a:close/>
                  <a:moveTo>
                    <a:pt x="1742" y="1992"/>
                  </a:moveTo>
                  <a:cubicBezTo>
                    <a:pt x="1742" y="2022"/>
                    <a:pt x="1718" y="2046"/>
                    <a:pt x="1688" y="2046"/>
                  </a:cubicBezTo>
                  <a:cubicBezTo>
                    <a:pt x="1658" y="2046"/>
                    <a:pt x="1634" y="2022"/>
                    <a:pt x="1634" y="1992"/>
                  </a:cubicBezTo>
                  <a:cubicBezTo>
                    <a:pt x="1634" y="1963"/>
                    <a:pt x="1658" y="1938"/>
                    <a:pt x="1688" y="1938"/>
                  </a:cubicBezTo>
                  <a:cubicBezTo>
                    <a:pt x="1718" y="1938"/>
                    <a:pt x="1742" y="1963"/>
                    <a:pt x="1742" y="1992"/>
                  </a:cubicBezTo>
                  <a:close/>
                </a:path>
              </a:pathLst>
            </a:custGeom>
            <a:solidFill>
              <a:srgbClr val="212121"/>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9" name="Group 8">
            <a:extLst>
              <a:ext uri="{FF2B5EF4-FFF2-40B4-BE49-F238E27FC236}">
                <a16:creationId xmlns:a16="http://schemas.microsoft.com/office/drawing/2014/main" id="{12AD576B-577E-4D78-9B44-36B616F9EE76}"/>
              </a:ext>
            </a:extLst>
          </p:cNvPr>
          <p:cNvGrpSpPr>
            <a:grpSpLocks noChangeAspect="1"/>
          </p:cNvGrpSpPr>
          <p:nvPr/>
        </p:nvGrpSpPr>
        <p:grpSpPr>
          <a:xfrm>
            <a:off x="8255000" y="641864"/>
            <a:ext cx="3301206" cy="2452915"/>
            <a:chOff x="8255000" y="641864"/>
            <a:chExt cx="3301206" cy="2452915"/>
          </a:xfrm>
        </p:grpSpPr>
        <p:sp>
          <p:nvSpPr>
            <p:cNvPr id="25" name="Rectangle 24"/>
            <p:cNvSpPr/>
            <p:nvPr/>
          </p:nvSpPr>
          <p:spPr>
            <a:xfrm>
              <a:off x="8255000" y="641864"/>
              <a:ext cx="3301206" cy="245291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42">
              <a:extLst>
                <a:ext uri="{FF2B5EF4-FFF2-40B4-BE49-F238E27FC236}">
                  <a16:creationId xmlns:a16="http://schemas.microsoft.com/office/drawing/2014/main" id="{A3AC430B-B82F-4122-BD00-BFB46A5DE3AF}"/>
                </a:ext>
              </a:extLst>
            </p:cNvPr>
            <p:cNvSpPr>
              <a:spLocks noChangeAspect="1" noEditPoints="1"/>
            </p:cNvSpPr>
            <p:nvPr/>
          </p:nvSpPr>
          <p:spPr bwMode="auto">
            <a:xfrm>
              <a:off x="9363141" y="1138404"/>
              <a:ext cx="1037534" cy="1454313"/>
            </a:xfrm>
            <a:custGeom>
              <a:avLst/>
              <a:gdLst>
                <a:gd name="T0" fmla="*/ 1474 w 1474"/>
                <a:gd name="T1" fmla="*/ 0 h 2043"/>
                <a:gd name="T2" fmla="*/ 1474 w 1474"/>
                <a:gd name="T3" fmla="*/ 1857 h 2043"/>
                <a:gd name="T4" fmla="*/ 1366 w 1474"/>
                <a:gd name="T5" fmla="*/ 1857 h 2043"/>
                <a:gd name="T6" fmla="*/ 1366 w 1474"/>
                <a:gd name="T7" fmla="*/ 108 h 2043"/>
                <a:gd name="T8" fmla="*/ 108 w 1474"/>
                <a:gd name="T9" fmla="*/ 108 h 2043"/>
                <a:gd name="T10" fmla="*/ 108 w 1474"/>
                <a:gd name="T11" fmla="*/ 1935 h 2043"/>
                <a:gd name="T12" fmla="*/ 1290 w 1474"/>
                <a:gd name="T13" fmla="*/ 1935 h 2043"/>
                <a:gd name="T14" fmla="*/ 1290 w 1474"/>
                <a:gd name="T15" fmla="*/ 2043 h 2043"/>
                <a:gd name="T16" fmla="*/ 0 w 1474"/>
                <a:gd name="T17" fmla="*/ 2043 h 2043"/>
                <a:gd name="T18" fmla="*/ 0 w 1474"/>
                <a:gd name="T19" fmla="*/ 0 h 2043"/>
                <a:gd name="T20" fmla="*/ 1474 w 1474"/>
                <a:gd name="T21" fmla="*/ 0 h 2043"/>
                <a:gd name="T22" fmla="*/ 189 w 1474"/>
                <a:gd name="T23" fmla="*/ 497 h 2043"/>
                <a:gd name="T24" fmla="*/ 189 w 1474"/>
                <a:gd name="T25" fmla="*/ 605 h 2043"/>
                <a:gd name="T26" fmla="*/ 737 w 1474"/>
                <a:gd name="T27" fmla="*/ 605 h 2043"/>
                <a:gd name="T28" fmla="*/ 737 w 1474"/>
                <a:gd name="T29" fmla="*/ 497 h 2043"/>
                <a:gd name="T30" fmla="*/ 189 w 1474"/>
                <a:gd name="T31" fmla="*/ 497 h 2043"/>
                <a:gd name="T32" fmla="*/ 189 w 1474"/>
                <a:gd name="T33" fmla="*/ 793 h 2043"/>
                <a:gd name="T34" fmla="*/ 1290 w 1474"/>
                <a:gd name="T35" fmla="*/ 793 h 2043"/>
                <a:gd name="T36" fmla="*/ 1290 w 1474"/>
                <a:gd name="T37" fmla="*/ 685 h 2043"/>
                <a:gd name="T38" fmla="*/ 189 w 1474"/>
                <a:gd name="T39" fmla="*/ 685 h 2043"/>
                <a:gd name="T40" fmla="*/ 189 w 1474"/>
                <a:gd name="T41" fmla="*/ 793 h 2043"/>
                <a:gd name="T42" fmla="*/ 189 w 1474"/>
                <a:gd name="T43" fmla="*/ 873 h 2043"/>
                <a:gd name="T44" fmla="*/ 189 w 1474"/>
                <a:gd name="T45" fmla="*/ 981 h 2043"/>
                <a:gd name="T46" fmla="*/ 1214 w 1474"/>
                <a:gd name="T47" fmla="*/ 981 h 2043"/>
                <a:gd name="T48" fmla="*/ 1214 w 1474"/>
                <a:gd name="T49" fmla="*/ 873 h 2043"/>
                <a:gd name="T50" fmla="*/ 189 w 1474"/>
                <a:gd name="T51" fmla="*/ 873 h 2043"/>
                <a:gd name="T52" fmla="*/ 189 w 1474"/>
                <a:gd name="T53" fmla="*/ 1170 h 2043"/>
                <a:gd name="T54" fmla="*/ 1290 w 1474"/>
                <a:gd name="T55" fmla="*/ 1170 h 2043"/>
                <a:gd name="T56" fmla="*/ 1290 w 1474"/>
                <a:gd name="T57" fmla="*/ 1062 h 2043"/>
                <a:gd name="T58" fmla="*/ 189 w 1474"/>
                <a:gd name="T59" fmla="*/ 1062 h 2043"/>
                <a:gd name="T60" fmla="*/ 189 w 1474"/>
                <a:gd name="T61" fmla="*/ 1170 h 2043"/>
                <a:gd name="T62" fmla="*/ 189 w 1474"/>
                <a:gd name="T63" fmla="*/ 1250 h 2043"/>
                <a:gd name="T64" fmla="*/ 189 w 1474"/>
                <a:gd name="T65" fmla="*/ 1358 h 2043"/>
                <a:gd name="T66" fmla="*/ 1100 w 1474"/>
                <a:gd name="T67" fmla="*/ 1358 h 2043"/>
                <a:gd name="T68" fmla="*/ 1100 w 1474"/>
                <a:gd name="T69" fmla="*/ 1250 h 2043"/>
                <a:gd name="T70" fmla="*/ 189 w 1474"/>
                <a:gd name="T71" fmla="*/ 1250 h 2043"/>
                <a:gd name="T72" fmla="*/ 189 w 1474"/>
                <a:gd name="T73" fmla="*/ 1547 h 2043"/>
                <a:gd name="T74" fmla="*/ 1290 w 1474"/>
                <a:gd name="T75" fmla="*/ 1547 h 2043"/>
                <a:gd name="T76" fmla="*/ 1290 w 1474"/>
                <a:gd name="T77" fmla="*/ 1439 h 2043"/>
                <a:gd name="T78" fmla="*/ 189 w 1474"/>
                <a:gd name="T79" fmla="*/ 1439 h 2043"/>
                <a:gd name="T80" fmla="*/ 189 w 1474"/>
                <a:gd name="T81" fmla="*/ 1547 h 2043"/>
                <a:gd name="T82" fmla="*/ 1420 w 1474"/>
                <a:gd name="T83" fmla="*/ 1935 h 2043"/>
                <a:gd name="T84" fmla="*/ 1366 w 1474"/>
                <a:gd name="T85" fmla="*/ 1989 h 2043"/>
                <a:gd name="T86" fmla="*/ 1420 w 1474"/>
                <a:gd name="T87" fmla="*/ 2043 h 2043"/>
                <a:gd name="T88" fmla="*/ 1474 w 1474"/>
                <a:gd name="T89" fmla="*/ 1989 h 2043"/>
                <a:gd name="T90" fmla="*/ 1420 w 1474"/>
                <a:gd name="T91" fmla="*/ 1935 h 20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474" h="2043">
                  <a:moveTo>
                    <a:pt x="1474" y="0"/>
                  </a:moveTo>
                  <a:cubicBezTo>
                    <a:pt x="1474" y="1857"/>
                    <a:pt x="1474" y="1857"/>
                    <a:pt x="1474" y="1857"/>
                  </a:cubicBezTo>
                  <a:cubicBezTo>
                    <a:pt x="1366" y="1857"/>
                    <a:pt x="1366" y="1857"/>
                    <a:pt x="1366" y="1857"/>
                  </a:cubicBezTo>
                  <a:cubicBezTo>
                    <a:pt x="1366" y="108"/>
                    <a:pt x="1366" y="108"/>
                    <a:pt x="1366" y="108"/>
                  </a:cubicBezTo>
                  <a:cubicBezTo>
                    <a:pt x="108" y="108"/>
                    <a:pt x="108" y="108"/>
                    <a:pt x="108" y="108"/>
                  </a:cubicBezTo>
                  <a:cubicBezTo>
                    <a:pt x="108" y="1935"/>
                    <a:pt x="108" y="1935"/>
                    <a:pt x="108" y="1935"/>
                  </a:cubicBezTo>
                  <a:cubicBezTo>
                    <a:pt x="1290" y="1935"/>
                    <a:pt x="1290" y="1935"/>
                    <a:pt x="1290" y="1935"/>
                  </a:cubicBezTo>
                  <a:cubicBezTo>
                    <a:pt x="1290" y="2043"/>
                    <a:pt x="1290" y="2043"/>
                    <a:pt x="1290" y="2043"/>
                  </a:cubicBezTo>
                  <a:cubicBezTo>
                    <a:pt x="0" y="2043"/>
                    <a:pt x="0" y="2043"/>
                    <a:pt x="0" y="2043"/>
                  </a:cubicBezTo>
                  <a:cubicBezTo>
                    <a:pt x="0" y="0"/>
                    <a:pt x="0" y="0"/>
                    <a:pt x="0" y="0"/>
                  </a:cubicBezTo>
                  <a:lnTo>
                    <a:pt x="1474" y="0"/>
                  </a:lnTo>
                  <a:close/>
                  <a:moveTo>
                    <a:pt x="189" y="497"/>
                  </a:moveTo>
                  <a:cubicBezTo>
                    <a:pt x="189" y="605"/>
                    <a:pt x="189" y="605"/>
                    <a:pt x="189" y="605"/>
                  </a:cubicBezTo>
                  <a:cubicBezTo>
                    <a:pt x="737" y="605"/>
                    <a:pt x="737" y="605"/>
                    <a:pt x="737" y="605"/>
                  </a:cubicBezTo>
                  <a:cubicBezTo>
                    <a:pt x="737" y="497"/>
                    <a:pt x="737" y="497"/>
                    <a:pt x="737" y="497"/>
                  </a:cubicBezTo>
                  <a:lnTo>
                    <a:pt x="189" y="497"/>
                  </a:lnTo>
                  <a:close/>
                  <a:moveTo>
                    <a:pt x="189" y="793"/>
                  </a:moveTo>
                  <a:cubicBezTo>
                    <a:pt x="1290" y="793"/>
                    <a:pt x="1290" y="793"/>
                    <a:pt x="1290" y="793"/>
                  </a:cubicBezTo>
                  <a:cubicBezTo>
                    <a:pt x="1290" y="685"/>
                    <a:pt x="1290" y="685"/>
                    <a:pt x="1290" y="685"/>
                  </a:cubicBezTo>
                  <a:cubicBezTo>
                    <a:pt x="189" y="685"/>
                    <a:pt x="189" y="685"/>
                    <a:pt x="189" y="685"/>
                  </a:cubicBezTo>
                  <a:lnTo>
                    <a:pt x="189" y="793"/>
                  </a:lnTo>
                  <a:close/>
                  <a:moveTo>
                    <a:pt x="189" y="873"/>
                  </a:moveTo>
                  <a:cubicBezTo>
                    <a:pt x="189" y="981"/>
                    <a:pt x="189" y="981"/>
                    <a:pt x="189" y="981"/>
                  </a:cubicBezTo>
                  <a:cubicBezTo>
                    <a:pt x="1214" y="981"/>
                    <a:pt x="1214" y="981"/>
                    <a:pt x="1214" y="981"/>
                  </a:cubicBezTo>
                  <a:cubicBezTo>
                    <a:pt x="1214" y="873"/>
                    <a:pt x="1214" y="873"/>
                    <a:pt x="1214" y="873"/>
                  </a:cubicBezTo>
                  <a:lnTo>
                    <a:pt x="189" y="873"/>
                  </a:lnTo>
                  <a:close/>
                  <a:moveTo>
                    <a:pt x="189" y="1170"/>
                  </a:moveTo>
                  <a:cubicBezTo>
                    <a:pt x="1290" y="1170"/>
                    <a:pt x="1290" y="1170"/>
                    <a:pt x="1290" y="1170"/>
                  </a:cubicBezTo>
                  <a:cubicBezTo>
                    <a:pt x="1290" y="1062"/>
                    <a:pt x="1290" y="1062"/>
                    <a:pt x="1290" y="1062"/>
                  </a:cubicBezTo>
                  <a:cubicBezTo>
                    <a:pt x="189" y="1062"/>
                    <a:pt x="189" y="1062"/>
                    <a:pt x="189" y="1062"/>
                  </a:cubicBezTo>
                  <a:lnTo>
                    <a:pt x="189" y="1170"/>
                  </a:lnTo>
                  <a:close/>
                  <a:moveTo>
                    <a:pt x="189" y="1250"/>
                  </a:moveTo>
                  <a:cubicBezTo>
                    <a:pt x="189" y="1358"/>
                    <a:pt x="189" y="1358"/>
                    <a:pt x="189" y="1358"/>
                  </a:cubicBezTo>
                  <a:cubicBezTo>
                    <a:pt x="1100" y="1358"/>
                    <a:pt x="1100" y="1358"/>
                    <a:pt x="1100" y="1358"/>
                  </a:cubicBezTo>
                  <a:cubicBezTo>
                    <a:pt x="1100" y="1250"/>
                    <a:pt x="1100" y="1250"/>
                    <a:pt x="1100" y="1250"/>
                  </a:cubicBezTo>
                  <a:lnTo>
                    <a:pt x="189" y="1250"/>
                  </a:lnTo>
                  <a:close/>
                  <a:moveTo>
                    <a:pt x="189" y="1547"/>
                  </a:moveTo>
                  <a:cubicBezTo>
                    <a:pt x="1290" y="1547"/>
                    <a:pt x="1290" y="1547"/>
                    <a:pt x="1290" y="1547"/>
                  </a:cubicBezTo>
                  <a:cubicBezTo>
                    <a:pt x="1290" y="1439"/>
                    <a:pt x="1290" y="1439"/>
                    <a:pt x="1290" y="1439"/>
                  </a:cubicBezTo>
                  <a:cubicBezTo>
                    <a:pt x="189" y="1439"/>
                    <a:pt x="189" y="1439"/>
                    <a:pt x="189" y="1439"/>
                  </a:cubicBezTo>
                  <a:lnTo>
                    <a:pt x="189" y="1547"/>
                  </a:lnTo>
                  <a:close/>
                  <a:moveTo>
                    <a:pt x="1420" y="1935"/>
                  </a:moveTo>
                  <a:cubicBezTo>
                    <a:pt x="1390" y="1935"/>
                    <a:pt x="1366" y="1959"/>
                    <a:pt x="1366" y="1989"/>
                  </a:cubicBezTo>
                  <a:cubicBezTo>
                    <a:pt x="1366" y="2019"/>
                    <a:pt x="1390" y="2043"/>
                    <a:pt x="1420" y="2043"/>
                  </a:cubicBezTo>
                  <a:cubicBezTo>
                    <a:pt x="1450" y="2043"/>
                    <a:pt x="1474" y="2019"/>
                    <a:pt x="1474" y="1989"/>
                  </a:cubicBezTo>
                  <a:cubicBezTo>
                    <a:pt x="1474" y="1959"/>
                    <a:pt x="1450" y="1935"/>
                    <a:pt x="1420" y="1935"/>
                  </a:cubicBezTo>
                  <a:close/>
                </a:path>
              </a:pathLst>
            </a:custGeom>
            <a:solidFill>
              <a:srgbClr val="212121"/>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8428504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p:cNvSpPr>
            <a:spLocks noGrp="1"/>
          </p:cNvSpPr>
          <p:nvPr>
            <p:ph type="title"/>
          </p:nvPr>
        </p:nvSpPr>
        <p:spPr>
          <a:xfrm>
            <a:off x="537460" y="426425"/>
            <a:ext cx="5245824" cy="6124754"/>
          </a:xfrm>
        </p:spPr>
        <p:txBody>
          <a:bodyPr/>
          <a:lstStyle/>
          <a:p>
            <a:r>
              <a:rPr lang="en-US" sz="2800">
                <a:solidFill>
                  <a:schemeClr val="accent4"/>
                </a:solidFill>
                <a:latin typeface="Work Sans Medium" panose="00000600000000000000" pitchFamily="2" charset="0"/>
              </a:rPr>
              <a:t>This template has multiple slide options for inspiration. </a:t>
            </a:r>
            <a:br>
              <a:rPr lang="en-US" sz="2800">
                <a:solidFill>
                  <a:schemeClr val="accent4"/>
                </a:solidFill>
                <a:latin typeface="Work Sans Medium" panose="00000600000000000000" pitchFamily="2" charset="0"/>
              </a:rPr>
            </a:br>
            <a:br>
              <a:rPr lang="en-US" sz="2800">
                <a:solidFill>
                  <a:schemeClr val="accent4"/>
                </a:solidFill>
                <a:latin typeface="Work Sans Medium" panose="00000600000000000000" pitchFamily="2" charset="0"/>
              </a:rPr>
            </a:br>
            <a:r>
              <a:rPr lang="en-US" sz="2800">
                <a:solidFill>
                  <a:schemeClr val="accent4"/>
                </a:solidFill>
                <a:latin typeface="Work Sans Medium" panose="00000600000000000000" pitchFamily="2" charset="0"/>
              </a:rPr>
              <a:t>Slide are categorized for easy access. Look up section names on the left panel.</a:t>
            </a:r>
            <a:br>
              <a:rPr lang="en-US" sz="2800">
                <a:latin typeface="Work Sans Medium" panose="00000600000000000000" pitchFamily="2" charset="0"/>
              </a:rPr>
            </a:br>
            <a:br>
              <a:rPr lang="en-US" sz="2800">
                <a:latin typeface="Work Sans Medium" panose="00000600000000000000" pitchFamily="2" charset="0"/>
              </a:rPr>
            </a:br>
            <a:r>
              <a:rPr lang="en-US" sz="2800">
                <a:latin typeface="Work Sans Medium" panose="00000600000000000000" pitchFamily="2" charset="0"/>
              </a:rPr>
              <a:t>Please use as necessary for telling the story. </a:t>
            </a:r>
            <a:br>
              <a:rPr lang="en-US" sz="2800">
                <a:latin typeface="Work Sans Medium" panose="00000600000000000000" pitchFamily="2" charset="0"/>
              </a:rPr>
            </a:br>
            <a:br>
              <a:rPr lang="en-US" sz="2800">
                <a:latin typeface="Work Sans Medium" panose="00000600000000000000" pitchFamily="2" charset="0"/>
              </a:rPr>
            </a:br>
            <a:r>
              <a:rPr lang="en-US" sz="2800">
                <a:latin typeface="Work Sans Medium" panose="00000600000000000000" pitchFamily="2" charset="0"/>
              </a:rPr>
              <a:t>Make sure you delete the unused template slides before finishing your presentation up</a:t>
            </a:r>
            <a:endParaRPr lang="en-US" sz="3600">
              <a:latin typeface="Work Sans Medium" panose="00000600000000000000" pitchFamily="2" charset="0"/>
            </a:endParaRPr>
          </a:p>
        </p:txBody>
      </p:sp>
      <p:sp>
        <p:nvSpPr>
          <p:cNvPr id="6" name="Date Placeholder 5"/>
          <p:cNvSpPr>
            <a:spLocks noGrp="1"/>
          </p:cNvSpPr>
          <p:nvPr>
            <p:ph type="dt" sz="half" idx="4294967295"/>
          </p:nvPr>
        </p:nvSpPr>
        <p:spPr>
          <a:xfrm flipH="1">
            <a:off x="11325225" y="6327775"/>
            <a:ext cx="866775" cy="238125"/>
          </a:xfrm>
        </p:spPr>
        <p:txBody>
          <a:bodyPr/>
          <a:lstStyle/>
          <a:p>
            <a:fld id="{0231A5A7-125F-4C80-AA8B-1B3825363E3E}" type="datetime1">
              <a:rPr lang="en-US" smtClean="0"/>
              <a:t>7/24/2019</a:t>
            </a:fld>
            <a:endParaRPr lang="en-US"/>
          </a:p>
        </p:txBody>
      </p:sp>
      <p:sp>
        <p:nvSpPr>
          <p:cNvPr id="4" name="Slide Number Placeholder 3"/>
          <p:cNvSpPr>
            <a:spLocks noGrp="1"/>
          </p:cNvSpPr>
          <p:nvPr>
            <p:ph type="sldNum" sz="quarter" idx="4294967295"/>
          </p:nvPr>
        </p:nvSpPr>
        <p:spPr>
          <a:xfrm>
            <a:off x="11728450" y="6327775"/>
            <a:ext cx="463550" cy="238125"/>
          </a:xfrm>
        </p:spPr>
        <p:txBody>
          <a:bodyPr/>
          <a:lstStyle/>
          <a:p>
            <a:fld id="{4E6DB2D9-BBD8-435B-B34A-9B8472CE273E}" type="slidenum">
              <a:rPr lang="en-US" smtClean="0"/>
              <a:pPr/>
              <a:t>2</a:t>
            </a:fld>
            <a:endParaRPr lang="en-US"/>
          </a:p>
        </p:txBody>
      </p:sp>
      <p:sp>
        <p:nvSpPr>
          <p:cNvPr id="7" name="Picture Placeholder 6">
            <a:extLst>
              <a:ext uri="{FF2B5EF4-FFF2-40B4-BE49-F238E27FC236}">
                <a16:creationId xmlns:a16="http://schemas.microsoft.com/office/drawing/2014/main" id="{299C7297-5F78-40F3-9F7C-59622059AB0E}"/>
              </a:ext>
            </a:extLst>
          </p:cNvPr>
          <p:cNvSpPr>
            <a:spLocks noGrp="1"/>
          </p:cNvSpPr>
          <p:nvPr>
            <p:ph type="pic" sz="quarter" idx="11"/>
          </p:nvPr>
        </p:nvSpPr>
        <p:spPr/>
      </p:sp>
      <p:pic>
        <p:nvPicPr>
          <p:cNvPr id="12" name="Picture Placeholder 13">
            <a:extLst>
              <a:ext uri="{FF2B5EF4-FFF2-40B4-BE49-F238E27FC236}">
                <a16:creationId xmlns:a16="http://schemas.microsoft.com/office/drawing/2014/main" id="{9CD38961-D7F8-4A58-8B7E-36A50D0F28D0}"/>
              </a:ext>
            </a:extLst>
          </p:cNvPr>
          <p:cNvPicPr>
            <a:picLocks noChangeAspect="1"/>
          </p:cNvPicPr>
          <p:nvPr/>
        </p:nvPicPr>
        <p:blipFill rotWithShape="1">
          <a:blip r:embed="rId2">
            <a:extLst>
              <a:ext uri="{28A0092B-C50C-407E-A947-70E740481C1C}">
                <a14:useLocalDpi xmlns:a14="http://schemas.microsoft.com/office/drawing/2010/main" val="0"/>
              </a:ext>
            </a:extLst>
          </a:blip>
          <a:srcRect r="52094"/>
          <a:stretch/>
        </p:blipFill>
        <p:spPr>
          <a:xfrm>
            <a:off x="6351223" y="0"/>
            <a:ext cx="5840776" cy="6858000"/>
          </a:xfrm>
          <a:prstGeom prst="rect">
            <a:avLst/>
          </a:prstGeom>
          <a:solidFill>
            <a:schemeClr val="bg1">
              <a:lumMod val="65000"/>
            </a:schemeClr>
          </a:solidFill>
        </p:spPr>
      </p:pic>
    </p:spTree>
    <p:extLst>
      <p:ext uri="{BB962C8B-B14F-4D97-AF65-F5344CB8AC3E}">
        <p14:creationId xmlns:p14="http://schemas.microsoft.com/office/powerpoint/2010/main" val="12789806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 Placeholder 17"/>
          <p:cNvSpPr>
            <a:spLocks noGrp="1"/>
          </p:cNvSpPr>
          <p:nvPr>
            <p:ph type="body" sz="quarter" idx="13"/>
          </p:nvPr>
        </p:nvSpPr>
        <p:spPr/>
        <p:txBody>
          <a:bodyPr/>
          <a:lstStyle/>
          <a:p>
            <a:r>
              <a:rPr lang="en-US"/>
              <a:t>Subtitle goes here</a:t>
            </a:r>
          </a:p>
        </p:txBody>
      </p:sp>
      <p:sp>
        <p:nvSpPr>
          <p:cNvPr id="2" name="Title 1"/>
          <p:cNvSpPr>
            <a:spLocks noGrp="1"/>
          </p:cNvSpPr>
          <p:nvPr>
            <p:ph type="title"/>
          </p:nvPr>
        </p:nvSpPr>
        <p:spPr/>
        <p:txBody>
          <a:bodyPr/>
          <a:lstStyle/>
          <a:p>
            <a:r>
              <a:rPr lang="en-US"/>
              <a:t>Product overview</a:t>
            </a:r>
            <a:endParaRPr lang="en-US" noProof="0"/>
          </a:p>
        </p:txBody>
      </p:sp>
      <p:sp>
        <p:nvSpPr>
          <p:cNvPr id="37" name="Slide Number Placeholder 36">
            <a:extLst>
              <a:ext uri="{FF2B5EF4-FFF2-40B4-BE49-F238E27FC236}">
                <a16:creationId xmlns:a16="http://schemas.microsoft.com/office/drawing/2014/main" id="{3E8402F2-4505-4BD4-B9D5-84961F829F0D}"/>
              </a:ext>
            </a:extLst>
          </p:cNvPr>
          <p:cNvSpPr>
            <a:spLocks noGrp="1"/>
          </p:cNvSpPr>
          <p:nvPr>
            <p:ph type="sldNum" sz="quarter" idx="10"/>
          </p:nvPr>
        </p:nvSpPr>
        <p:spPr/>
        <p:txBody>
          <a:bodyPr/>
          <a:lstStyle/>
          <a:p>
            <a:fld id="{4E6DB2D9-BBD8-435B-B34A-9B8472CE273E}" type="slidenum">
              <a:rPr lang="en-US" smtClean="0"/>
              <a:pPr/>
              <a:t>20</a:t>
            </a:fld>
            <a:endParaRPr lang="en-US"/>
          </a:p>
        </p:txBody>
      </p:sp>
      <p:sp>
        <p:nvSpPr>
          <p:cNvPr id="3" name="Text Placeholder 2">
            <a:extLst>
              <a:ext uri="{FF2B5EF4-FFF2-40B4-BE49-F238E27FC236}">
                <a16:creationId xmlns:a16="http://schemas.microsoft.com/office/drawing/2014/main" id="{69D0AB8A-4833-437F-AB41-21C355DC69FC}"/>
              </a:ext>
            </a:extLst>
          </p:cNvPr>
          <p:cNvSpPr>
            <a:spLocks noGrp="1"/>
          </p:cNvSpPr>
          <p:nvPr>
            <p:ph type="body" sz="quarter" idx="15"/>
          </p:nvPr>
        </p:nvSpPr>
        <p:spPr/>
        <p:txBody>
          <a:bodyPr/>
          <a:lstStyle/>
          <a:p>
            <a:endParaRPr lang="en-US"/>
          </a:p>
        </p:txBody>
      </p:sp>
      <p:sp>
        <p:nvSpPr>
          <p:cNvPr id="39" name="Date Placeholder 38">
            <a:extLst>
              <a:ext uri="{FF2B5EF4-FFF2-40B4-BE49-F238E27FC236}">
                <a16:creationId xmlns:a16="http://schemas.microsoft.com/office/drawing/2014/main" id="{B75B5D6B-3F53-408D-A1A9-4953FA6B8B38}"/>
              </a:ext>
            </a:extLst>
          </p:cNvPr>
          <p:cNvSpPr>
            <a:spLocks noGrp="1"/>
          </p:cNvSpPr>
          <p:nvPr>
            <p:ph type="dt" sz="half" idx="16"/>
          </p:nvPr>
        </p:nvSpPr>
        <p:spPr/>
        <p:txBody>
          <a:bodyPr/>
          <a:lstStyle/>
          <a:p>
            <a:fld id="{F70F3911-2046-4181-838D-074E32E771E7}" type="datetime1">
              <a:rPr lang="en-US" smtClean="0"/>
              <a:t>7/24/2019</a:t>
            </a:fld>
            <a:endParaRPr lang="en-US"/>
          </a:p>
        </p:txBody>
      </p:sp>
      <p:sp>
        <p:nvSpPr>
          <p:cNvPr id="4" name="Text Placeholder 3">
            <a:extLst>
              <a:ext uri="{FF2B5EF4-FFF2-40B4-BE49-F238E27FC236}">
                <a16:creationId xmlns:a16="http://schemas.microsoft.com/office/drawing/2014/main" id="{68DE3529-AEE2-48B2-8838-AE19A950D45C}"/>
              </a:ext>
            </a:extLst>
          </p:cNvPr>
          <p:cNvSpPr>
            <a:spLocks noGrp="1"/>
          </p:cNvSpPr>
          <p:nvPr>
            <p:ph type="body" sz="quarter" idx="17"/>
          </p:nvPr>
        </p:nvSpPr>
        <p:spPr/>
        <p:txBody>
          <a:bodyPr>
            <a:normAutofit fontScale="25000" lnSpcReduction="20000"/>
          </a:bodyPr>
          <a:lstStyle/>
          <a:p>
            <a:endParaRPr lang="en-US"/>
          </a:p>
        </p:txBody>
      </p:sp>
      <p:pic>
        <p:nvPicPr>
          <p:cNvPr id="15" name="Picture Placeholder 14">
            <a:extLst>
              <a:ext uri="{FF2B5EF4-FFF2-40B4-BE49-F238E27FC236}">
                <a16:creationId xmlns:a16="http://schemas.microsoft.com/office/drawing/2014/main" id="{0A39C953-4198-4441-B38A-DA7C5028C70E}"/>
              </a:ext>
            </a:extLst>
          </p:cNvPr>
          <p:cNvPicPr>
            <a:picLocks noGrp="1" noChangeAspect="1"/>
          </p:cNvPicPr>
          <p:nvPr>
            <p:ph type="pic" sz="quarter" idx="4294967295"/>
          </p:nvPr>
        </p:nvPicPr>
        <p:blipFill>
          <a:blip r:embed="rId3">
            <a:extLst>
              <a:ext uri="{28A0092B-C50C-407E-A947-70E740481C1C}">
                <a14:useLocalDpi xmlns:a14="http://schemas.microsoft.com/office/drawing/2010/main" val="0"/>
              </a:ext>
            </a:extLst>
          </a:blip>
          <a:srcRect t="49" b="49"/>
          <a:stretch>
            <a:fillRect/>
          </a:stretch>
        </p:blipFill>
        <p:spPr>
          <a:xfrm>
            <a:off x="6351588" y="0"/>
            <a:ext cx="5840412" cy="6858000"/>
          </a:xfrm>
        </p:spPr>
      </p:pic>
      <p:sp>
        <p:nvSpPr>
          <p:cNvPr id="10" name="TextBox 9"/>
          <p:cNvSpPr txBox="1"/>
          <p:nvPr/>
        </p:nvSpPr>
        <p:spPr>
          <a:xfrm>
            <a:off x="537459" y="1583417"/>
            <a:ext cx="5253741" cy="400110"/>
          </a:xfrm>
          <a:prstGeom prst="rect">
            <a:avLst/>
          </a:prstGeom>
          <a:noFill/>
        </p:spPr>
        <p:txBody>
          <a:bodyPr wrap="square" rtlCol="0">
            <a:spAutoFit/>
          </a:bodyPr>
          <a:lstStyle/>
          <a:p>
            <a:r>
              <a:rPr lang="en-US" sz="2000">
                <a:latin typeface="Work Sans Medium" panose="020B0706030804020204" pitchFamily="34" charset="0"/>
                <a:ea typeface="Work Sans Medium" panose="020B0706030804020204" pitchFamily="34" charset="0"/>
                <a:cs typeface="Work Sans Medium" panose="020B0706030804020204" pitchFamily="34" charset="0"/>
              </a:rPr>
              <a:t>Example Section Title</a:t>
            </a:r>
          </a:p>
        </p:txBody>
      </p:sp>
      <p:sp>
        <p:nvSpPr>
          <p:cNvPr id="11" name="TextBox 10"/>
          <p:cNvSpPr txBox="1"/>
          <p:nvPr/>
        </p:nvSpPr>
        <p:spPr>
          <a:xfrm>
            <a:off x="537459" y="2085914"/>
            <a:ext cx="5444241" cy="602473"/>
          </a:xfrm>
          <a:prstGeom prst="rect">
            <a:avLst/>
          </a:prstGeom>
          <a:noFill/>
        </p:spPr>
        <p:txBody>
          <a:bodyPr wrap="square" rtlCol="0">
            <a:spAutoFit/>
          </a:bodyPr>
          <a:lstStyle/>
          <a:p>
            <a:pPr>
              <a:lnSpc>
                <a:spcPct val="114000"/>
              </a:lnSpc>
            </a:pPr>
            <a:r>
              <a:rPr lang="en-US" sz="1500"/>
              <a:t>Lorem ipsum dolor sit </a:t>
            </a:r>
            <a:r>
              <a:rPr lang="en-US" sz="1500" err="1"/>
              <a:t>amet</a:t>
            </a:r>
            <a:r>
              <a:rPr lang="en-US" sz="1500"/>
              <a:t>, </a:t>
            </a:r>
            <a:r>
              <a:rPr lang="en-US" sz="1500" err="1"/>
              <a:t>consectetuer</a:t>
            </a:r>
            <a:r>
              <a:rPr lang="en-US" sz="1500"/>
              <a:t> </a:t>
            </a:r>
            <a:r>
              <a:rPr lang="en-US" sz="1500" err="1"/>
              <a:t>adipiscing</a:t>
            </a:r>
            <a:r>
              <a:rPr lang="en-US" sz="1500"/>
              <a:t> </a:t>
            </a:r>
            <a:r>
              <a:rPr lang="en-US" sz="1500" err="1"/>
              <a:t>elit</a:t>
            </a:r>
            <a:r>
              <a:rPr lang="en-US" sz="1500"/>
              <a:t>, sed diam </a:t>
            </a:r>
            <a:r>
              <a:rPr lang="en-US" sz="1500" err="1"/>
              <a:t>nonummy</a:t>
            </a:r>
            <a:r>
              <a:rPr lang="en-US" sz="1500"/>
              <a:t> </a:t>
            </a:r>
            <a:r>
              <a:rPr lang="en-US" sz="1500" err="1"/>
              <a:t>nibh</a:t>
            </a:r>
            <a:r>
              <a:rPr lang="en-US" sz="1500"/>
              <a:t> </a:t>
            </a:r>
            <a:r>
              <a:rPr lang="en-US" sz="1500" err="1"/>
              <a:t>euismod</a:t>
            </a:r>
            <a:r>
              <a:rPr lang="en-US" sz="1500"/>
              <a:t> </a:t>
            </a:r>
            <a:r>
              <a:rPr lang="en-US" sz="1500" err="1"/>
              <a:t>laoreet</a:t>
            </a:r>
            <a:r>
              <a:rPr lang="en-US" sz="1500"/>
              <a:t> dolore.</a:t>
            </a:r>
          </a:p>
        </p:txBody>
      </p:sp>
      <p:sp>
        <p:nvSpPr>
          <p:cNvPr id="12" name="TextBox 11"/>
          <p:cNvSpPr txBox="1"/>
          <p:nvPr/>
        </p:nvSpPr>
        <p:spPr>
          <a:xfrm>
            <a:off x="1815542" y="3357592"/>
            <a:ext cx="4058300" cy="602473"/>
          </a:xfrm>
          <a:prstGeom prst="rect">
            <a:avLst/>
          </a:prstGeom>
          <a:noFill/>
        </p:spPr>
        <p:txBody>
          <a:bodyPr wrap="square" rtlCol="0">
            <a:spAutoFit/>
          </a:bodyPr>
          <a:lstStyle/>
          <a:p>
            <a:pPr>
              <a:lnSpc>
                <a:spcPct val="114000"/>
              </a:lnSpc>
            </a:pPr>
            <a:r>
              <a:rPr lang="en-US" sz="1500"/>
              <a:t>Lorem ipsum dolor sit </a:t>
            </a:r>
            <a:r>
              <a:rPr lang="en-US" sz="1500" err="1"/>
              <a:t>amet</a:t>
            </a:r>
            <a:r>
              <a:rPr lang="en-US" sz="1500"/>
              <a:t>, </a:t>
            </a:r>
            <a:r>
              <a:rPr lang="en-US" sz="1500" err="1"/>
              <a:t>consectetuer</a:t>
            </a:r>
            <a:r>
              <a:rPr lang="en-US" sz="1500"/>
              <a:t> </a:t>
            </a:r>
            <a:r>
              <a:rPr lang="en-US" sz="1500" err="1"/>
              <a:t>adipiscing</a:t>
            </a:r>
            <a:r>
              <a:rPr lang="en-US" sz="1500"/>
              <a:t> </a:t>
            </a:r>
            <a:r>
              <a:rPr lang="en-US" sz="1500" err="1"/>
              <a:t>elit</a:t>
            </a:r>
            <a:r>
              <a:rPr lang="en-US" sz="1500"/>
              <a:t>, sed diam</a:t>
            </a:r>
          </a:p>
        </p:txBody>
      </p:sp>
      <p:sp>
        <p:nvSpPr>
          <p:cNvPr id="28" name="TextBox 27"/>
          <p:cNvSpPr txBox="1"/>
          <p:nvPr/>
        </p:nvSpPr>
        <p:spPr>
          <a:xfrm>
            <a:off x="1815542" y="4308994"/>
            <a:ext cx="4058300" cy="602473"/>
          </a:xfrm>
          <a:prstGeom prst="rect">
            <a:avLst/>
          </a:prstGeom>
          <a:noFill/>
        </p:spPr>
        <p:txBody>
          <a:bodyPr wrap="square" rtlCol="0">
            <a:spAutoFit/>
          </a:bodyPr>
          <a:lstStyle/>
          <a:p>
            <a:pPr>
              <a:lnSpc>
                <a:spcPct val="114000"/>
              </a:lnSpc>
            </a:pPr>
            <a:r>
              <a:rPr lang="en-US" sz="1500"/>
              <a:t>Lorem ipsum dolor sit </a:t>
            </a:r>
            <a:r>
              <a:rPr lang="en-US" sz="1500" err="1"/>
              <a:t>amet</a:t>
            </a:r>
            <a:r>
              <a:rPr lang="en-US" sz="1500"/>
              <a:t>, </a:t>
            </a:r>
            <a:r>
              <a:rPr lang="en-US" sz="1500" err="1"/>
              <a:t>consectetuer</a:t>
            </a:r>
            <a:r>
              <a:rPr lang="en-US" sz="1500"/>
              <a:t> </a:t>
            </a:r>
            <a:r>
              <a:rPr lang="en-US" sz="1500" err="1"/>
              <a:t>adipiscing</a:t>
            </a:r>
            <a:r>
              <a:rPr lang="en-US" sz="1500"/>
              <a:t> </a:t>
            </a:r>
            <a:r>
              <a:rPr lang="en-US" sz="1500" err="1"/>
              <a:t>elit</a:t>
            </a:r>
            <a:r>
              <a:rPr lang="en-US" sz="1500"/>
              <a:t>, sed diam</a:t>
            </a:r>
          </a:p>
        </p:txBody>
      </p:sp>
      <p:sp>
        <p:nvSpPr>
          <p:cNvPr id="29" name="TextBox 28"/>
          <p:cNvSpPr txBox="1"/>
          <p:nvPr/>
        </p:nvSpPr>
        <p:spPr>
          <a:xfrm>
            <a:off x="1815542" y="5260396"/>
            <a:ext cx="4058300" cy="602473"/>
          </a:xfrm>
          <a:prstGeom prst="rect">
            <a:avLst/>
          </a:prstGeom>
          <a:noFill/>
        </p:spPr>
        <p:txBody>
          <a:bodyPr wrap="square" rtlCol="0">
            <a:spAutoFit/>
          </a:bodyPr>
          <a:lstStyle/>
          <a:p>
            <a:pPr>
              <a:lnSpc>
                <a:spcPct val="114000"/>
              </a:lnSpc>
            </a:pPr>
            <a:r>
              <a:rPr lang="en-US" sz="1500"/>
              <a:t>Lorem ipsum dolor sit </a:t>
            </a:r>
            <a:r>
              <a:rPr lang="en-US" sz="1500" err="1"/>
              <a:t>amet</a:t>
            </a:r>
            <a:r>
              <a:rPr lang="en-US" sz="1500"/>
              <a:t>, </a:t>
            </a:r>
            <a:r>
              <a:rPr lang="en-US" sz="1500" err="1"/>
              <a:t>consectetuer</a:t>
            </a:r>
            <a:r>
              <a:rPr lang="en-US" sz="1500"/>
              <a:t> </a:t>
            </a:r>
            <a:r>
              <a:rPr lang="en-US" sz="1500" err="1"/>
              <a:t>adipiscing</a:t>
            </a:r>
            <a:r>
              <a:rPr lang="en-US" sz="1500"/>
              <a:t> </a:t>
            </a:r>
            <a:r>
              <a:rPr lang="en-US" sz="1500" err="1"/>
              <a:t>elit</a:t>
            </a:r>
            <a:r>
              <a:rPr lang="en-US" sz="1500"/>
              <a:t>, sed diam</a:t>
            </a:r>
          </a:p>
        </p:txBody>
      </p:sp>
      <p:grpSp>
        <p:nvGrpSpPr>
          <p:cNvPr id="33" name="Group 32">
            <a:extLst>
              <a:ext uri="{FF2B5EF4-FFF2-40B4-BE49-F238E27FC236}">
                <a16:creationId xmlns:a16="http://schemas.microsoft.com/office/drawing/2014/main" id="{42D5ED79-875A-4A00-8618-82C2FFCFA66F}"/>
              </a:ext>
            </a:extLst>
          </p:cNvPr>
          <p:cNvGrpSpPr>
            <a:grpSpLocks noChangeAspect="1"/>
          </p:cNvGrpSpPr>
          <p:nvPr/>
        </p:nvGrpSpPr>
        <p:grpSpPr>
          <a:xfrm>
            <a:off x="620419" y="3188518"/>
            <a:ext cx="947338" cy="947338"/>
            <a:chOff x="7030150" y="1656000"/>
            <a:chExt cx="947338" cy="947338"/>
          </a:xfrm>
        </p:grpSpPr>
        <p:sp>
          <p:nvSpPr>
            <p:cNvPr id="34" name="Rectangle 33">
              <a:extLst>
                <a:ext uri="{FF2B5EF4-FFF2-40B4-BE49-F238E27FC236}">
                  <a16:creationId xmlns:a16="http://schemas.microsoft.com/office/drawing/2014/main" id="{4C8BB7FA-9EC1-4595-BFE0-BB8196A86753}"/>
                </a:ext>
              </a:extLst>
            </p:cNvPr>
            <p:cNvSpPr>
              <a:spLocks noChangeAspect="1"/>
            </p:cNvSpPr>
            <p:nvPr/>
          </p:nvSpPr>
          <p:spPr>
            <a:xfrm>
              <a:off x="7030150" y="1656000"/>
              <a:ext cx="947338" cy="9473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Freeform 172">
              <a:extLst>
                <a:ext uri="{FF2B5EF4-FFF2-40B4-BE49-F238E27FC236}">
                  <a16:creationId xmlns:a16="http://schemas.microsoft.com/office/drawing/2014/main" id="{B1E0085C-03F1-4CB2-9471-4CB3C250CC77}"/>
                </a:ext>
              </a:extLst>
            </p:cNvPr>
            <p:cNvSpPr>
              <a:spLocks noChangeAspect="1" noEditPoints="1"/>
            </p:cNvSpPr>
            <p:nvPr/>
          </p:nvSpPr>
          <p:spPr bwMode="auto">
            <a:xfrm>
              <a:off x="7268339" y="1834469"/>
              <a:ext cx="470961" cy="590400"/>
            </a:xfrm>
            <a:custGeom>
              <a:avLst/>
              <a:gdLst>
                <a:gd name="T0" fmla="*/ 602 w 602"/>
                <a:gd name="T1" fmla="*/ 223 h 754"/>
                <a:gd name="T2" fmla="*/ 602 w 602"/>
                <a:gd name="T3" fmla="*/ 567 h 754"/>
                <a:gd name="T4" fmla="*/ 494 w 602"/>
                <a:gd name="T5" fmla="*/ 567 h 754"/>
                <a:gd name="T6" fmla="*/ 494 w 602"/>
                <a:gd name="T7" fmla="*/ 269 h 754"/>
                <a:gd name="T8" fmla="*/ 329 w 602"/>
                <a:gd name="T9" fmla="*/ 108 h 754"/>
                <a:gd name="T10" fmla="*/ 108 w 602"/>
                <a:gd name="T11" fmla="*/ 108 h 754"/>
                <a:gd name="T12" fmla="*/ 108 w 602"/>
                <a:gd name="T13" fmla="*/ 645 h 754"/>
                <a:gd name="T14" fmla="*/ 414 w 602"/>
                <a:gd name="T15" fmla="*/ 645 h 754"/>
                <a:gd name="T16" fmla="*/ 414 w 602"/>
                <a:gd name="T17" fmla="*/ 753 h 754"/>
                <a:gd name="T18" fmla="*/ 0 w 602"/>
                <a:gd name="T19" fmla="*/ 753 h 754"/>
                <a:gd name="T20" fmla="*/ 0 w 602"/>
                <a:gd name="T21" fmla="*/ 0 h 754"/>
                <a:gd name="T22" fmla="*/ 373 w 602"/>
                <a:gd name="T23" fmla="*/ 0 h 754"/>
                <a:gd name="T24" fmla="*/ 602 w 602"/>
                <a:gd name="T25" fmla="*/ 223 h 754"/>
                <a:gd name="T26" fmla="*/ 548 w 602"/>
                <a:gd name="T27" fmla="*/ 646 h 754"/>
                <a:gd name="T28" fmla="*/ 494 w 602"/>
                <a:gd name="T29" fmla="*/ 700 h 754"/>
                <a:gd name="T30" fmla="*/ 548 w 602"/>
                <a:gd name="T31" fmla="*/ 754 h 754"/>
                <a:gd name="T32" fmla="*/ 602 w 602"/>
                <a:gd name="T33" fmla="*/ 700 h 754"/>
                <a:gd name="T34" fmla="*/ 548 w 602"/>
                <a:gd name="T35" fmla="*/ 646 h 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02" h="754">
                  <a:moveTo>
                    <a:pt x="602" y="223"/>
                  </a:moveTo>
                  <a:cubicBezTo>
                    <a:pt x="602" y="567"/>
                    <a:pt x="602" y="567"/>
                    <a:pt x="602" y="567"/>
                  </a:cubicBezTo>
                  <a:cubicBezTo>
                    <a:pt x="494" y="567"/>
                    <a:pt x="494" y="567"/>
                    <a:pt x="494" y="567"/>
                  </a:cubicBezTo>
                  <a:cubicBezTo>
                    <a:pt x="494" y="269"/>
                    <a:pt x="494" y="269"/>
                    <a:pt x="494" y="269"/>
                  </a:cubicBezTo>
                  <a:cubicBezTo>
                    <a:pt x="329" y="108"/>
                    <a:pt x="329" y="108"/>
                    <a:pt x="329" y="108"/>
                  </a:cubicBezTo>
                  <a:cubicBezTo>
                    <a:pt x="108" y="108"/>
                    <a:pt x="108" y="108"/>
                    <a:pt x="108" y="108"/>
                  </a:cubicBezTo>
                  <a:cubicBezTo>
                    <a:pt x="108" y="645"/>
                    <a:pt x="108" y="645"/>
                    <a:pt x="108" y="645"/>
                  </a:cubicBezTo>
                  <a:cubicBezTo>
                    <a:pt x="414" y="645"/>
                    <a:pt x="414" y="645"/>
                    <a:pt x="414" y="645"/>
                  </a:cubicBezTo>
                  <a:cubicBezTo>
                    <a:pt x="414" y="753"/>
                    <a:pt x="414" y="753"/>
                    <a:pt x="414" y="753"/>
                  </a:cubicBezTo>
                  <a:cubicBezTo>
                    <a:pt x="0" y="753"/>
                    <a:pt x="0" y="753"/>
                    <a:pt x="0" y="753"/>
                  </a:cubicBezTo>
                  <a:cubicBezTo>
                    <a:pt x="0" y="0"/>
                    <a:pt x="0" y="0"/>
                    <a:pt x="0" y="0"/>
                  </a:cubicBezTo>
                  <a:cubicBezTo>
                    <a:pt x="373" y="0"/>
                    <a:pt x="373" y="0"/>
                    <a:pt x="373" y="0"/>
                  </a:cubicBezTo>
                  <a:lnTo>
                    <a:pt x="602" y="223"/>
                  </a:lnTo>
                  <a:close/>
                  <a:moveTo>
                    <a:pt x="548" y="646"/>
                  </a:moveTo>
                  <a:cubicBezTo>
                    <a:pt x="518" y="646"/>
                    <a:pt x="494" y="670"/>
                    <a:pt x="494" y="700"/>
                  </a:cubicBezTo>
                  <a:cubicBezTo>
                    <a:pt x="494" y="730"/>
                    <a:pt x="518" y="754"/>
                    <a:pt x="548" y="754"/>
                  </a:cubicBezTo>
                  <a:cubicBezTo>
                    <a:pt x="578" y="754"/>
                    <a:pt x="602" y="730"/>
                    <a:pt x="602" y="700"/>
                  </a:cubicBezTo>
                  <a:cubicBezTo>
                    <a:pt x="602" y="670"/>
                    <a:pt x="578" y="646"/>
                    <a:pt x="548" y="646"/>
                  </a:cubicBezTo>
                  <a:close/>
                </a:path>
              </a:pathLst>
            </a:custGeom>
            <a:solidFill>
              <a:srgbClr val="212121"/>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41" name="Group 40">
            <a:extLst>
              <a:ext uri="{FF2B5EF4-FFF2-40B4-BE49-F238E27FC236}">
                <a16:creationId xmlns:a16="http://schemas.microsoft.com/office/drawing/2014/main" id="{DC036694-CD6D-4F50-9037-5D4269834BEB}"/>
              </a:ext>
            </a:extLst>
          </p:cNvPr>
          <p:cNvGrpSpPr>
            <a:grpSpLocks noChangeAspect="1"/>
          </p:cNvGrpSpPr>
          <p:nvPr/>
        </p:nvGrpSpPr>
        <p:grpSpPr>
          <a:xfrm>
            <a:off x="620419" y="4131887"/>
            <a:ext cx="947338" cy="947338"/>
            <a:chOff x="7030150" y="3197541"/>
            <a:chExt cx="947338" cy="947338"/>
          </a:xfrm>
        </p:grpSpPr>
        <p:sp>
          <p:nvSpPr>
            <p:cNvPr id="42" name="Rectangle 41">
              <a:extLst>
                <a:ext uri="{FF2B5EF4-FFF2-40B4-BE49-F238E27FC236}">
                  <a16:creationId xmlns:a16="http://schemas.microsoft.com/office/drawing/2014/main" id="{608B1C1B-513F-4E77-9E5E-A63ABC741D7E}"/>
                </a:ext>
              </a:extLst>
            </p:cNvPr>
            <p:cNvSpPr>
              <a:spLocks noChangeAspect="1"/>
            </p:cNvSpPr>
            <p:nvPr/>
          </p:nvSpPr>
          <p:spPr>
            <a:xfrm>
              <a:off x="7030150" y="3197541"/>
              <a:ext cx="947338" cy="9473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Freeform 179">
              <a:extLst>
                <a:ext uri="{FF2B5EF4-FFF2-40B4-BE49-F238E27FC236}">
                  <a16:creationId xmlns:a16="http://schemas.microsoft.com/office/drawing/2014/main" id="{48D4FB66-E71C-45B7-B3B6-CB49B90F6F68}"/>
                </a:ext>
              </a:extLst>
            </p:cNvPr>
            <p:cNvSpPr>
              <a:spLocks noChangeAspect="1" noEditPoints="1"/>
            </p:cNvSpPr>
            <p:nvPr/>
          </p:nvSpPr>
          <p:spPr bwMode="auto">
            <a:xfrm>
              <a:off x="7208619" y="3377469"/>
              <a:ext cx="590400" cy="587482"/>
            </a:xfrm>
            <a:custGeom>
              <a:avLst/>
              <a:gdLst>
                <a:gd name="T0" fmla="*/ 525 w 752"/>
                <a:gd name="T1" fmla="*/ 0 h 749"/>
                <a:gd name="T2" fmla="*/ 299 w 752"/>
                <a:gd name="T3" fmla="*/ 227 h 749"/>
                <a:gd name="T4" fmla="*/ 299 w 752"/>
                <a:gd name="T5" fmla="*/ 238 h 749"/>
                <a:gd name="T6" fmla="*/ 0 w 752"/>
                <a:gd name="T7" fmla="*/ 537 h 749"/>
                <a:gd name="T8" fmla="*/ 0 w 752"/>
                <a:gd name="T9" fmla="*/ 560 h 749"/>
                <a:gd name="T10" fmla="*/ 187 w 752"/>
                <a:gd name="T11" fmla="*/ 749 h 749"/>
                <a:gd name="T12" fmla="*/ 211 w 752"/>
                <a:gd name="T13" fmla="*/ 749 h 749"/>
                <a:gd name="T14" fmla="*/ 283 w 752"/>
                <a:gd name="T15" fmla="*/ 677 h 749"/>
                <a:gd name="T16" fmla="*/ 207 w 752"/>
                <a:gd name="T17" fmla="*/ 600 h 749"/>
                <a:gd name="T18" fmla="*/ 169 w 752"/>
                <a:gd name="T19" fmla="*/ 638 h 749"/>
                <a:gd name="T20" fmla="*/ 111 w 752"/>
                <a:gd name="T21" fmla="*/ 580 h 749"/>
                <a:gd name="T22" fmla="*/ 337 w 752"/>
                <a:gd name="T23" fmla="*/ 353 h 749"/>
                <a:gd name="T24" fmla="*/ 525 w 752"/>
                <a:gd name="T25" fmla="*/ 453 h 749"/>
                <a:gd name="T26" fmla="*/ 752 w 752"/>
                <a:gd name="T27" fmla="*/ 227 h 749"/>
                <a:gd name="T28" fmla="*/ 525 w 752"/>
                <a:gd name="T29" fmla="*/ 0 h 749"/>
                <a:gd name="T30" fmla="*/ 525 w 752"/>
                <a:gd name="T31" fmla="*/ 345 h 749"/>
                <a:gd name="T32" fmla="*/ 407 w 752"/>
                <a:gd name="T33" fmla="*/ 227 h 749"/>
                <a:gd name="T34" fmla="*/ 525 w 752"/>
                <a:gd name="T35" fmla="*/ 108 h 749"/>
                <a:gd name="T36" fmla="*/ 644 w 752"/>
                <a:gd name="T37" fmla="*/ 227 h 749"/>
                <a:gd name="T38" fmla="*/ 525 w 752"/>
                <a:gd name="T39" fmla="*/ 345 h 749"/>
                <a:gd name="T40" fmla="*/ 395 w 752"/>
                <a:gd name="T41" fmla="*/ 541 h 749"/>
                <a:gd name="T42" fmla="*/ 341 w 752"/>
                <a:gd name="T43" fmla="*/ 595 h 749"/>
                <a:gd name="T44" fmla="*/ 287 w 752"/>
                <a:gd name="T45" fmla="*/ 541 h 749"/>
                <a:gd name="T46" fmla="*/ 341 w 752"/>
                <a:gd name="T47" fmla="*/ 487 h 749"/>
                <a:gd name="T48" fmla="*/ 395 w 752"/>
                <a:gd name="T49" fmla="*/ 541 h 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52" h="749">
                  <a:moveTo>
                    <a:pt x="525" y="0"/>
                  </a:moveTo>
                  <a:cubicBezTo>
                    <a:pt x="401" y="0"/>
                    <a:pt x="299" y="102"/>
                    <a:pt x="299" y="227"/>
                  </a:cubicBezTo>
                  <a:cubicBezTo>
                    <a:pt x="299" y="231"/>
                    <a:pt x="299" y="235"/>
                    <a:pt x="299" y="238"/>
                  </a:cubicBezTo>
                  <a:cubicBezTo>
                    <a:pt x="0" y="537"/>
                    <a:pt x="0" y="537"/>
                    <a:pt x="0" y="537"/>
                  </a:cubicBezTo>
                  <a:cubicBezTo>
                    <a:pt x="0" y="560"/>
                    <a:pt x="0" y="560"/>
                    <a:pt x="0" y="560"/>
                  </a:cubicBezTo>
                  <a:cubicBezTo>
                    <a:pt x="0" y="663"/>
                    <a:pt x="84" y="747"/>
                    <a:pt x="187" y="749"/>
                  </a:cubicBezTo>
                  <a:cubicBezTo>
                    <a:pt x="211" y="749"/>
                    <a:pt x="211" y="749"/>
                    <a:pt x="211" y="749"/>
                  </a:cubicBezTo>
                  <a:cubicBezTo>
                    <a:pt x="283" y="677"/>
                    <a:pt x="283" y="677"/>
                    <a:pt x="283" y="677"/>
                  </a:cubicBezTo>
                  <a:cubicBezTo>
                    <a:pt x="207" y="600"/>
                    <a:pt x="207" y="600"/>
                    <a:pt x="207" y="600"/>
                  </a:cubicBezTo>
                  <a:cubicBezTo>
                    <a:pt x="169" y="638"/>
                    <a:pt x="169" y="638"/>
                    <a:pt x="169" y="638"/>
                  </a:cubicBezTo>
                  <a:cubicBezTo>
                    <a:pt x="141" y="631"/>
                    <a:pt x="118" y="608"/>
                    <a:pt x="111" y="580"/>
                  </a:cubicBezTo>
                  <a:cubicBezTo>
                    <a:pt x="337" y="353"/>
                    <a:pt x="337" y="353"/>
                    <a:pt x="337" y="353"/>
                  </a:cubicBezTo>
                  <a:cubicBezTo>
                    <a:pt x="378" y="413"/>
                    <a:pt x="447" y="453"/>
                    <a:pt x="525" y="453"/>
                  </a:cubicBezTo>
                  <a:cubicBezTo>
                    <a:pt x="650" y="453"/>
                    <a:pt x="752" y="352"/>
                    <a:pt x="752" y="227"/>
                  </a:cubicBezTo>
                  <a:cubicBezTo>
                    <a:pt x="752" y="102"/>
                    <a:pt x="650" y="0"/>
                    <a:pt x="525" y="0"/>
                  </a:cubicBezTo>
                  <a:close/>
                  <a:moveTo>
                    <a:pt x="525" y="345"/>
                  </a:moveTo>
                  <a:cubicBezTo>
                    <a:pt x="460" y="345"/>
                    <a:pt x="407" y="292"/>
                    <a:pt x="407" y="227"/>
                  </a:cubicBezTo>
                  <a:cubicBezTo>
                    <a:pt x="407" y="161"/>
                    <a:pt x="460" y="108"/>
                    <a:pt x="525" y="108"/>
                  </a:cubicBezTo>
                  <a:cubicBezTo>
                    <a:pt x="591" y="108"/>
                    <a:pt x="644" y="161"/>
                    <a:pt x="644" y="227"/>
                  </a:cubicBezTo>
                  <a:cubicBezTo>
                    <a:pt x="644" y="292"/>
                    <a:pt x="591" y="345"/>
                    <a:pt x="525" y="345"/>
                  </a:cubicBezTo>
                  <a:close/>
                  <a:moveTo>
                    <a:pt x="395" y="541"/>
                  </a:moveTo>
                  <a:cubicBezTo>
                    <a:pt x="395" y="571"/>
                    <a:pt x="371" y="595"/>
                    <a:pt x="341" y="595"/>
                  </a:cubicBezTo>
                  <a:cubicBezTo>
                    <a:pt x="311" y="595"/>
                    <a:pt x="287" y="571"/>
                    <a:pt x="287" y="541"/>
                  </a:cubicBezTo>
                  <a:cubicBezTo>
                    <a:pt x="287" y="511"/>
                    <a:pt x="311" y="487"/>
                    <a:pt x="341" y="487"/>
                  </a:cubicBezTo>
                  <a:cubicBezTo>
                    <a:pt x="371" y="487"/>
                    <a:pt x="395" y="511"/>
                    <a:pt x="395" y="541"/>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44" name="Group 43">
            <a:extLst>
              <a:ext uri="{FF2B5EF4-FFF2-40B4-BE49-F238E27FC236}">
                <a16:creationId xmlns:a16="http://schemas.microsoft.com/office/drawing/2014/main" id="{7679EFD2-791E-4DB0-B0DE-B6B10C68501B}"/>
              </a:ext>
            </a:extLst>
          </p:cNvPr>
          <p:cNvGrpSpPr>
            <a:grpSpLocks noChangeAspect="1"/>
          </p:cNvGrpSpPr>
          <p:nvPr/>
        </p:nvGrpSpPr>
        <p:grpSpPr>
          <a:xfrm>
            <a:off x="620419" y="5073351"/>
            <a:ext cx="947338" cy="947338"/>
            <a:chOff x="8459826" y="4739082"/>
            <a:chExt cx="947338" cy="947338"/>
          </a:xfrm>
        </p:grpSpPr>
        <p:sp>
          <p:nvSpPr>
            <p:cNvPr id="45" name="Rectangle 44">
              <a:extLst>
                <a:ext uri="{FF2B5EF4-FFF2-40B4-BE49-F238E27FC236}">
                  <a16:creationId xmlns:a16="http://schemas.microsoft.com/office/drawing/2014/main" id="{5A6BDFBA-5EDB-4CE3-BB78-21B514348CA6}"/>
                </a:ext>
              </a:extLst>
            </p:cNvPr>
            <p:cNvSpPr>
              <a:spLocks noChangeAspect="1"/>
            </p:cNvSpPr>
            <p:nvPr/>
          </p:nvSpPr>
          <p:spPr>
            <a:xfrm>
              <a:off x="8459826" y="4739082"/>
              <a:ext cx="947338" cy="9473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Freeform 180">
              <a:extLst>
                <a:ext uri="{FF2B5EF4-FFF2-40B4-BE49-F238E27FC236}">
                  <a16:creationId xmlns:a16="http://schemas.microsoft.com/office/drawing/2014/main" id="{5900E8B2-5127-49F4-941B-DB68F9DD9EC6}"/>
                </a:ext>
              </a:extLst>
            </p:cNvPr>
            <p:cNvSpPr>
              <a:spLocks noChangeAspect="1" noEditPoints="1"/>
            </p:cNvSpPr>
            <p:nvPr/>
          </p:nvSpPr>
          <p:spPr bwMode="auto">
            <a:xfrm>
              <a:off x="8638295" y="4943327"/>
              <a:ext cx="590400" cy="538849"/>
            </a:xfrm>
            <a:custGeom>
              <a:avLst/>
              <a:gdLst>
                <a:gd name="T0" fmla="*/ 376 w 752"/>
                <a:gd name="T1" fmla="*/ 412 h 688"/>
                <a:gd name="T2" fmla="*/ 582 w 752"/>
                <a:gd name="T3" fmla="*/ 206 h 688"/>
                <a:gd name="T4" fmla="*/ 376 w 752"/>
                <a:gd name="T5" fmla="*/ 0 h 688"/>
                <a:gd name="T6" fmla="*/ 170 w 752"/>
                <a:gd name="T7" fmla="*/ 206 h 688"/>
                <a:gd name="T8" fmla="*/ 376 w 752"/>
                <a:gd name="T9" fmla="*/ 412 h 688"/>
                <a:gd name="T10" fmla="*/ 376 w 752"/>
                <a:gd name="T11" fmla="*/ 108 h 688"/>
                <a:gd name="T12" fmla="*/ 474 w 752"/>
                <a:gd name="T13" fmla="*/ 206 h 688"/>
                <a:gd name="T14" fmla="*/ 376 w 752"/>
                <a:gd name="T15" fmla="*/ 304 h 688"/>
                <a:gd name="T16" fmla="*/ 278 w 752"/>
                <a:gd name="T17" fmla="*/ 206 h 688"/>
                <a:gd name="T18" fmla="*/ 376 w 752"/>
                <a:gd name="T19" fmla="*/ 108 h 688"/>
                <a:gd name="T20" fmla="*/ 752 w 752"/>
                <a:gd name="T21" fmla="*/ 688 h 688"/>
                <a:gd name="T22" fmla="*/ 644 w 752"/>
                <a:gd name="T23" fmla="*/ 688 h 688"/>
                <a:gd name="T24" fmla="*/ 559 w 752"/>
                <a:gd name="T25" fmla="*/ 603 h 688"/>
                <a:gd name="T26" fmla="*/ 193 w 752"/>
                <a:gd name="T27" fmla="*/ 603 h 688"/>
                <a:gd name="T28" fmla="*/ 110 w 752"/>
                <a:gd name="T29" fmla="*/ 671 h 688"/>
                <a:gd name="T30" fmla="*/ 108 w 752"/>
                <a:gd name="T31" fmla="*/ 688 h 688"/>
                <a:gd name="T32" fmla="*/ 0 w 752"/>
                <a:gd name="T33" fmla="*/ 688 h 688"/>
                <a:gd name="T34" fmla="*/ 4 w 752"/>
                <a:gd name="T35" fmla="*/ 649 h 688"/>
                <a:gd name="T36" fmla="*/ 193 w 752"/>
                <a:gd name="T37" fmla="*/ 495 h 688"/>
                <a:gd name="T38" fmla="*/ 559 w 752"/>
                <a:gd name="T39" fmla="*/ 495 h 688"/>
                <a:gd name="T40" fmla="*/ 752 w 752"/>
                <a:gd name="T41" fmla="*/ 688 h 6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52" h="688">
                  <a:moveTo>
                    <a:pt x="376" y="412"/>
                  </a:moveTo>
                  <a:cubicBezTo>
                    <a:pt x="489" y="412"/>
                    <a:pt x="582" y="319"/>
                    <a:pt x="582" y="206"/>
                  </a:cubicBezTo>
                  <a:cubicBezTo>
                    <a:pt x="582" y="93"/>
                    <a:pt x="489" y="0"/>
                    <a:pt x="376" y="0"/>
                  </a:cubicBezTo>
                  <a:cubicBezTo>
                    <a:pt x="263" y="0"/>
                    <a:pt x="170" y="93"/>
                    <a:pt x="170" y="206"/>
                  </a:cubicBezTo>
                  <a:cubicBezTo>
                    <a:pt x="170" y="319"/>
                    <a:pt x="263" y="412"/>
                    <a:pt x="376" y="412"/>
                  </a:cubicBezTo>
                  <a:close/>
                  <a:moveTo>
                    <a:pt x="376" y="108"/>
                  </a:moveTo>
                  <a:cubicBezTo>
                    <a:pt x="430" y="108"/>
                    <a:pt x="474" y="152"/>
                    <a:pt x="474" y="206"/>
                  </a:cubicBezTo>
                  <a:cubicBezTo>
                    <a:pt x="474" y="260"/>
                    <a:pt x="430" y="304"/>
                    <a:pt x="376" y="304"/>
                  </a:cubicBezTo>
                  <a:cubicBezTo>
                    <a:pt x="322" y="304"/>
                    <a:pt x="278" y="260"/>
                    <a:pt x="278" y="206"/>
                  </a:cubicBezTo>
                  <a:cubicBezTo>
                    <a:pt x="278" y="152"/>
                    <a:pt x="322" y="108"/>
                    <a:pt x="376" y="108"/>
                  </a:cubicBezTo>
                  <a:close/>
                  <a:moveTo>
                    <a:pt x="752" y="688"/>
                  </a:moveTo>
                  <a:cubicBezTo>
                    <a:pt x="644" y="688"/>
                    <a:pt x="644" y="688"/>
                    <a:pt x="644" y="688"/>
                  </a:cubicBezTo>
                  <a:cubicBezTo>
                    <a:pt x="644" y="641"/>
                    <a:pt x="606" y="603"/>
                    <a:pt x="559" y="603"/>
                  </a:cubicBezTo>
                  <a:cubicBezTo>
                    <a:pt x="193" y="603"/>
                    <a:pt x="193" y="603"/>
                    <a:pt x="193" y="603"/>
                  </a:cubicBezTo>
                  <a:cubicBezTo>
                    <a:pt x="153" y="603"/>
                    <a:pt x="118" y="632"/>
                    <a:pt x="110" y="671"/>
                  </a:cubicBezTo>
                  <a:cubicBezTo>
                    <a:pt x="109" y="676"/>
                    <a:pt x="108" y="682"/>
                    <a:pt x="108" y="688"/>
                  </a:cubicBezTo>
                  <a:cubicBezTo>
                    <a:pt x="0" y="688"/>
                    <a:pt x="0" y="688"/>
                    <a:pt x="0" y="688"/>
                  </a:cubicBezTo>
                  <a:cubicBezTo>
                    <a:pt x="0" y="675"/>
                    <a:pt x="1" y="662"/>
                    <a:pt x="4" y="649"/>
                  </a:cubicBezTo>
                  <a:cubicBezTo>
                    <a:pt x="22" y="560"/>
                    <a:pt x="102" y="495"/>
                    <a:pt x="193" y="495"/>
                  </a:cubicBezTo>
                  <a:cubicBezTo>
                    <a:pt x="559" y="495"/>
                    <a:pt x="559" y="495"/>
                    <a:pt x="559" y="495"/>
                  </a:cubicBezTo>
                  <a:cubicBezTo>
                    <a:pt x="665" y="495"/>
                    <a:pt x="752" y="582"/>
                    <a:pt x="752" y="68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4459803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 Placeholder 17">
            <a:extLst>
              <a:ext uri="{FF2B5EF4-FFF2-40B4-BE49-F238E27FC236}">
                <a16:creationId xmlns:a16="http://schemas.microsoft.com/office/drawing/2014/main" id="{90BF0ED0-7EC5-46BF-9431-E836E75FD5C3}"/>
              </a:ext>
            </a:extLst>
          </p:cNvPr>
          <p:cNvSpPr>
            <a:spLocks noGrp="1"/>
          </p:cNvSpPr>
          <p:nvPr>
            <p:ph type="body" sz="quarter" idx="11"/>
          </p:nvPr>
        </p:nvSpPr>
        <p:spPr/>
        <p:txBody>
          <a:bodyPr/>
          <a:lstStyle/>
          <a:p>
            <a:endParaRPr lang="en-US"/>
          </a:p>
        </p:txBody>
      </p:sp>
      <p:sp>
        <p:nvSpPr>
          <p:cNvPr id="3" name="Title 2"/>
          <p:cNvSpPr>
            <a:spLocks noGrp="1"/>
          </p:cNvSpPr>
          <p:nvPr>
            <p:ph type="title"/>
          </p:nvPr>
        </p:nvSpPr>
        <p:spPr/>
        <p:txBody>
          <a:bodyPr/>
          <a:lstStyle/>
          <a:p>
            <a:r>
              <a:rPr lang="en-US" noProof="0"/>
              <a:t>Product overview</a:t>
            </a:r>
          </a:p>
        </p:txBody>
      </p:sp>
      <p:sp>
        <p:nvSpPr>
          <p:cNvPr id="30" name="Text Placeholder 29"/>
          <p:cNvSpPr>
            <a:spLocks noGrp="1"/>
          </p:cNvSpPr>
          <p:nvPr>
            <p:ph type="body" sz="quarter" idx="13"/>
          </p:nvPr>
        </p:nvSpPr>
        <p:spPr/>
        <p:txBody>
          <a:bodyPr/>
          <a:lstStyle/>
          <a:p>
            <a:r>
              <a:rPr lang="en-US"/>
              <a:t>Subtitle goes here</a:t>
            </a:r>
          </a:p>
        </p:txBody>
      </p:sp>
      <p:sp>
        <p:nvSpPr>
          <p:cNvPr id="6" name="TextBox 5"/>
          <p:cNvSpPr txBox="1"/>
          <p:nvPr/>
        </p:nvSpPr>
        <p:spPr>
          <a:xfrm>
            <a:off x="537459" y="4785661"/>
            <a:ext cx="3508562" cy="707886"/>
          </a:xfrm>
          <a:prstGeom prst="rect">
            <a:avLst/>
          </a:prstGeom>
          <a:noFill/>
        </p:spPr>
        <p:txBody>
          <a:bodyPr wrap="square" rtlCol="0">
            <a:spAutoFit/>
          </a:bodyPr>
          <a:lstStyle/>
          <a:p>
            <a:pPr algn="ctr"/>
            <a:r>
              <a:rPr lang="en-US" sz="2000">
                <a:latin typeface="Work Sans Medium" panose="020B0706030804020204" pitchFamily="34" charset="0"/>
                <a:ea typeface="Work Sans Medium" panose="020B0706030804020204" pitchFamily="34" charset="0"/>
                <a:cs typeface="Work Sans Medium" panose="020B0706030804020204" pitchFamily="34" charset="0"/>
              </a:rPr>
              <a:t>Lorem ipsum dolor sit </a:t>
            </a:r>
            <a:r>
              <a:rPr lang="en-US" sz="2000" err="1">
                <a:latin typeface="Work Sans Medium" panose="020B0706030804020204" pitchFamily="34" charset="0"/>
                <a:ea typeface="Work Sans Medium" panose="020B0706030804020204" pitchFamily="34" charset="0"/>
                <a:cs typeface="Work Sans Medium" panose="020B0706030804020204" pitchFamily="34" charset="0"/>
              </a:rPr>
              <a:t>amet</a:t>
            </a:r>
            <a:r>
              <a:rPr lang="en-US" sz="2000">
                <a:latin typeface="Work Sans Medium" panose="020B0706030804020204" pitchFamily="34" charset="0"/>
                <a:ea typeface="Work Sans Medium" panose="020B0706030804020204" pitchFamily="34" charset="0"/>
                <a:cs typeface="Work Sans Medium" panose="020B0706030804020204" pitchFamily="34" charset="0"/>
              </a:rPr>
              <a:t> </a:t>
            </a:r>
            <a:r>
              <a:rPr lang="en-US" sz="2000" err="1">
                <a:latin typeface="Work Sans Medium" panose="020B0706030804020204" pitchFamily="34" charset="0"/>
                <a:ea typeface="Work Sans Medium" panose="020B0706030804020204" pitchFamily="34" charset="0"/>
                <a:cs typeface="Work Sans Medium" panose="020B0706030804020204" pitchFamily="34" charset="0"/>
              </a:rPr>
              <a:t>consectetuer</a:t>
            </a:r>
            <a:r>
              <a:rPr lang="en-US" sz="2000">
                <a:latin typeface="Work Sans Medium" panose="020B0706030804020204" pitchFamily="34" charset="0"/>
                <a:ea typeface="Work Sans Medium" panose="020B0706030804020204" pitchFamily="34" charset="0"/>
                <a:cs typeface="Work Sans Medium" panose="020B0706030804020204" pitchFamily="34" charset="0"/>
              </a:rPr>
              <a:t> </a:t>
            </a:r>
            <a:r>
              <a:rPr lang="en-US" sz="2000" err="1">
                <a:latin typeface="Work Sans Medium" panose="020B0706030804020204" pitchFamily="34" charset="0"/>
                <a:ea typeface="Work Sans Medium" panose="020B0706030804020204" pitchFamily="34" charset="0"/>
                <a:cs typeface="Work Sans Medium" panose="020B0706030804020204" pitchFamily="34" charset="0"/>
              </a:rPr>
              <a:t>adipi</a:t>
            </a:r>
            <a:endParaRPr lang="en-US" sz="2000">
              <a:latin typeface="Work Sans Medium" panose="020B0706030804020204" pitchFamily="34" charset="0"/>
              <a:ea typeface="Work Sans Medium" panose="020B0706030804020204" pitchFamily="34" charset="0"/>
              <a:cs typeface="Work Sans Medium" panose="020B0706030804020204" pitchFamily="34" charset="0"/>
            </a:endParaRPr>
          </a:p>
        </p:txBody>
      </p:sp>
      <p:sp>
        <p:nvSpPr>
          <p:cNvPr id="20" name="TextBox 19"/>
          <p:cNvSpPr txBox="1"/>
          <p:nvPr/>
        </p:nvSpPr>
        <p:spPr>
          <a:xfrm>
            <a:off x="4341719" y="4785661"/>
            <a:ext cx="3508562" cy="707886"/>
          </a:xfrm>
          <a:prstGeom prst="rect">
            <a:avLst/>
          </a:prstGeom>
          <a:noFill/>
        </p:spPr>
        <p:txBody>
          <a:bodyPr wrap="square" rtlCol="0">
            <a:spAutoFit/>
          </a:bodyPr>
          <a:lstStyle/>
          <a:p>
            <a:pPr algn="ctr"/>
            <a:r>
              <a:rPr lang="en-US" sz="2000">
                <a:latin typeface="Work Sans Medium" panose="020B0706030804020204" pitchFamily="34" charset="0"/>
                <a:ea typeface="Work Sans Medium" panose="020B0706030804020204" pitchFamily="34" charset="0"/>
                <a:cs typeface="Work Sans Medium" panose="020B0706030804020204" pitchFamily="34" charset="0"/>
              </a:rPr>
              <a:t>Lorem ipsum dolor sit </a:t>
            </a:r>
            <a:r>
              <a:rPr lang="en-US" sz="2000" err="1">
                <a:latin typeface="Work Sans Medium" panose="020B0706030804020204" pitchFamily="34" charset="0"/>
                <a:ea typeface="Work Sans Medium" panose="020B0706030804020204" pitchFamily="34" charset="0"/>
                <a:cs typeface="Work Sans Medium" panose="020B0706030804020204" pitchFamily="34" charset="0"/>
              </a:rPr>
              <a:t>amet</a:t>
            </a:r>
            <a:r>
              <a:rPr lang="en-US" sz="2000">
                <a:latin typeface="Work Sans Medium" panose="020B0706030804020204" pitchFamily="34" charset="0"/>
                <a:ea typeface="Work Sans Medium" panose="020B0706030804020204" pitchFamily="34" charset="0"/>
                <a:cs typeface="Work Sans Medium" panose="020B0706030804020204" pitchFamily="34" charset="0"/>
              </a:rPr>
              <a:t> </a:t>
            </a:r>
            <a:r>
              <a:rPr lang="en-US" sz="2000" err="1">
                <a:latin typeface="Work Sans Medium" panose="020B0706030804020204" pitchFamily="34" charset="0"/>
                <a:ea typeface="Work Sans Medium" panose="020B0706030804020204" pitchFamily="34" charset="0"/>
                <a:cs typeface="Work Sans Medium" panose="020B0706030804020204" pitchFamily="34" charset="0"/>
              </a:rPr>
              <a:t>consectetuer</a:t>
            </a:r>
            <a:r>
              <a:rPr lang="en-US" sz="2000">
                <a:latin typeface="Work Sans Medium" panose="020B0706030804020204" pitchFamily="34" charset="0"/>
                <a:ea typeface="Work Sans Medium" panose="020B0706030804020204" pitchFamily="34" charset="0"/>
                <a:cs typeface="Work Sans Medium" panose="020B0706030804020204" pitchFamily="34" charset="0"/>
              </a:rPr>
              <a:t> </a:t>
            </a:r>
            <a:r>
              <a:rPr lang="en-US" sz="2000" err="1">
                <a:latin typeface="Work Sans Medium" panose="020B0706030804020204" pitchFamily="34" charset="0"/>
                <a:ea typeface="Work Sans Medium" panose="020B0706030804020204" pitchFamily="34" charset="0"/>
                <a:cs typeface="Work Sans Medium" panose="020B0706030804020204" pitchFamily="34" charset="0"/>
              </a:rPr>
              <a:t>adipi</a:t>
            </a:r>
            <a:endParaRPr lang="en-US" sz="2000">
              <a:latin typeface="Work Sans Medium" panose="020B0706030804020204" pitchFamily="34" charset="0"/>
              <a:ea typeface="Work Sans Medium" panose="020B0706030804020204" pitchFamily="34" charset="0"/>
              <a:cs typeface="Work Sans Medium" panose="020B0706030804020204" pitchFamily="34" charset="0"/>
            </a:endParaRPr>
          </a:p>
        </p:txBody>
      </p:sp>
      <p:sp>
        <p:nvSpPr>
          <p:cNvPr id="21" name="TextBox 20"/>
          <p:cNvSpPr txBox="1"/>
          <p:nvPr/>
        </p:nvSpPr>
        <p:spPr>
          <a:xfrm>
            <a:off x="8145979" y="4785661"/>
            <a:ext cx="3508562" cy="707886"/>
          </a:xfrm>
          <a:prstGeom prst="rect">
            <a:avLst/>
          </a:prstGeom>
          <a:noFill/>
        </p:spPr>
        <p:txBody>
          <a:bodyPr wrap="square" rtlCol="0">
            <a:spAutoFit/>
          </a:bodyPr>
          <a:lstStyle/>
          <a:p>
            <a:pPr algn="ctr"/>
            <a:r>
              <a:rPr lang="en-US" sz="2000">
                <a:latin typeface="Work Sans Medium" panose="020B0706030804020204" pitchFamily="34" charset="0"/>
                <a:ea typeface="Work Sans Medium" panose="020B0706030804020204" pitchFamily="34" charset="0"/>
                <a:cs typeface="Work Sans Medium" panose="020B0706030804020204" pitchFamily="34" charset="0"/>
              </a:rPr>
              <a:t>Lorem ipsum dolor sit </a:t>
            </a:r>
            <a:r>
              <a:rPr lang="en-US" sz="2000" err="1">
                <a:latin typeface="Work Sans Medium" panose="020B0706030804020204" pitchFamily="34" charset="0"/>
                <a:ea typeface="Work Sans Medium" panose="020B0706030804020204" pitchFamily="34" charset="0"/>
                <a:cs typeface="Work Sans Medium" panose="020B0706030804020204" pitchFamily="34" charset="0"/>
              </a:rPr>
              <a:t>amet</a:t>
            </a:r>
            <a:r>
              <a:rPr lang="en-US" sz="2000">
                <a:latin typeface="Work Sans Medium" panose="020B0706030804020204" pitchFamily="34" charset="0"/>
                <a:ea typeface="Work Sans Medium" panose="020B0706030804020204" pitchFamily="34" charset="0"/>
                <a:cs typeface="Work Sans Medium" panose="020B0706030804020204" pitchFamily="34" charset="0"/>
              </a:rPr>
              <a:t> </a:t>
            </a:r>
            <a:r>
              <a:rPr lang="en-US" sz="2000" err="1">
                <a:latin typeface="Work Sans Medium" panose="020B0706030804020204" pitchFamily="34" charset="0"/>
                <a:ea typeface="Work Sans Medium" panose="020B0706030804020204" pitchFamily="34" charset="0"/>
                <a:cs typeface="Work Sans Medium" panose="020B0706030804020204" pitchFamily="34" charset="0"/>
              </a:rPr>
              <a:t>consectetuer</a:t>
            </a:r>
            <a:r>
              <a:rPr lang="en-US" sz="2000">
                <a:latin typeface="Work Sans Medium" panose="020B0706030804020204" pitchFamily="34" charset="0"/>
                <a:ea typeface="Work Sans Medium" panose="020B0706030804020204" pitchFamily="34" charset="0"/>
                <a:cs typeface="Work Sans Medium" panose="020B0706030804020204" pitchFamily="34" charset="0"/>
              </a:rPr>
              <a:t> </a:t>
            </a:r>
            <a:r>
              <a:rPr lang="en-US" sz="2000" err="1">
                <a:latin typeface="Work Sans Medium" panose="020B0706030804020204" pitchFamily="34" charset="0"/>
                <a:ea typeface="Work Sans Medium" panose="020B0706030804020204" pitchFamily="34" charset="0"/>
                <a:cs typeface="Work Sans Medium" panose="020B0706030804020204" pitchFamily="34" charset="0"/>
              </a:rPr>
              <a:t>adipi</a:t>
            </a:r>
            <a:endParaRPr lang="en-US" sz="2000">
              <a:latin typeface="Work Sans Medium" panose="020B0706030804020204" pitchFamily="34" charset="0"/>
              <a:ea typeface="Work Sans Medium" panose="020B0706030804020204" pitchFamily="34" charset="0"/>
              <a:cs typeface="Work Sans Medium" panose="020B0706030804020204" pitchFamily="34" charset="0"/>
            </a:endParaRPr>
          </a:p>
        </p:txBody>
      </p:sp>
      <p:sp>
        <p:nvSpPr>
          <p:cNvPr id="62" name="Freeform 10"/>
          <p:cNvSpPr>
            <a:spLocks noChangeAspect="1" noEditPoints="1"/>
          </p:cNvSpPr>
          <p:nvPr/>
        </p:nvSpPr>
        <p:spPr bwMode="auto">
          <a:xfrm>
            <a:off x="9219914" y="2587784"/>
            <a:ext cx="1258793" cy="1398080"/>
          </a:xfrm>
          <a:custGeom>
            <a:avLst/>
            <a:gdLst>
              <a:gd name="T0" fmla="*/ 541 w 796"/>
              <a:gd name="T1" fmla="*/ 67 h 873"/>
              <a:gd name="T2" fmla="*/ 500 w 796"/>
              <a:gd name="T3" fmla="*/ 154 h 873"/>
              <a:gd name="T4" fmla="*/ 659 w 796"/>
              <a:gd name="T5" fmla="*/ 276 h 873"/>
              <a:gd name="T6" fmla="*/ 674 w 796"/>
              <a:gd name="T7" fmla="*/ 477 h 873"/>
              <a:gd name="T8" fmla="*/ 770 w 796"/>
              <a:gd name="T9" fmla="*/ 489 h 873"/>
              <a:gd name="T10" fmla="*/ 745 w 796"/>
              <a:gd name="T11" fmla="*/ 466 h 873"/>
              <a:gd name="T12" fmla="*/ 686 w 796"/>
              <a:gd name="T13" fmla="*/ 261 h 873"/>
              <a:gd name="T14" fmla="*/ 547 w 796"/>
              <a:gd name="T15" fmla="*/ 101 h 873"/>
              <a:gd name="T16" fmla="*/ 745 w 796"/>
              <a:gd name="T17" fmla="*/ 466 h 873"/>
              <a:gd name="T18" fmla="*/ 548 w 796"/>
              <a:gd name="T19" fmla="*/ 336 h 873"/>
              <a:gd name="T20" fmla="*/ 463 w 796"/>
              <a:gd name="T21" fmla="*/ 275 h 873"/>
              <a:gd name="T22" fmla="*/ 553 w 796"/>
              <a:gd name="T23" fmla="*/ 440 h 873"/>
              <a:gd name="T24" fmla="*/ 531 w 796"/>
              <a:gd name="T25" fmla="*/ 402 h 873"/>
              <a:gd name="T26" fmla="*/ 483 w 796"/>
              <a:gd name="T27" fmla="*/ 314 h 873"/>
              <a:gd name="T28" fmla="*/ 531 w 796"/>
              <a:gd name="T29" fmla="*/ 402 h 873"/>
              <a:gd name="T30" fmla="*/ 496 w 796"/>
              <a:gd name="T31" fmla="*/ 535 h 873"/>
              <a:gd name="T32" fmla="*/ 322 w 796"/>
              <a:gd name="T33" fmla="*/ 460 h 873"/>
              <a:gd name="T34" fmla="*/ 373 w 796"/>
              <a:gd name="T35" fmla="*/ 255 h 873"/>
              <a:gd name="T36" fmla="*/ 232 w 796"/>
              <a:gd name="T37" fmla="*/ 6 h 873"/>
              <a:gd name="T38" fmla="*/ 160 w 796"/>
              <a:gd name="T39" fmla="*/ 43 h 873"/>
              <a:gd name="T40" fmla="*/ 477 w 796"/>
              <a:gd name="T41" fmla="*/ 846 h 873"/>
              <a:gd name="T42" fmla="*/ 556 w 796"/>
              <a:gd name="T43" fmla="*/ 824 h 873"/>
              <a:gd name="T44" fmla="*/ 639 w 796"/>
              <a:gd name="T45" fmla="*/ 783 h 873"/>
              <a:gd name="T46" fmla="*/ 509 w 796"/>
              <a:gd name="T47" fmla="*/ 528 h 873"/>
              <a:gd name="T48" fmla="*/ 549 w 796"/>
              <a:gd name="T49" fmla="*/ 810 h 873"/>
              <a:gd name="T50" fmla="*/ 538 w 796"/>
              <a:gd name="T51" fmla="*/ 798 h 873"/>
              <a:gd name="T52" fmla="*/ 174 w 796"/>
              <a:gd name="T53" fmla="*/ 70 h 873"/>
              <a:gd name="T54" fmla="*/ 232 w 796"/>
              <a:gd name="T55" fmla="*/ 40 h 873"/>
              <a:gd name="T56" fmla="*/ 277 w 796"/>
              <a:gd name="T57" fmla="*/ 269 h 873"/>
              <a:gd name="T58" fmla="*/ 442 w 796"/>
              <a:gd name="T59" fmla="*/ 596 h 873"/>
              <a:gd name="T60" fmla="*/ 598 w 796"/>
              <a:gd name="T61" fmla="*/ 769 h 873"/>
              <a:gd name="T62" fmla="*/ 509 w 796"/>
              <a:gd name="T63" fmla="*/ 174 h 873"/>
              <a:gd name="T64" fmla="*/ 468 w 796"/>
              <a:gd name="T65" fmla="*/ 259 h 873"/>
              <a:gd name="T66" fmla="*/ 563 w 796"/>
              <a:gd name="T67" fmla="*/ 328 h 873"/>
              <a:gd name="T68" fmla="*/ 569 w 796"/>
              <a:gd name="T69" fmla="*/ 445 h 873"/>
              <a:gd name="T70" fmla="*/ 663 w 796"/>
              <a:gd name="T71" fmla="*/ 457 h 873"/>
              <a:gd name="T72" fmla="*/ 509 w 796"/>
              <a:gd name="T73" fmla="*/ 174 h 873"/>
              <a:gd name="T74" fmla="*/ 606 w 796"/>
              <a:gd name="T75" fmla="*/ 425 h 873"/>
              <a:gd name="T76" fmla="*/ 506 w 796"/>
              <a:gd name="T77" fmla="*/ 239 h 873"/>
              <a:gd name="T78" fmla="*/ 618 w 796"/>
              <a:gd name="T79" fmla="*/ 298 h 8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96" h="873">
                <a:moveTo>
                  <a:pt x="743" y="231"/>
                </a:moveTo>
                <a:cubicBezTo>
                  <a:pt x="700" y="151"/>
                  <a:pt x="628" y="93"/>
                  <a:pt x="541" y="67"/>
                </a:cubicBezTo>
                <a:cubicBezTo>
                  <a:pt x="527" y="63"/>
                  <a:pt x="527" y="63"/>
                  <a:pt x="527" y="63"/>
                </a:cubicBezTo>
                <a:cubicBezTo>
                  <a:pt x="500" y="154"/>
                  <a:pt x="500" y="154"/>
                  <a:pt x="500" y="154"/>
                </a:cubicBezTo>
                <a:cubicBezTo>
                  <a:pt x="514" y="158"/>
                  <a:pt x="514" y="158"/>
                  <a:pt x="514" y="158"/>
                </a:cubicBezTo>
                <a:cubicBezTo>
                  <a:pt x="577" y="177"/>
                  <a:pt x="628" y="218"/>
                  <a:pt x="659" y="276"/>
                </a:cubicBezTo>
                <a:cubicBezTo>
                  <a:pt x="691" y="333"/>
                  <a:pt x="697" y="400"/>
                  <a:pt x="679" y="462"/>
                </a:cubicBezTo>
                <a:cubicBezTo>
                  <a:pt x="674" y="477"/>
                  <a:pt x="674" y="477"/>
                  <a:pt x="674" y="477"/>
                </a:cubicBezTo>
                <a:cubicBezTo>
                  <a:pt x="765" y="504"/>
                  <a:pt x="765" y="504"/>
                  <a:pt x="765" y="504"/>
                </a:cubicBezTo>
                <a:cubicBezTo>
                  <a:pt x="770" y="489"/>
                  <a:pt x="770" y="489"/>
                  <a:pt x="770" y="489"/>
                </a:cubicBezTo>
                <a:cubicBezTo>
                  <a:pt x="796" y="402"/>
                  <a:pt x="786" y="311"/>
                  <a:pt x="743" y="231"/>
                </a:cubicBezTo>
                <a:close/>
                <a:moveTo>
                  <a:pt x="745" y="466"/>
                </a:moveTo>
                <a:cubicBezTo>
                  <a:pt x="712" y="456"/>
                  <a:pt x="712" y="456"/>
                  <a:pt x="712" y="456"/>
                </a:cubicBezTo>
                <a:cubicBezTo>
                  <a:pt x="728" y="390"/>
                  <a:pt x="719" y="322"/>
                  <a:pt x="686" y="261"/>
                </a:cubicBezTo>
                <a:cubicBezTo>
                  <a:pt x="654" y="201"/>
                  <a:pt x="601" y="156"/>
                  <a:pt x="537" y="134"/>
                </a:cubicBezTo>
                <a:cubicBezTo>
                  <a:pt x="547" y="101"/>
                  <a:pt x="547" y="101"/>
                  <a:pt x="547" y="101"/>
                </a:cubicBezTo>
                <a:cubicBezTo>
                  <a:pt x="620" y="126"/>
                  <a:pt x="679" y="177"/>
                  <a:pt x="716" y="245"/>
                </a:cubicBezTo>
                <a:cubicBezTo>
                  <a:pt x="753" y="313"/>
                  <a:pt x="763" y="391"/>
                  <a:pt x="745" y="466"/>
                </a:cubicBezTo>
                <a:close/>
                <a:moveTo>
                  <a:pt x="557" y="426"/>
                </a:moveTo>
                <a:cubicBezTo>
                  <a:pt x="566" y="396"/>
                  <a:pt x="563" y="364"/>
                  <a:pt x="548" y="336"/>
                </a:cubicBezTo>
                <a:cubicBezTo>
                  <a:pt x="533" y="309"/>
                  <a:pt x="508" y="289"/>
                  <a:pt x="478" y="280"/>
                </a:cubicBezTo>
                <a:cubicBezTo>
                  <a:pt x="463" y="275"/>
                  <a:pt x="463" y="275"/>
                  <a:pt x="463" y="275"/>
                </a:cubicBezTo>
                <a:cubicBezTo>
                  <a:pt x="425" y="403"/>
                  <a:pt x="425" y="403"/>
                  <a:pt x="425" y="403"/>
                </a:cubicBezTo>
                <a:cubicBezTo>
                  <a:pt x="553" y="440"/>
                  <a:pt x="553" y="440"/>
                  <a:pt x="553" y="440"/>
                </a:cubicBezTo>
                <a:lnTo>
                  <a:pt x="557" y="426"/>
                </a:lnTo>
                <a:close/>
                <a:moveTo>
                  <a:pt x="531" y="402"/>
                </a:moveTo>
                <a:cubicBezTo>
                  <a:pt x="463" y="382"/>
                  <a:pt x="463" y="382"/>
                  <a:pt x="463" y="382"/>
                </a:cubicBezTo>
                <a:cubicBezTo>
                  <a:pt x="483" y="314"/>
                  <a:pt x="483" y="314"/>
                  <a:pt x="483" y="314"/>
                </a:cubicBezTo>
                <a:cubicBezTo>
                  <a:pt x="499" y="322"/>
                  <a:pt x="512" y="335"/>
                  <a:pt x="521" y="351"/>
                </a:cubicBezTo>
                <a:cubicBezTo>
                  <a:pt x="530" y="367"/>
                  <a:pt x="533" y="385"/>
                  <a:pt x="531" y="402"/>
                </a:cubicBezTo>
                <a:close/>
                <a:moveTo>
                  <a:pt x="509" y="528"/>
                </a:moveTo>
                <a:cubicBezTo>
                  <a:pt x="496" y="535"/>
                  <a:pt x="496" y="535"/>
                  <a:pt x="496" y="535"/>
                </a:cubicBezTo>
                <a:cubicBezTo>
                  <a:pt x="458" y="554"/>
                  <a:pt x="431" y="567"/>
                  <a:pt x="429" y="569"/>
                </a:cubicBezTo>
                <a:cubicBezTo>
                  <a:pt x="410" y="578"/>
                  <a:pt x="364" y="539"/>
                  <a:pt x="322" y="460"/>
                </a:cubicBezTo>
                <a:cubicBezTo>
                  <a:pt x="278" y="376"/>
                  <a:pt x="271" y="307"/>
                  <a:pt x="291" y="296"/>
                </a:cubicBezTo>
                <a:cubicBezTo>
                  <a:pt x="373" y="255"/>
                  <a:pt x="373" y="255"/>
                  <a:pt x="373" y="255"/>
                </a:cubicBezTo>
                <a:cubicBezTo>
                  <a:pt x="245" y="0"/>
                  <a:pt x="245" y="0"/>
                  <a:pt x="245" y="0"/>
                </a:cubicBezTo>
                <a:cubicBezTo>
                  <a:pt x="232" y="6"/>
                  <a:pt x="232" y="6"/>
                  <a:pt x="232" y="6"/>
                </a:cubicBezTo>
                <a:cubicBezTo>
                  <a:pt x="232" y="7"/>
                  <a:pt x="164" y="41"/>
                  <a:pt x="162" y="41"/>
                </a:cubicBezTo>
                <a:cubicBezTo>
                  <a:pt x="160" y="43"/>
                  <a:pt x="160" y="43"/>
                  <a:pt x="160" y="43"/>
                </a:cubicBezTo>
                <a:cubicBezTo>
                  <a:pt x="75" y="88"/>
                  <a:pt x="0" y="183"/>
                  <a:pt x="172" y="527"/>
                </a:cubicBezTo>
                <a:cubicBezTo>
                  <a:pt x="305" y="791"/>
                  <a:pt x="407" y="846"/>
                  <a:pt x="477" y="846"/>
                </a:cubicBezTo>
                <a:cubicBezTo>
                  <a:pt x="509" y="846"/>
                  <a:pt x="534" y="834"/>
                  <a:pt x="551" y="826"/>
                </a:cubicBezTo>
                <a:cubicBezTo>
                  <a:pt x="556" y="824"/>
                  <a:pt x="556" y="824"/>
                  <a:pt x="556" y="824"/>
                </a:cubicBezTo>
                <a:cubicBezTo>
                  <a:pt x="558" y="823"/>
                  <a:pt x="578" y="813"/>
                  <a:pt x="621" y="791"/>
                </a:cubicBezTo>
                <a:cubicBezTo>
                  <a:pt x="639" y="783"/>
                  <a:pt x="639" y="783"/>
                  <a:pt x="639" y="783"/>
                </a:cubicBezTo>
                <a:cubicBezTo>
                  <a:pt x="517" y="542"/>
                  <a:pt x="517" y="542"/>
                  <a:pt x="517" y="542"/>
                </a:cubicBezTo>
                <a:lnTo>
                  <a:pt x="509" y="528"/>
                </a:lnTo>
                <a:close/>
                <a:moveTo>
                  <a:pt x="543" y="796"/>
                </a:moveTo>
                <a:cubicBezTo>
                  <a:pt x="549" y="810"/>
                  <a:pt x="549" y="810"/>
                  <a:pt x="549" y="810"/>
                </a:cubicBezTo>
                <a:cubicBezTo>
                  <a:pt x="543" y="796"/>
                  <a:pt x="543" y="796"/>
                  <a:pt x="543" y="796"/>
                </a:cubicBezTo>
                <a:cubicBezTo>
                  <a:pt x="538" y="798"/>
                  <a:pt x="538" y="798"/>
                  <a:pt x="538" y="798"/>
                </a:cubicBezTo>
                <a:cubicBezTo>
                  <a:pt x="491" y="821"/>
                  <a:pt x="380" y="873"/>
                  <a:pt x="199" y="513"/>
                </a:cubicBezTo>
                <a:cubicBezTo>
                  <a:pt x="18" y="152"/>
                  <a:pt x="127" y="94"/>
                  <a:pt x="174" y="70"/>
                </a:cubicBezTo>
                <a:cubicBezTo>
                  <a:pt x="176" y="68"/>
                  <a:pt x="176" y="68"/>
                  <a:pt x="176" y="68"/>
                </a:cubicBezTo>
                <a:cubicBezTo>
                  <a:pt x="178" y="68"/>
                  <a:pt x="212" y="50"/>
                  <a:pt x="232" y="40"/>
                </a:cubicBezTo>
                <a:cubicBezTo>
                  <a:pt x="332" y="241"/>
                  <a:pt x="332" y="241"/>
                  <a:pt x="332" y="241"/>
                </a:cubicBezTo>
                <a:cubicBezTo>
                  <a:pt x="277" y="269"/>
                  <a:pt x="277" y="269"/>
                  <a:pt x="277" y="269"/>
                </a:cubicBezTo>
                <a:cubicBezTo>
                  <a:pt x="230" y="295"/>
                  <a:pt x="252" y="391"/>
                  <a:pt x="295" y="474"/>
                </a:cubicBezTo>
                <a:cubicBezTo>
                  <a:pt x="334" y="549"/>
                  <a:pt x="393" y="620"/>
                  <a:pt x="442" y="596"/>
                </a:cubicBezTo>
                <a:cubicBezTo>
                  <a:pt x="444" y="595"/>
                  <a:pt x="473" y="581"/>
                  <a:pt x="496" y="569"/>
                </a:cubicBezTo>
                <a:cubicBezTo>
                  <a:pt x="598" y="769"/>
                  <a:pt x="598" y="769"/>
                  <a:pt x="598" y="769"/>
                </a:cubicBezTo>
                <a:cubicBezTo>
                  <a:pt x="555" y="790"/>
                  <a:pt x="544" y="796"/>
                  <a:pt x="543" y="796"/>
                </a:cubicBezTo>
                <a:close/>
                <a:moveTo>
                  <a:pt x="509" y="174"/>
                </a:moveTo>
                <a:cubicBezTo>
                  <a:pt x="495" y="170"/>
                  <a:pt x="495" y="170"/>
                  <a:pt x="495" y="170"/>
                </a:cubicBezTo>
                <a:cubicBezTo>
                  <a:pt x="468" y="259"/>
                  <a:pt x="468" y="259"/>
                  <a:pt x="468" y="259"/>
                </a:cubicBezTo>
                <a:cubicBezTo>
                  <a:pt x="483" y="264"/>
                  <a:pt x="483" y="264"/>
                  <a:pt x="483" y="264"/>
                </a:cubicBezTo>
                <a:cubicBezTo>
                  <a:pt x="517" y="274"/>
                  <a:pt x="545" y="297"/>
                  <a:pt x="563" y="328"/>
                </a:cubicBezTo>
                <a:cubicBezTo>
                  <a:pt x="580" y="360"/>
                  <a:pt x="583" y="396"/>
                  <a:pt x="573" y="431"/>
                </a:cubicBezTo>
                <a:cubicBezTo>
                  <a:pt x="569" y="445"/>
                  <a:pt x="569" y="445"/>
                  <a:pt x="569" y="445"/>
                </a:cubicBezTo>
                <a:cubicBezTo>
                  <a:pt x="658" y="472"/>
                  <a:pt x="658" y="472"/>
                  <a:pt x="658" y="472"/>
                </a:cubicBezTo>
                <a:cubicBezTo>
                  <a:pt x="663" y="457"/>
                  <a:pt x="663" y="457"/>
                  <a:pt x="663" y="457"/>
                </a:cubicBezTo>
                <a:cubicBezTo>
                  <a:pt x="680" y="399"/>
                  <a:pt x="674" y="337"/>
                  <a:pt x="645" y="284"/>
                </a:cubicBezTo>
                <a:cubicBezTo>
                  <a:pt x="616" y="230"/>
                  <a:pt x="568" y="191"/>
                  <a:pt x="509" y="174"/>
                </a:cubicBezTo>
                <a:close/>
                <a:moveTo>
                  <a:pt x="637" y="434"/>
                </a:moveTo>
                <a:cubicBezTo>
                  <a:pt x="606" y="425"/>
                  <a:pt x="606" y="425"/>
                  <a:pt x="606" y="425"/>
                </a:cubicBezTo>
                <a:cubicBezTo>
                  <a:pt x="614" y="387"/>
                  <a:pt x="608" y="348"/>
                  <a:pt x="589" y="314"/>
                </a:cubicBezTo>
                <a:cubicBezTo>
                  <a:pt x="571" y="280"/>
                  <a:pt x="541" y="254"/>
                  <a:pt x="506" y="239"/>
                </a:cubicBezTo>
                <a:cubicBezTo>
                  <a:pt x="515" y="208"/>
                  <a:pt x="515" y="208"/>
                  <a:pt x="515" y="208"/>
                </a:cubicBezTo>
                <a:cubicBezTo>
                  <a:pt x="559" y="225"/>
                  <a:pt x="595" y="257"/>
                  <a:pt x="618" y="298"/>
                </a:cubicBezTo>
                <a:cubicBezTo>
                  <a:pt x="641" y="340"/>
                  <a:pt x="647" y="388"/>
                  <a:pt x="637" y="43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Slide Number Placeholder 18">
            <a:extLst>
              <a:ext uri="{FF2B5EF4-FFF2-40B4-BE49-F238E27FC236}">
                <a16:creationId xmlns:a16="http://schemas.microsoft.com/office/drawing/2014/main" id="{DE7C6E52-15F6-4A32-9E65-891D3B75B515}"/>
              </a:ext>
            </a:extLst>
          </p:cNvPr>
          <p:cNvSpPr>
            <a:spLocks noGrp="1"/>
          </p:cNvSpPr>
          <p:nvPr>
            <p:ph type="sldNum" sz="quarter" idx="10"/>
          </p:nvPr>
        </p:nvSpPr>
        <p:spPr/>
        <p:txBody>
          <a:bodyPr/>
          <a:lstStyle/>
          <a:p>
            <a:fld id="{4E6DB2D9-BBD8-435B-B34A-9B8472CE273E}" type="slidenum">
              <a:rPr lang="en-US" smtClean="0"/>
              <a:pPr/>
              <a:t>21</a:t>
            </a:fld>
            <a:endParaRPr lang="en-US"/>
          </a:p>
        </p:txBody>
      </p:sp>
      <p:sp>
        <p:nvSpPr>
          <p:cNvPr id="22" name="Date Placeholder 21">
            <a:extLst>
              <a:ext uri="{FF2B5EF4-FFF2-40B4-BE49-F238E27FC236}">
                <a16:creationId xmlns:a16="http://schemas.microsoft.com/office/drawing/2014/main" id="{4ED0A232-98B8-464D-9F9D-4D45516CF760}"/>
              </a:ext>
            </a:extLst>
          </p:cNvPr>
          <p:cNvSpPr>
            <a:spLocks noGrp="1"/>
          </p:cNvSpPr>
          <p:nvPr>
            <p:ph type="dt" sz="half" idx="14"/>
          </p:nvPr>
        </p:nvSpPr>
        <p:spPr/>
        <p:txBody>
          <a:bodyPr/>
          <a:lstStyle/>
          <a:p>
            <a:fld id="{56990DF8-9985-47DA-900B-495EE20FCEBD}" type="datetime1">
              <a:rPr lang="en-US" smtClean="0"/>
              <a:t>7/24/2019</a:t>
            </a:fld>
            <a:endParaRPr lang="en-US"/>
          </a:p>
        </p:txBody>
      </p:sp>
      <p:grpSp>
        <p:nvGrpSpPr>
          <p:cNvPr id="28" name="Group 27">
            <a:extLst>
              <a:ext uri="{FF2B5EF4-FFF2-40B4-BE49-F238E27FC236}">
                <a16:creationId xmlns:a16="http://schemas.microsoft.com/office/drawing/2014/main" id="{5447EF1D-A941-4EF6-BAB3-C3899510C701}"/>
              </a:ext>
            </a:extLst>
          </p:cNvPr>
          <p:cNvGrpSpPr>
            <a:grpSpLocks noChangeAspect="1"/>
          </p:cNvGrpSpPr>
          <p:nvPr/>
        </p:nvGrpSpPr>
        <p:grpSpPr>
          <a:xfrm>
            <a:off x="1096264" y="2047558"/>
            <a:ext cx="2440800" cy="2440800"/>
            <a:chOff x="5247400" y="1505889"/>
            <a:chExt cx="1695600" cy="1695600"/>
          </a:xfrm>
        </p:grpSpPr>
        <p:sp>
          <p:nvSpPr>
            <p:cNvPr id="29" name="Rectangle 28">
              <a:extLst>
                <a:ext uri="{FF2B5EF4-FFF2-40B4-BE49-F238E27FC236}">
                  <a16:creationId xmlns:a16="http://schemas.microsoft.com/office/drawing/2014/main" id="{DF082FC4-62A0-46D6-85B4-37A2462DDFC5}"/>
                </a:ext>
              </a:extLst>
            </p:cNvPr>
            <p:cNvSpPr>
              <a:spLocks noChangeAspect="1"/>
            </p:cNvSpPr>
            <p:nvPr/>
          </p:nvSpPr>
          <p:spPr>
            <a:xfrm>
              <a:off x="5247400" y="1505889"/>
              <a:ext cx="1695600" cy="1695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197">
              <a:extLst>
                <a:ext uri="{FF2B5EF4-FFF2-40B4-BE49-F238E27FC236}">
                  <a16:creationId xmlns:a16="http://schemas.microsoft.com/office/drawing/2014/main" id="{E8908829-1273-48AB-85A5-36FA9A699815}"/>
                </a:ext>
              </a:extLst>
            </p:cNvPr>
            <p:cNvSpPr>
              <a:spLocks noChangeAspect="1" noEditPoints="1"/>
            </p:cNvSpPr>
            <p:nvPr/>
          </p:nvSpPr>
          <p:spPr bwMode="auto">
            <a:xfrm>
              <a:off x="5685986" y="1863623"/>
              <a:ext cx="702334" cy="972871"/>
            </a:xfrm>
            <a:custGeom>
              <a:avLst/>
              <a:gdLst>
                <a:gd name="T0" fmla="*/ 1474 w 1474"/>
                <a:gd name="T1" fmla="*/ 0 h 2043"/>
                <a:gd name="T2" fmla="*/ 1474 w 1474"/>
                <a:gd name="T3" fmla="*/ 1857 h 2043"/>
                <a:gd name="T4" fmla="*/ 1366 w 1474"/>
                <a:gd name="T5" fmla="*/ 1857 h 2043"/>
                <a:gd name="T6" fmla="*/ 1366 w 1474"/>
                <a:gd name="T7" fmla="*/ 108 h 2043"/>
                <a:gd name="T8" fmla="*/ 108 w 1474"/>
                <a:gd name="T9" fmla="*/ 108 h 2043"/>
                <a:gd name="T10" fmla="*/ 108 w 1474"/>
                <a:gd name="T11" fmla="*/ 1935 h 2043"/>
                <a:gd name="T12" fmla="*/ 1290 w 1474"/>
                <a:gd name="T13" fmla="*/ 1935 h 2043"/>
                <a:gd name="T14" fmla="*/ 1290 w 1474"/>
                <a:gd name="T15" fmla="*/ 2043 h 2043"/>
                <a:gd name="T16" fmla="*/ 0 w 1474"/>
                <a:gd name="T17" fmla="*/ 2043 h 2043"/>
                <a:gd name="T18" fmla="*/ 0 w 1474"/>
                <a:gd name="T19" fmla="*/ 0 h 2043"/>
                <a:gd name="T20" fmla="*/ 1474 w 1474"/>
                <a:gd name="T21" fmla="*/ 0 h 2043"/>
                <a:gd name="T22" fmla="*/ 189 w 1474"/>
                <a:gd name="T23" fmla="*/ 497 h 2043"/>
                <a:gd name="T24" fmla="*/ 189 w 1474"/>
                <a:gd name="T25" fmla="*/ 605 h 2043"/>
                <a:gd name="T26" fmla="*/ 737 w 1474"/>
                <a:gd name="T27" fmla="*/ 605 h 2043"/>
                <a:gd name="T28" fmla="*/ 737 w 1474"/>
                <a:gd name="T29" fmla="*/ 497 h 2043"/>
                <a:gd name="T30" fmla="*/ 189 w 1474"/>
                <a:gd name="T31" fmla="*/ 497 h 2043"/>
                <a:gd name="T32" fmla="*/ 189 w 1474"/>
                <a:gd name="T33" fmla="*/ 793 h 2043"/>
                <a:gd name="T34" fmla="*/ 1290 w 1474"/>
                <a:gd name="T35" fmla="*/ 793 h 2043"/>
                <a:gd name="T36" fmla="*/ 1290 w 1474"/>
                <a:gd name="T37" fmla="*/ 685 h 2043"/>
                <a:gd name="T38" fmla="*/ 189 w 1474"/>
                <a:gd name="T39" fmla="*/ 685 h 2043"/>
                <a:gd name="T40" fmla="*/ 189 w 1474"/>
                <a:gd name="T41" fmla="*/ 793 h 2043"/>
                <a:gd name="T42" fmla="*/ 189 w 1474"/>
                <a:gd name="T43" fmla="*/ 873 h 2043"/>
                <a:gd name="T44" fmla="*/ 189 w 1474"/>
                <a:gd name="T45" fmla="*/ 981 h 2043"/>
                <a:gd name="T46" fmla="*/ 1214 w 1474"/>
                <a:gd name="T47" fmla="*/ 981 h 2043"/>
                <a:gd name="T48" fmla="*/ 1214 w 1474"/>
                <a:gd name="T49" fmla="*/ 873 h 2043"/>
                <a:gd name="T50" fmla="*/ 189 w 1474"/>
                <a:gd name="T51" fmla="*/ 873 h 2043"/>
                <a:gd name="T52" fmla="*/ 189 w 1474"/>
                <a:gd name="T53" fmla="*/ 1170 h 2043"/>
                <a:gd name="T54" fmla="*/ 1290 w 1474"/>
                <a:gd name="T55" fmla="*/ 1170 h 2043"/>
                <a:gd name="T56" fmla="*/ 1290 w 1474"/>
                <a:gd name="T57" fmla="*/ 1062 h 2043"/>
                <a:gd name="T58" fmla="*/ 189 w 1474"/>
                <a:gd name="T59" fmla="*/ 1062 h 2043"/>
                <a:gd name="T60" fmla="*/ 189 w 1474"/>
                <a:gd name="T61" fmla="*/ 1170 h 2043"/>
                <a:gd name="T62" fmla="*/ 189 w 1474"/>
                <a:gd name="T63" fmla="*/ 1250 h 2043"/>
                <a:gd name="T64" fmla="*/ 189 w 1474"/>
                <a:gd name="T65" fmla="*/ 1358 h 2043"/>
                <a:gd name="T66" fmla="*/ 1100 w 1474"/>
                <a:gd name="T67" fmla="*/ 1358 h 2043"/>
                <a:gd name="T68" fmla="*/ 1100 w 1474"/>
                <a:gd name="T69" fmla="*/ 1250 h 2043"/>
                <a:gd name="T70" fmla="*/ 189 w 1474"/>
                <a:gd name="T71" fmla="*/ 1250 h 2043"/>
                <a:gd name="T72" fmla="*/ 189 w 1474"/>
                <a:gd name="T73" fmla="*/ 1547 h 2043"/>
                <a:gd name="T74" fmla="*/ 1290 w 1474"/>
                <a:gd name="T75" fmla="*/ 1547 h 2043"/>
                <a:gd name="T76" fmla="*/ 1290 w 1474"/>
                <a:gd name="T77" fmla="*/ 1439 h 2043"/>
                <a:gd name="T78" fmla="*/ 189 w 1474"/>
                <a:gd name="T79" fmla="*/ 1439 h 2043"/>
                <a:gd name="T80" fmla="*/ 189 w 1474"/>
                <a:gd name="T81" fmla="*/ 1547 h 2043"/>
                <a:gd name="T82" fmla="*/ 1420 w 1474"/>
                <a:gd name="T83" fmla="*/ 1935 h 2043"/>
                <a:gd name="T84" fmla="*/ 1366 w 1474"/>
                <a:gd name="T85" fmla="*/ 1989 h 2043"/>
                <a:gd name="T86" fmla="*/ 1420 w 1474"/>
                <a:gd name="T87" fmla="*/ 2043 h 2043"/>
                <a:gd name="T88" fmla="*/ 1474 w 1474"/>
                <a:gd name="T89" fmla="*/ 1989 h 2043"/>
                <a:gd name="T90" fmla="*/ 1420 w 1474"/>
                <a:gd name="T91" fmla="*/ 1935 h 20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474" h="2043">
                  <a:moveTo>
                    <a:pt x="1474" y="0"/>
                  </a:moveTo>
                  <a:cubicBezTo>
                    <a:pt x="1474" y="1857"/>
                    <a:pt x="1474" y="1857"/>
                    <a:pt x="1474" y="1857"/>
                  </a:cubicBezTo>
                  <a:cubicBezTo>
                    <a:pt x="1366" y="1857"/>
                    <a:pt x="1366" y="1857"/>
                    <a:pt x="1366" y="1857"/>
                  </a:cubicBezTo>
                  <a:cubicBezTo>
                    <a:pt x="1366" y="108"/>
                    <a:pt x="1366" y="108"/>
                    <a:pt x="1366" y="108"/>
                  </a:cubicBezTo>
                  <a:cubicBezTo>
                    <a:pt x="108" y="108"/>
                    <a:pt x="108" y="108"/>
                    <a:pt x="108" y="108"/>
                  </a:cubicBezTo>
                  <a:cubicBezTo>
                    <a:pt x="108" y="1935"/>
                    <a:pt x="108" y="1935"/>
                    <a:pt x="108" y="1935"/>
                  </a:cubicBezTo>
                  <a:cubicBezTo>
                    <a:pt x="1290" y="1935"/>
                    <a:pt x="1290" y="1935"/>
                    <a:pt x="1290" y="1935"/>
                  </a:cubicBezTo>
                  <a:cubicBezTo>
                    <a:pt x="1290" y="2043"/>
                    <a:pt x="1290" y="2043"/>
                    <a:pt x="1290" y="2043"/>
                  </a:cubicBezTo>
                  <a:cubicBezTo>
                    <a:pt x="0" y="2043"/>
                    <a:pt x="0" y="2043"/>
                    <a:pt x="0" y="2043"/>
                  </a:cubicBezTo>
                  <a:cubicBezTo>
                    <a:pt x="0" y="0"/>
                    <a:pt x="0" y="0"/>
                    <a:pt x="0" y="0"/>
                  </a:cubicBezTo>
                  <a:lnTo>
                    <a:pt x="1474" y="0"/>
                  </a:lnTo>
                  <a:close/>
                  <a:moveTo>
                    <a:pt x="189" y="497"/>
                  </a:moveTo>
                  <a:cubicBezTo>
                    <a:pt x="189" y="605"/>
                    <a:pt x="189" y="605"/>
                    <a:pt x="189" y="605"/>
                  </a:cubicBezTo>
                  <a:cubicBezTo>
                    <a:pt x="737" y="605"/>
                    <a:pt x="737" y="605"/>
                    <a:pt x="737" y="605"/>
                  </a:cubicBezTo>
                  <a:cubicBezTo>
                    <a:pt x="737" y="497"/>
                    <a:pt x="737" y="497"/>
                    <a:pt x="737" y="497"/>
                  </a:cubicBezTo>
                  <a:lnTo>
                    <a:pt x="189" y="497"/>
                  </a:lnTo>
                  <a:close/>
                  <a:moveTo>
                    <a:pt x="189" y="793"/>
                  </a:moveTo>
                  <a:cubicBezTo>
                    <a:pt x="1290" y="793"/>
                    <a:pt x="1290" y="793"/>
                    <a:pt x="1290" y="793"/>
                  </a:cubicBezTo>
                  <a:cubicBezTo>
                    <a:pt x="1290" y="685"/>
                    <a:pt x="1290" y="685"/>
                    <a:pt x="1290" y="685"/>
                  </a:cubicBezTo>
                  <a:cubicBezTo>
                    <a:pt x="189" y="685"/>
                    <a:pt x="189" y="685"/>
                    <a:pt x="189" y="685"/>
                  </a:cubicBezTo>
                  <a:lnTo>
                    <a:pt x="189" y="793"/>
                  </a:lnTo>
                  <a:close/>
                  <a:moveTo>
                    <a:pt x="189" y="873"/>
                  </a:moveTo>
                  <a:cubicBezTo>
                    <a:pt x="189" y="981"/>
                    <a:pt x="189" y="981"/>
                    <a:pt x="189" y="981"/>
                  </a:cubicBezTo>
                  <a:cubicBezTo>
                    <a:pt x="1214" y="981"/>
                    <a:pt x="1214" y="981"/>
                    <a:pt x="1214" y="981"/>
                  </a:cubicBezTo>
                  <a:cubicBezTo>
                    <a:pt x="1214" y="873"/>
                    <a:pt x="1214" y="873"/>
                    <a:pt x="1214" y="873"/>
                  </a:cubicBezTo>
                  <a:lnTo>
                    <a:pt x="189" y="873"/>
                  </a:lnTo>
                  <a:close/>
                  <a:moveTo>
                    <a:pt x="189" y="1170"/>
                  </a:moveTo>
                  <a:cubicBezTo>
                    <a:pt x="1290" y="1170"/>
                    <a:pt x="1290" y="1170"/>
                    <a:pt x="1290" y="1170"/>
                  </a:cubicBezTo>
                  <a:cubicBezTo>
                    <a:pt x="1290" y="1062"/>
                    <a:pt x="1290" y="1062"/>
                    <a:pt x="1290" y="1062"/>
                  </a:cubicBezTo>
                  <a:cubicBezTo>
                    <a:pt x="189" y="1062"/>
                    <a:pt x="189" y="1062"/>
                    <a:pt x="189" y="1062"/>
                  </a:cubicBezTo>
                  <a:lnTo>
                    <a:pt x="189" y="1170"/>
                  </a:lnTo>
                  <a:close/>
                  <a:moveTo>
                    <a:pt x="189" y="1250"/>
                  </a:moveTo>
                  <a:cubicBezTo>
                    <a:pt x="189" y="1358"/>
                    <a:pt x="189" y="1358"/>
                    <a:pt x="189" y="1358"/>
                  </a:cubicBezTo>
                  <a:cubicBezTo>
                    <a:pt x="1100" y="1358"/>
                    <a:pt x="1100" y="1358"/>
                    <a:pt x="1100" y="1358"/>
                  </a:cubicBezTo>
                  <a:cubicBezTo>
                    <a:pt x="1100" y="1250"/>
                    <a:pt x="1100" y="1250"/>
                    <a:pt x="1100" y="1250"/>
                  </a:cubicBezTo>
                  <a:lnTo>
                    <a:pt x="189" y="1250"/>
                  </a:lnTo>
                  <a:close/>
                  <a:moveTo>
                    <a:pt x="189" y="1547"/>
                  </a:moveTo>
                  <a:cubicBezTo>
                    <a:pt x="1290" y="1547"/>
                    <a:pt x="1290" y="1547"/>
                    <a:pt x="1290" y="1547"/>
                  </a:cubicBezTo>
                  <a:cubicBezTo>
                    <a:pt x="1290" y="1439"/>
                    <a:pt x="1290" y="1439"/>
                    <a:pt x="1290" y="1439"/>
                  </a:cubicBezTo>
                  <a:cubicBezTo>
                    <a:pt x="189" y="1439"/>
                    <a:pt x="189" y="1439"/>
                    <a:pt x="189" y="1439"/>
                  </a:cubicBezTo>
                  <a:lnTo>
                    <a:pt x="189" y="1547"/>
                  </a:lnTo>
                  <a:close/>
                  <a:moveTo>
                    <a:pt x="1420" y="1935"/>
                  </a:moveTo>
                  <a:cubicBezTo>
                    <a:pt x="1390" y="1935"/>
                    <a:pt x="1366" y="1959"/>
                    <a:pt x="1366" y="1989"/>
                  </a:cubicBezTo>
                  <a:cubicBezTo>
                    <a:pt x="1366" y="2019"/>
                    <a:pt x="1390" y="2043"/>
                    <a:pt x="1420" y="2043"/>
                  </a:cubicBezTo>
                  <a:cubicBezTo>
                    <a:pt x="1450" y="2043"/>
                    <a:pt x="1474" y="2019"/>
                    <a:pt x="1474" y="1989"/>
                  </a:cubicBezTo>
                  <a:cubicBezTo>
                    <a:pt x="1474" y="1959"/>
                    <a:pt x="1450" y="1935"/>
                    <a:pt x="1420" y="1935"/>
                  </a:cubicBezTo>
                  <a:close/>
                </a:path>
              </a:pathLst>
            </a:custGeom>
            <a:solidFill>
              <a:srgbClr val="212121"/>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35" name="Group 34">
            <a:extLst>
              <a:ext uri="{FF2B5EF4-FFF2-40B4-BE49-F238E27FC236}">
                <a16:creationId xmlns:a16="http://schemas.microsoft.com/office/drawing/2014/main" id="{B7E04B96-9581-47C5-BA74-B9B9C7FD8C5E}"/>
              </a:ext>
            </a:extLst>
          </p:cNvPr>
          <p:cNvGrpSpPr>
            <a:grpSpLocks noChangeAspect="1"/>
          </p:cNvGrpSpPr>
          <p:nvPr/>
        </p:nvGrpSpPr>
        <p:grpSpPr>
          <a:xfrm>
            <a:off x="4875600" y="2047558"/>
            <a:ext cx="2440800" cy="2440800"/>
            <a:chOff x="899010" y="1507489"/>
            <a:chExt cx="1694000" cy="1694000"/>
          </a:xfrm>
        </p:grpSpPr>
        <p:sp>
          <p:nvSpPr>
            <p:cNvPr id="36" name="Rectangle 35">
              <a:extLst>
                <a:ext uri="{FF2B5EF4-FFF2-40B4-BE49-F238E27FC236}">
                  <a16:creationId xmlns:a16="http://schemas.microsoft.com/office/drawing/2014/main" id="{95740B37-66DC-4636-845F-8CD01F85E3F0}"/>
                </a:ext>
              </a:extLst>
            </p:cNvPr>
            <p:cNvSpPr>
              <a:spLocks noChangeAspect="1"/>
            </p:cNvSpPr>
            <p:nvPr/>
          </p:nvSpPr>
          <p:spPr>
            <a:xfrm>
              <a:off x="899010" y="1507489"/>
              <a:ext cx="1694000" cy="1694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194">
              <a:extLst>
                <a:ext uri="{FF2B5EF4-FFF2-40B4-BE49-F238E27FC236}">
                  <a16:creationId xmlns:a16="http://schemas.microsoft.com/office/drawing/2014/main" id="{13E20E2C-48BE-4890-91C1-F7972C2FF946}"/>
                </a:ext>
              </a:extLst>
            </p:cNvPr>
            <p:cNvSpPr>
              <a:spLocks noChangeAspect="1" noEditPoints="1"/>
            </p:cNvSpPr>
            <p:nvPr/>
          </p:nvSpPr>
          <p:spPr bwMode="auto">
            <a:xfrm>
              <a:off x="1241037" y="1974207"/>
              <a:ext cx="1009946" cy="790950"/>
            </a:xfrm>
            <a:custGeom>
              <a:avLst/>
              <a:gdLst>
                <a:gd name="T0" fmla="*/ 108 w 2046"/>
                <a:gd name="T1" fmla="*/ 1307 h 1604"/>
                <a:gd name="T2" fmla="*/ 1857 w 2046"/>
                <a:gd name="T3" fmla="*/ 1307 h 1604"/>
                <a:gd name="T4" fmla="*/ 1857 w 2046"/>
                <a:gd name="T5" fmla="*/ 1415 h 1604"/>
                <a:gd name="T6" fmla="*/ 0 w 2046"/>
                <a:gd name="T7" fmla="*/ 1415 h 1604"/>
                <a:gd name="T8" fmla="*/ 0 w 2046"/>
                <a:gd name="T9" fmla="*/ 0 h 1604"/>
                <a:gd name="T10" fmla="*/ 2043 w 2046"/>
                <a:gd name="T11" fmla="*/ 0 h 1604"/>
                <a:gd name="T12" fmla="*/ 2043 w 2046"/>
                <a:gd name="T13" fmla="*/ 1227 h 1604"/>
                <a:gd name="T14" fmla="*/ 1935 w 2046"/>
                <a:gd name="T15" fmla="*/ 1227 h 1604"/>
                <a:gd name="T16" fmla="*/ 1935 w 2046"/>
                <a:gd name="T17" fmla="*/ 108 h 1604"/>
                <a:gd name="T18" fmla="*/ 108 w 2046"/>
                <a:gd name="T19" fmla="*/ 108 h 1604"/>
                <a:gd name="T20" fmla="*/ 108 w 2046"/>
                <a:gd name="T21" fmla="*/ 1307 h 1604"/>
                <a:gd name="T22" fmla="*/ 488 w 2046"/>
                <a:gd name="T23" fmla="*/ 1604 h 1604"/>
                <a:gd name="T24" fmla="*/ 1552 w 2046"/>
                <a:gd name="T25" fmla="*/ 1604 h 1604"/>
                <a:gd name="T26" fmla="*/ 1552 w 2046"/>
                <a:gd name="T27" fmla="*/ 1496 h 1604"/>
                <a:gd name="T28" fmla="*/ 488 w 2046"/>
                <a:gd name="T29" fmla="*/ 1496 h 1604"/>
                <a:gd name="T30" fmla="*/ 488 w 2046"/>
                <a:gd name="T31" fmla="*/ 1604 h 1604"/>
                <a:gd name="T32" fmla="*/ 987 w 2046"/>
                <a:gd name="T33" fmla="*/ 641 h 1604"/>
                <a:gd name="T34" fmla="*/ 672 w 2046"/>
                <a:gd name="T35" fmla="*/ 960 h 1604"/>
                <a:gd name="T36" fmla="*/ 412 w 2046"/>
                <a:gd name="T37" fmla="*/ 853 h 1604"/>
                <a:gd name="T38" fmla="*/ 188 w 2046"/>
                <a:gd name="T39" fmla="*/ 1157 h 1604"/>
                <a:gd name="T40" fmla="*/ 275 w 2046"/>
                <a:gd name="T41" fmla="*/ 1221 h 1604"/>
                <a:gd name="T42" fmla="*/ 449 w 2046"/>
                <a:gd name="T43" fmla="*/ 985 h 1604"/>
                <a:gd name="T44" fmla="*/ 698 w 2046"/>
                <a:gd name="T45" fmla="*/ 1087 h 1604"/>
                <a:gd name="T46" fmla="*/ 1014 w 2046"/>
                <a:gd name="T47" fmla="*/ 767 h 1604"/>
                <a:gd name="T48" fmla="*/ 1389 w 2046"/>
                <a:gd name="T49" fmla="*/ 916 h 1604"/>
                <a:gd name="T50" fmla="*/ 1851 w 2046"/>
                <a:gd name="T51" fmla="*/ 244 h 1604"/>
                <a:gd name="T52" fmla="*/ 1762 w 2046"/>
                <a:gd name="T53" fmla="*/ 183 h 1604"/>
                <a:gd name="T54" fmla="*/ 1349 w 2046"/>
                <a:gd name="T55" fmla="*/ 784 h 1604"/>
                <a:gd name="T56" fmla="*/ 987 w 2046"/>
                <a:gd name="T57" fmla="*/ 641 h 1604"/>
                <a:gd name="T58" fmla="*/ 1989 w 2046"/>
                <a:gd name="T59" fmla="*/ 1304 h 1604"/>
                <a:gd name="T60" fmla="*/ 1932 w 2046"/>
                <a:gd name="T61" fmla="*/ 1361 h 1604"/>
                <a:gd name="T62" fmla="*/ 1989 w 2046"/>
                <a:gd name="T63" fmla="*/ 1418 h 1604"/>
                <a:gd name="T64" fmla="*/ 2046 w 2046"/>
                <a:gd name="T65" fmla="*/ 1361 h 1604"/>
                <a:gd name="T66" fmla="*/ 1989 w 2046"/>
                <a:gd name="T67" fmla="*/ 1304 h 1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046" h="1604">
                  <a:moveTo>
                    <a:pt x="108" y="1307"/>
                  </a:moveTo>
                  <a:cubicBezTo>
                    <a:pt x="1857" y="1307"/>
                    <a:pt x="1857" y="1307"/>
                    <a:pt x="1857" y="1307"/>
                  </a:cubicBezTo>
                  <a:cubicBezTo>
                    <a:pt x="1857" y="1415"/>
                    <a:pt x="1857" y="1415"/>
                    <a:pt x="1857" y="1415"/>
                  </a:cubicBezTo>
                  <a:cubicBezTo>
                    <a:pt x="0" y="1415"/>
                    <a:pt x="0" y="1415"/>
                    <a:pt x="0" y="1415"/>
                  </a:cubicBezTo>
                  <a:cubicBezTo>
                    <a:pt x="0" y="0"/>
                    <a:pt x="0" y="0"/>
                    <a:pt x="0" y="0"/>
                  </a:cubicBezTo>
                  <a:cubicBezTo>
                    <a:pt x="2043" y="0"/>
                    <a:pt x="2043" y="0"/>
                    <a:pt x="2043" y="0"/>
                  </a:cubicBezTo>
                  <a:cubicBezTo>
                    <a:pt x="2043" y="1227"/>
                    <a:pt x="2043" y="1227"/>
                    <a:pt x="2043" y="1227"/>
                  </a:cubicBezTo>
                  <a:cubicBezTo>
                    <a:pt x="1935" y="1227"/>
                    <a:pt x="1935" y="1227"/>
                    <a:pt x="1935" y="1227"/>
                  </a:cubicBezTo>
                  <a:cubicBezTo>
                    <a:pt x="1935" y="108"/>
                    <a:pt x="1935" y="108"/>
                    <a:pt x="1935" y="108"/>
                  </a:cubicBezTo>
                  <a:cubicBezTo>
                    <a:pt x="108" y="108"/>
                    <a:pt x="108" y="108"/>
                    <a:pt x="108" y="108"/>
                  </a:cubicBezTo>
                  <a:lnTo>
                    <a:pt x="108" y="1307"/>
                  </a:lnTo>
                  <a:close/>
                  <a:moveTo>
                    <a:pt x="488" y="1604"/>
                  </a:moveTo>
                  <a:cubicBezTo>
                    <a:pt x="1552" y="1604"/>
                    <a:pt x="1552" y="1604"/>
                    <a:pt x="1552" y="1604"/>
                  </a:cubicBezTo>
                  <a:cubicBezTo>
                    <a:pt x="1552" y="1496"/>
                    <a:pt x="1552" y="1496"/>
                    <a:pt x="1552" y="1496"/>
                  </a:cubicBezTo>
                  <a:cubicBezTo>
                    <a:pt x="488" y="1496"/>
                    <a:pt x="488" y="1496"/>
                    <a:pt x="488" y="1496"/>
                  </a:cubicBezTo>
                  <a:lnTo>
                    <a:pt x="488" y="1604"/>
                  </a:lnTo>
                  <a:close/>
                  <a:moveTo>
                    <a:pt x="987" y="641"/>
                  </a:moveTo>
                  <a:cubicBezTo>
                    <a:pt x="672" y="960"/>
                    <a:pt x="672" y="960"/>
                    <a:pt x="672" y="960"/>
                  </a:cubicBezTo>
                  <a:cubicBezTo>
                    <a:pt x="412" y="853"/>
                    <a:pt x="412" y="853"/>
                    <a:pt x="412" y="853"/>
                  </a:cubicBezTo>
                  <a:cubicBezTo>
                    <a:pt x="188" y="1157"/>
                    <a:pt x="188" y="1157"/>
                    <a:pt x="188" y="1157"/>
                  </a:cubicBezTo>
                  <a:cubicBezTo>
                    <a:pt x="275" y="1221"/>
                    <a:pt x="275" y="1221"/>
                    <a:pt x="275" y="1221"/>
                  </a:cubicBezTo>
                  <a:cubicBezTo>
                    <a:pt x="449" y="985"/>
                    <a:pt x="449" y="985"/>
                    <a:pt x="449" y="985"/>
                  </a:cubicBezTo>
                  <a:cubicBezTo>
                    <a:pt x="698" y="1087"/>
                    <a:pt x="698" y="1087"/>
                    <a:pt x="698" y="1087"/>
                  </a:cubicBezTo>
                  <a:cubicBezTo>
                    <a:pt x="1014" y="767"/>
                    <a:pt x="1014" y="767"/>
                    <a:pt x="1014" y="767"/>
                  </a:cubicBezTo>
                  <a:cubicBezTo>
                    <a:pt x="1389" y="916"/>
                    <a:pt x="1389" y="916"/>
                    <a:pt x="1389" y="916"/>
                  </a:cubicBezTo>
                  <a:cubicBezTo>
                    <a:pt x="1851" y="244"/>
                    <a:pt x="1851" y="244"/>
                    <a:pt x="1851" y="244"/>
                  </a:cubicBezTo>
                  <a:cubicBezTo>
                    <a:pt x="1762" y="183"/>
                    <a:pt x="1762" y="183"/>
                    <a:pt x="1762" y="183"/>
                  </a:cubicBezTo>
                  <a:cubicBezTo>
                    <a:pt x="1349" y="784"/>
                    <a:pt x="1349" y="784"/>
                    <a:pt x="1349" y="784"/>
                  </a:cubicBezTo>
                  <a:lnTo>
                    <a:pt x="987" y="641"/>
                  </a:lnTo>
                  <a:close/>
                  <a:moveTo>
                    <a:pt x="1989" y="1304"/>
                  </a:moveTo>
                  <a:cubicBezTo>
                    <a:pt x="1957" y="1304"/>
                    <a:pt x="1932" y="1329"/>
                    <a:pt x="1932" y="1361"/>
                  </a:cubicBezTo>
                  <a:cubicBezTo>
                    <a:pt x="1932" y="1392"/>
                    <a:pt x="1957" y="1418"/>
                    <a:pt x="1989" y="1418"/>
                  </a:cubicBezTo>
                  <a:cubicBezTo>
                    <a:pt x="2020" y="1418"/>
                    <a:pt x="2046" y="1392"/>
                    <a:pt x="2046" y="1361"/>
                  </a:cubicBezTo>
                  <a:cubicBezTo>
                    <a:pt x="2046" y="1329"/>
                    <a:pt x="2020" y="1304"/>
                    <a:pt x="1989" y="130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41" name="Group 40">
            <a:extLst>
              <a:ext uri="{FF2B5EF4-FFF2-40B4-BE49-F238E27FC236}">
                <a16:creationId xmlns:a16="http://schemas.microsoft.com/office/drawing/2014/main" id="{FBD31544-2400-40DD-8439-6C5B29C3B0F0}"/>
              </a:ext>
            </a:extLst>
          </p:cNvPr>
          <p:cNvGrpSpPr>
            <a:grpSpLocks noChangeAspect="1"/>
          </p:cNvGrpSpPr>
          <p:nvPr/>
        </p:nvGrpSpPr>
        <p:grpSpPr>
          <a:xfrm>
            <a:off x="8684599" y="2042333"/>
            <a:ext cx="2440800" cy="2440800"/>
            <a:chOff x="7422395" y="1505889"/>
            <a:chExt cx="1695600" cy="1695600"/>
          </a:xfrm>
        </p:grpSpPr>
        <p:sp>
          <p:nvSpPr>
            <p:cNvPr id="42" name="Rectangle 41">
              <a:extLst>
                <a:ext uri="{FF2B5EF4-FFF2-40B4-BE49-F238E27FC236}">
                  <a16:creationId xmlns:a16="http://schemas.microsoft.com/office/drawing/2014/main" id="{92E813FF-E39B-4F3D-B064-8EE38CE97CBF}"/>
                </a:ext>
              </a:extLst>
            </p:cNvPr>
            <p:cNvSpPr>
              <a:spLocks noChangeAspect="1"/>
            </p:cNvSpPr>
            <p:nvPr/>
          </p:nvSpPr>
          <p:spPr>
            <a:xfrm>
              <a:off x="7422395" y="1505889"/>
              <a:ext cx="1695600" cy="1695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Freeform 195">
              <a:extLst>
                <a:ext uri="{FF2B5EF4-FFF2-40B4-BE49-F238E27FC236}">
                  <a16:creationId xmlns:a16="http://schemas.microsoft.com/office/drawing/2014/main" id="{5826FC3B-8DD2-4267-8C5E-8725E9CC795C}"/>
                </a:ext>
              </a:extLst>
            </p:cNvPr>
            <p:cNvSpPr>
              <a:spLocks noChangeAspect="1" noEditPoints="1"/>
            </p:cNvSpPr>
            <p:nvPr/>
          </p:nvSpPr>
          <p:spPr bwMode="auto">
            <a:xfrm>
              <a:off x="7794273" y="1867253"/>
              <a:ext cx="971822" cy="971233"/>
            </a:xfrm>
            <a:custGeom>
              <a:avLst/>
              <a:gdLst>
                <a:gd name="T0" fmla="*/ 108 w 2045"/>
                <a:gd name="T1" fmla="*/ 1935 h 2046"/>
                <a:gd name="T2" fmla="*/ 1858 w 2045"/>
                <a:gd name="T3" fmla="*/ 1935 h 2046"/>
                <a:gd name="T4" fmla="*/ 1858 w 2045"/>
                <a:gd name="T5" fmla="*/ 2043 h 2046"/>
                <a:gd name="T6" fmla="*/ 0 w 2045"/>
                <a:gd name="T7" fmla="*/ 2043 h 2046"/>
                <a:gd name="T8" fmla="*/ 0 w 2045"/>
                <a:gd name="T9" fmla="*/ 0 h 2046"/>
                <a:gd name="T10" fmla="*/ 2042 w 2045"/>
                <a:gd name="T11" fmla="*/ 0 h 2046"/>
                <a:gd name="T12" fmla="*/ 2042 w 2045"/>
                <a:gd name="T13" fmla="*/ 1857 h 2046"/>
                <a:gd name="T14" fmla="*/ 1934 w 2045"/>
                <a:gd name="T15" fmla="*/ 1857 h 2046"/>
                <a:gd name="T16" fmla="*/ 1934 w 2045"/>
                <a:gd name="T17" fmla="*/ 108 h 2046"/>
                <a:gd name="T18" fmla="*/ 108 w 2045"/>
                <a:gd name="T19" fmla="*/ 108 h 2046"/>
                <a:gd name="T20" fmla="*/ 108 w 2045"/>
                <a:gd name="T21" fmla="*/ 1935 h 2046"/>
                <a:gd name="T22" fmla="*/ 613 w 2045"/>
                <a:gd name="T23" fmla="*/ 1075 h 2046"/>
                <a:gd name="T24" fmla="*/ 537 w 2045"/>
                <a:gd name="T25" fmla="*/ 1151 h 2046"/>
                <a:gd name="T26" fmla="*/ 812 w 2045"/>
                <a:gd name="T27" fmla="*/ 1426 h 2046"/>
                <a:gd name="T28" fmla="*/ 1505 w 2045"/>
                <a:gd name="T29" fmla="*/ 732 h 2046"/>
                <a:gd name="T30" fmla="*/ 1429 w 2045"/>
                <a:gd name="T31" fmla="*/ 656 h 2046"/>
                <a:gd name="T32" fmla="*/ 812 w 2045"/>
                <a:gd name="T33" fmla="*/ 1273 h 2046"/>
                <a:gd name="T34" fmla="*/ 613 w 2045"/>
                <a:gd name="T35" fmla="*/ 1075 h 2046"/>
                <a:gd name="T36" fmla="*/ 1988 w 2045"/>
                <a:gd name="T37" fmla="*/ 1932 h 2046"/>
                <a:gd name="T38" fmla="*/ 1932 w 2045"/>
                <a:gd name="T39" fmla="*/ 1989 h 2046"/>
                <a:gd name="T40" fmla="*/ 1988 w 2045"/>
                <a:gd name="T41" fmla="*/ 2046 h 2046"/>
                <a:gd name="T42" fmla="*/ 2045 w 2045"/>
                <a:gd name="T43" fmla="*/ 1989 h 2046"/>
                <a:gd name="T44" fmla="*/ 1988 w 2045"/>
                <a:gd name="T45" fmla="*/ 1932 h 20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45" h="2046">
                  <a:moveTo>
                    <a:pt x="108" y="1935"/>
                  </a:moveTo>
                  <a:cubicBezTo>
                    <a:pt x="1858" y="1935"/>
                    <a:pt x="1858" y="1935"/>
                    <a:pt x="1858" y="1935"/>
                  </a:cubicBezTo>
                  <a:cubicBezTo>
                    <a:pt x="1858" y="2043"/>
                    <a:pt x="1858" y="2043"/>
                    <a:pt x="1858" y="2043"/>
                  </a:cubicBezTo>
                  <a:cubicBezTo>
                    <a:pt x="0" y="2043"/>
                    <a:pt x="0" y="2043"/>
                    <a:pt x="0" y="2043"/>
                  </a:cubicBezTo>
                  <a:cubicBezTo>
                    <a:pt x="0" y="0"/>
                    <a:pt x="0" y="0"/>
                    <a:pt x="0" y="0"/>
                  </a:cubicBezTo>
                  <a:cubicBezTo>
                    <a:pt x="2042" y="0"/>
                    <a:pt x="2042" y="0"/>
                    <a:pt x="2042" y="0"/>
                  </a:cubicBezTo>
                  <a:cubicBezTo>
                    <a:pt x="2042" y="1857"/>
                    <a:pt x="2042" y="1857"/>
                    <a:pt x="2042" y="1857"/>
                  </a:cubicBezTo>
                  <a:cubicBezTo>
                    <a:pt x="1934" y="1857"/>
                    <a:pt x="1934" y="1857"/>
                    <a:pt x="1934" y="1857"/>
                  </a:cubicBezTo>
                  <a:cubicBezTo>
                    <a:pt x="1934" y="108"/>
                    <a:pt x="1934" y="108"/>
                    <a:pt x="1934" y="108"/>
                  </a:cubicBezTo>
                  <a:cubicBezTo>
                    <a:pt x="108" y="108"/>
                    <a:pt x="108" y="108"/>
                    <a:pt x="108" y="108"/>
                  </a:cubicBezTo>
                  <a:lnTo>
                    <a:pt x="108" y="1935"/>
                  </a:lnTo>
                  <a:close/>
                  <a:moveTo>
                    <a:pt x="613" y="1075"/>
                  </a:moveTo>
                  <a:cubicBezTo>
                    <a:pt x="537" y="1151"/>
                    <a:pt x="537" y="1151"/>
                    <a:pt x="537" y="1151"/>
                  </a:cubicBezTo>
                  <a:cubicBezTo>
                    <a:pt x="812" y="1426"/>
                    <a:pt x="812" y="1426"/>
                    <a:pt x="812" y="1426"/>
                  </a:cubicBezTo>
                  <a:cubicBezTo>
                    <a:pt x="1505" y="732"/>
                    <a:pt x="1505" y="732"/>
                    <a:pt x="1505" y="732"/>
                  </a:cubicBezTo>
                  <a:cubicBezTo>
                    <a:pt x="1429" y="656"/>
                    <a:pt x="1429" y="656"/>
                    <a:pt x="1429" y="656"/>
                  </a:cubicBezTo>
                  <a:cubicBezTo>
                    <a:pt x="812" y="1273"/>
                    <a:pt x="812" y="1273"/>
                    <a:pt x="812" y="1273"/>
                  </a:cubicBezTo>
                  <a:lnTo>
                    <a:pt x="613" y="1075"/>
                  </a:lnTo>
                  <a:close/>
                  <a:moveTo>
                    <a:pt x="1988" y="1932"/>
                  </a:moveTo>
                  <a:cubicBezTo>
                    <a:pt x="1957" y="1932"/>
                    <a:pt x="1932" y="1958"/>
                    <a:pt x="1932" y="1989"/>
                  </a:cubicBezTo>
                  <a:cubicBezTo>
                    <a:pt x="1932" y="2021"/>
                    <a:pt x="1957" y="2046"/>
                    <a:pt x="1988" y="2046"/>
                  </a:cubicBezTo>
                  <a:cubicBezTo>
                    <a:pt x="2020" y="2046"/>
                    <a:pt x="2045" y="2021"/>
                    <a:pt x="2045" y="1989"/>
                  </a:cubicBezTo>
                  <a:cubicBezTo>
                    <a:pt x="2045" y="1958"/>
                    <a:pt x="2020" y="1932"/>
                    <a:pt x="1988" y="1932"/>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0021662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a:t>Business Canvas</a:t>
            </a:r>
          </a:p>
        </p:txBody>
      </p:sp>
      <p:sp>
        <p:nvSpPr>
          <p:cNvPr id="43" name="Text Placeholder 42">
            <a:extLst>
              <a:ext uri="{FF2B5EF4-FFF2-40B4-BE49-F238E27FC236}">
                <a16:creationId xmlns:a16="http://schemas.microsoft.com/office/drawing/2014/main" id="{F802C0FB-3CF6-4D2B-9DA9-C35D1DB039F0}"/>
              </a:ext>
            </a:extLst>
          </p:cNvPr>
          <p:cNvSpPr>
            <a:spLocks noGrp="1"/>
          </p:cNvSpPr>
          <p:nvPr>
            <p:ph type="body" sz="quarter" idx="11"/>
          </p:nvPr>
        </p:nvSpPr>
        <p:spPr/>
        <p:txBody>
          <a:bodyPr/>
          <a:lstStyle/>
          <a:p>
            <a:endParaRPr lang="en-US"/>
          </a:p>
        </p:txBody>
      </p:sp>
      <p:sp>
        <p:nvSpPr>
          <p:cNvPr id="44" name="Text Placeholder 43">
            <a:extLst>
              <a:ext uri="{FF2B5EF4-FFF2-40B4-BE49-F238E27FC236}">
                <a16:creationId xmlns:a16="http://schemas.microsoft.com/office/drawing/2014/main" id="{CBD40D18-2908-4C57-81A9-88EEFD1ADDAC}"/>
              </a:ext>
            </a:extLst>
          </p:cNvPr>
          <p:cNvSpPr>
            <a:spLocks noGrp="1"/>
          </p:cNvSpPr>
          <p:nvPr>
            <p:ph type="body" sz="quarter" idx="12"/>
          </p:nvPr>
        </p:nvSpPr>
        <p:spPr/>
        <p:txBody>
          <a:bodyPr/>
          <a:lstStyle/>
          <a:p>
            <a:endParaRPr lang="en-US"/>
          </a:p>
        </p:txBody>
      </p:sp>
      <p:sp>
        <p:nvSpPr>
          <p:cNvPr id="46" name="Text Placeholder 45">
            <a:extLst>
              <a:ext uri="{FF2B5EF4-FFF2-40B4-BE49-F238E27FC236}">
                <a16:creationId xmlns:a16="http://schemas.microsoft.com/office/drawing/2014/main" id="{483358BB-ED2B-4821-ACB0-2BA7C7B315DB}"/>
              </a:ext>
            </a:extLst>
          </p:cNvPr>
          <p:cNvSpPr>
            <a:spLocks noGrp="1"/>
          </p:cNvSpPr>
          <p:nvPr>
            <p:ph type="body" sz="quarter" idx="13"/>
          </p:nvPr>
        </p:nvSpPr>
        <p:spPr/>
        <p:txBody>
          <a:bodyPr/>
          <a:lstStyle/>
          <a:p>
            <a:endParaRPr lang="en-US"/>
          </a:p>
        </p:txBody>
      </p:sp>
      <p:sp>
        <p:nvSpPr>
          <p:cNvPr id="49" name="Text Placeholder 48">
            <a:extLst>
              <a:ext uri="{FF2B5EF4-FFF2-40B4-BE49-F238E27FC236}">
                <a16:creationId xmlns:a16="http://schemas.microsoft.com/office/drawing/2014/main" id="{A357A325-C3C1-41FB-81E8-88B1A0FA04C1}"/>
              </a:ext>
            </a:extLst>
          </p:cNvPr>
          <p:cNvSpPr>
            <a:spLocks noGrp="1"/>
          </p:cNvSpPr>
          <p:nvPr>
            <p:ph type="body" sz="quarter" idx="14"/>
          </p:nvPr>
        </p:nvSpPr>
        <p:spPr/>
        <p:txBody>
          <a:bodyPr/>
          <a:lstStyle/>
          <a:p>
            <a:endParaRPr lang="en-US"/>
          </a:p>
        </p:txBody>
      </p:sp>
      <p:sp>
        <p:nvSpPr>
          <p:cNvPr id="50" name="Text Placeholder 49">
            <a:extLst>
              <a:ext uri="{FF2B5EF4-FFF2-40B4-BE49-F238E27FC236}">
                <a16:creationId xmlns:a16="http://schemas.microsoft.com/office/drawing/2014/main" id="{53BE08A5-36DC-480A-A299-AA113C2DCF6C}"/>
              </a:ext>
            </a:extLst>
          </p:cNvPr>
          <p:cNvSpPr>
            <a:spLocks noGrp="1"/>
          </p:cNvSpPr>
          <p:nvPr>
            <p:ph type="body" sz="quarter" idx="15"/>
          </p:nvPr>
        </p:nvSpPr>
        <p:spPr/>
        <p:txBody>
          <a:bodyPr/>
          <a:lstStyle/>
          <a:p>
            <a:endParaRPr lang="en-US"/>
          </a:p>
        </p:txBody>
      </p:sp>
      <p:sp>
        <p:nvSpPr>
          <p:cNvPr id="70" name="Text Placeholder 69">
            <a:extLst>
              <a:ext uri="{FF2B5EF4-FFF2-40B4-BE49-F238E27FC236}">
                <a16:creationId xmlns:a16="http://schemas.microsoft.com/office/drawing/2014/main" id="{E5201DDB-3DD8-46C5-9436-2ACC12B8B6F1}"/>
              </a:ext>
            </a:extLst>
          </p:cNvPr>
          <p:cNvSpPr>
            <a:spLocks noGrp="1"/>
          </p:cNvSpPr>
          <p:nvPr>
            <p:ph type="body" sz="quarter" idx="16"/>
          </p:nvPr>
        </p:nvSpPr>
        <p:spPr/>
        <p:txBody>
          <a:bodyPr/>
          <a:lstStyle/>
          <a:p>
            <a:endParaRPr lang="en-US"/>
          </a:p>
        </p:txBody>
      </p:sp>
      <p:sp>
        <p:nvSpPr>
          <p:cNvPr id="72" name="Text Placeholder 71">
            <a:extLst>
              <a:ext uri="{FF2B5EF4-FFF2-40B4-BE49-F238E27FC236}">
                <a16:creationId xmlns:a16="http://schemas.microsoft.com/office/drawing/2014/main" id="{3F0261DD-6224-4972-8BA7-C7A34D1EA5E2}"/>
              </a:ext>
            </a:extLst>
          </p:cNvPr>
          <p:cNvSpPr>
            <a:spLocks noGrp="1"/>
          </p:cNvSpPr>
          <p:nvPr>
            <p:ph type="body" sz="quarter" idx="17"/>
          </p:nvPr>
        </p:nvSpPr>
        <p:spPr/>
        <p:txBody>
          <a:bodyPr/>
          <a:lstStyle/>
          <a:p>
            <a:endParaRPr lang="en-US"/>
          </a:p>
        </p:txBody>
      </p:sp>
      <p:sp>
        <p:nvSpPr>
          <p:cNvPr id="73" name="Text Placeholder 72">
            <a:extLst>
              <a:ext uri="{FF2B5EF4-FFF2-40B4-BE49-F238E27FC236}">
                <a16:creationId xmlns:a16="http://schemas.microsoft.com/office/drawing/2014/main" id="{EC80A1B9-E548-4BC0-A6DD-AA589D59EEDD}"/>
              </a:ext>
            </a:extLst>
          </p:cNvPr>
          <p:cNvSpPr>
            <a:spLocks noGrp="1"/>
          </p:cNvSpPr>
          <p:nvPr>
            <p:ph type="body" sz="quarter" idx="18"/>
          </p:nvPr>
        </p:nvSpPr>
        <p:spPr/>
        <p:txBody>
          <a:bodyPr/>
          <a:lstStyle/>
          <a:p>
            <a:endParaRPr lang="en-US"/>
          </a:p>
        </p:txBody>
      </p:sp>
      <p:sp>
        <p:nvSpPr>
          <p:cNvPr id="74" name="Text Placeholder 73">
            <a:extLst>
              <a:ext uri="{FF2B5EF4-FFF2-40B4-BE49-F238E27FC236}">
                <a16:creationId xmlns:a16="http://schemas.microsoft.com/office/drawing/2014/main" id="{921228B9-A9F5-4428-A96F-1AD642B4A60F}"/>
              </a:ext>
            </a:extLst>
          </p:cNvPr>
          <p:cNvSpPr>
            <a:spLocks noGrp="1"/>
          </p:cNvSpPr>
          <p:nvPr>
            <p:ph type="body" sz="quarter" idx="19"/>
          </p:nvPr>
        </p:nvSpPr>
        <p:spPr/>
        <p:txBody>
          <a:bodyPr/>
          <a:lstStyle/>
          <a:p>
            <a:endParaRPr lang="en-US"/>
          </a:p>
        </p:txBody>
      </p:sp>
      <p:sp>
        <p:nvSpPr>
          <p:cNvPr id="30" name="Text Placeholder 29"/>
          <p:cNvSpPr>
            <a:spLocks noGrp="1"/>
          </p:cNvSpPr>
          <p:nvPr>
            <p:ph type="body" sz="quarter" idx="21"/>
          </p:nvPr>
        </p:nvSpPr>
        <p:spPr/>
        <p:txBody>
          <a:bodyPr/>
          <a:lstStyle/>
          <a:p>
            <a:r>
              <a:rPr lang="en-US"/>
              <a:t>Subtitle goes here</a:t>
            </a:r>
          </a:p>
        </p:txBody>
      </p:sp>
      <p:sp>
        <p:nvSpPr>
          <p:cNvPr id="52" name="TextBox 51"/>
          <p:cNvSpPr txBox="1"/>
          <p:nvPr/>
        </p:nvSpPr>
        <p:spPr>
          <a:xfrm>
            <a:off x="756872" y="1762800"/>
            <a:ext cx="1472692" cy="553998"/>
          </a:xfrm>
          <a:prstGeom prst="rect">
            <a:avLst/>
          </a:prstGeom>
          <a:noFill/>
        </p:spPr>
        <p:txBody>
          <a:bodyPr wrap="square" rtlCol="0">
            <a:spAutoFit/>
          </a:bodyPr>
          <a:lstStyle/>
          <a:p>
            <a:r>
              <a:rPr lang="en-US" sz="1500"/>
              <a:t>Key </a:t>
            </a:r>
            <a:br>
              <a:rPr lang="en-US" sz="1500"/>
            </a:br>
            <a:r>
              <a:rPr lang="en-US" sz="1500"/>
              <a:t>Partners</a:t>
            </a:r>
          </a:p>
        </p:txBody>
      </p:sp>
      <p:sp>
        <p:nvSpPr>
          <p:cNvPr id="53" name="TextBox 52"/>
          <p:cNvSpPr txBox="1"/>
          <p:nvPr/>
        </p:nvSpPr>
        <p:spPr>
          <a:xfrm>
            <a:off x="756872" y="2345651"/>
            <a:ext cx="1886318" cy="1643527"/>
          </a:xfrm>
          <a:prstGeom prst="rect">
            <a:avLst/>
          </a:prstGeom>
          <a:noFill/>
        </p:spPr>
        <p:txBody>
          <a:bodyPr wrap="square" rtlCol="0">
            <a:spAutoFit/>
          </a:bodyPr>
          <a:lstStyle/>
          <a:p>
            <a:pPr>
              <a:lnSpc>
                <a:spcPct val="120000"/>
              </a:lnSpc>
            </a:pPr>
            <a:r>
              <a:rPr lang="en-US" sz="1200"/>
              <a:t>Lorem ipsum dolor sit </a:t>
            </a:r>
            <a:r>
              <a:rPr lang="en-US" sz="1200" err="1"/>
              <a:t>amet</a:t>
            </a:r>
            <a:r>
              <a:rPr lang="en-US" sz="1200"/>
              <a:t>, </a:t>
            </a:r>
            <a:r>
              <a:rPr lang="en-US" sz="1200" err="1"/>
              <a:t>consectetuer</a:t>
            </a:r>
            <a:r>
              <a:rPr lang="en-US" sz="1200"/>
              <a:t> </a:t>
            </a:r>
            <a:r>
              <a:rPr lang="en-US" sz="1200" err="1"/>
              <a:t>adipiscing</a:t>
            </a:r>
            <a:r>
              <a:rPr lang="en-US" sz="1200"/>
              <a:t> </a:t>
            </a:r>
            <a:r>
              <a:rPr lang="en-US" sz="1200" err="1"/>
              <a:t>elit</a:t>
            </a:r>
            <a:r>
              <a:rPr lang="en-US" sz="1200"/>
              <a:t>, </a:t>
            </a:r>
            <a:r>
              <a:rPr lang="en-US" sz="1200" err="1"/>
              <a:t>sed</a:t>
            </a:r>
            <a:r>
              <a:rPr lang="en-US" sz="1200"/>
              <a:t> </a:t>
            </a:r>
            <a:r>
              <a:rPr lang="en-US" sz="1200" err="1"/>
              <a:t>diam</a:t>
            </a:r>
            <a:r>
              <a:rPr lang="en-US" sz="1200"/>
              <a:t> </a:t>
            </a:r>
            <a:r>
              <a:rPr lang="en-US" sz="1200" err="1"/>
              <a:t>nonummy</a:t>
            </a:r>
            <a:r>
              <a:rPr lang="en-US" sz="1200"/>
              <a:t> </a:t>
            </a:r>
            <a:r>
              <a:rPr lang="en-US" sz="1200" err="1"/>
              <a:t>nibh</a:t>
            </a:r>
            <a:r>
              <a:rPr lang="en-US" sz="1200"/>
              <a:t> </a:t>
            </a:r>
            <a:r>
              <a:rPr lang="en-US" sz="1200" err="1"/>
              <a:t>euismod</a:t>
            </a:r>
            <a:r>
              <a:rPr lang="en-US" sz="1200"/>
              <a:t> </a:t>
            </a:r>
            <a:r>
              <a:rPr lang="en-US" sz="1200" err="1"/>
              <a:t>tincidunt</a:t>
            </a:r>
            <a:r>
              <a:rPr lang="en-US" sz="1200"/>
              <a:t> </a:t>
            </a:r>
            <a:r>
              <a:rPr lang="en-US" sz="1200" err="1"/>
              <a:t>ut</a:t>
            </a:r>
            <a:r>
              <a:rPr lang="en-US" sz="1200"/>
              <a:t> </a:t>
            </a:r>
            <a:r>
              <a:rPr lang="en-US" sz="1200" err="1"/>
              <a:t>laoreet</a:t>
            </a:r>
            <a:r>
              <a:rPr lang="en-US" sz="1200"/>
              <a:t> </a:t>
            </a:r>
            <a:r>
              <a:rPr lang="en-US" sz="1200" err="1"/>
              <a:t>dolore</a:t>
            </a:r>
            <a:r>
              <a:rPr lang="en-US" sz="1200"/>
              <a:t> magna </a:t>
            </a:r>
            <a:r>
              <a:rPr lang="en-US" sz="1200" err="1"/>
              <a:t>aliquam</a:t>
            </a:r>
            <a:r>
              <a:rPr lang="en-US" sz="1200"/>
              <a:t> </a:t>
            </a:r>
            <a:r>
              <a:rPr lang="en-US" sz="1200" err="1"/>
              <a:t>erat</a:t>
            </a:r>
            <a:endParaRPr lang="en-US" sz="1200"/>
          </a:p>
        </p:txBody>
      </p:sp>
      <p:sp>
        <p:nvSpPr>
          <p:cNvPr id="54" name="TextBox 53"/>
          <p:cNvSpPr txBox="1"/>
          <p:nvPr/>
        </p:nvSpPr>
        <p:spPr>
          <a:xfrm>
            <a:off x="2984068" y="1762800"/>
            <a:ext cx="1472692" cy="553998"/>
          </a:xfrm>
          <a:prstGeom prst="rect">
            <a:avLst/>
          </a:prstGeom>
          <a:noFill/>
        </p:spPr>
        <p:txBody>
          <a:bodyPr wrap="square" rtlCol="0">
            <a:spAutoFit/>
          </a:bodyPr>
          <a:lstStyle/>
          <a:p>
            <a:r>
              <a:rPr lang="en-US" sz="1500"/>
              <a:t>Key </a:t>
            </a:r>
            <a:br>
              <a:rPr lang="en-US" sz="1500"/>
            </a:br>
            <a:r>
              <a:rPr lang="en-US" sz="1500" err="1"/>
              <a:t>Activites</a:t>
            </a:r>
            <a:endParaRPr lang="en-US" sz="1500"/>
          </a:p>
        </p:txBody>
      </p:sp>
      <p:sp>
        <p:nvSpPr>
          <p:cNvPr id="55" name="TextBox 54"/>
          <p:cNvSpPr txBox="1"/>
          <p:nvPr/>
        </p:nvSpPr>
        <p:spPr>
          <a:xfrm>
            <a:off x="2984068" y="2345651"/>
            <a:ext cx="1886318" cy="739946"/>
          </a:xfrm>
          <a:prstGeom prst="rect">
            <a:avLst/>
          </a:prstGeom>
          <a:noFill/>
        </p:spPr>
        <p:txBody>
          <a:bodyPr wrap="square" rtlCol="0">
            <a:spAutoFit/>
          </a:bodyPr>
          <a:lstStyle/>
          <a:p>
            <a:pPr>
              <a:lnSpc>
                <a:spcPct val="120000"/>
              </a:lnSpc>
            </a:pPr>
            <a:r>
              <a:rPr lang="en-US" sz="1200"/>
              <a:t>Page Maker including versions of lorem ipsum</a:t>
            </a:r>
          </a:p>
        </p:txBody>
      </p:sp>
      <p:sp>
        <p:nvSpPr>
          <p:cNvPr id="56" name="TextBox 55"/>
          <p:cNvSpPr txBox="1"/>
          <p:nvPr/>
        </p:nvSpPr>
        <p:spPr>
          <a:xfrm>
            <a:off x="2984068" y="3188400"/>
            <a:ext cx="1472692" cy="553998"/>
          </a:xfrm>
          <a:prstGeom prst="rect">
            <a:avLst/>
          </a:prstGeom>
          <a:noFill/>
        </p:spPr>
        <p:txBody>
          <a:bodyPr wrap="square" rtlCol="0">
            <a:spAutoFit/>
          </a:bodyPr>
          <a:lstStyle/>
          <a:p>
            <a:r>
              <a:rPr lang="en-US" sz="1500"/>
              <a:t>Key </a:t>
            </a:r>
            <a:br>
              <a:rPr lang="en-US" sz="1500"/>
            </a:br>
            <a:r>
              <a:rPr lang="en-US" sz="1500"/>
              <a:t>Resources</a:t>
            </a:r>
          </a:p>
        </p:txBody>
      </p:sp>
      <p:sp>
        <p:nvSpPr>
          <p:cNvPr id="57" name="TextBox 56"/>
          <p:cNvSpPr txBox="1"/>
          <p:nvPr/>
        </p:nvSpPr>
        <p:spPr>
          <a:xfrm>
            <a:off x="2984068" y="3771251"/>
            <a:ext cx="1886318" cy="535531"/>
          </a:xfrm>
          <a:prstGeom prst="rect">
            <a:avLst/>
          </a:prstGeom>
          <a:noFill/>
        </p:spPr>
        <p:txBody>
          <a:bodyPr wrap="square" rtlCol="0">
            <a:spAutoFit/>
          </a:bodyPr>
          <a:lstStyle/>
          <a:p>
            <a:pPr>
              <a:lnSpc>
                <a:spcPct val="120000"/>
              </a:lnSpc>
            </a:pPr>
            <a:r>
              <a:rPr lang="en-US" sz="1200"/>
              <a:t>Page Maker including versions of lorem </a:t>
            </a:r>
          </a:p>
        </p:txBody>
      </p:sp>
      <p:sp>
        <p:nvSpPr>
          <p:cNvPr id="58" name="TextBox 57"/>
          <p:cNvSpPr txBox="1"/>
          <p:nvPr/>
        </p:nvSpPr>
        <p:spPr>
          <a:xfrm>
            <a:off x="5149482" y="1762800"/>
            <a:ext cx="1472692" cy="553998"/>
          </a:xfrm>
          <a:prstGeom prst="rect">
            <a:avLst/>
          </a:prstGeom>
          <a:noFill/>
        </p:spPr>
        <p:txBody>
          <a:bodyPr wrap="square" rtlCol="0">
            <a:spAutoFit/>
          </a:bodyPr>
          <a:lstStyle/>
          <a:p>
            <a:r>
              <a:rPr lang="en-US" sz="1500">
                <a:solidFill>
                  <a:srgbClr val="FFFFFF"/>
                </a:solidFill>
              </a:rPr>
              <a:t>Value</a:t>
            </a:r>
          </a:p>
          <a:p>
            <a:r>
              <a:rPr lang="en-US" sz="1500">
                <a:solidFill>
                  <a:srgbClr val="FFFFFF"/>
                </a:solidFill>
              </a:rPr>
              <a:t>Proposition</a:t>
            </a:r>
          </a:p>
        </p:txBody>
      </p:sp>
      <p:sp>
        <p:nvSpPr>
          <p:cNvPr id="59" name="TextBox 58"/>
          <p:cNvSpPr txBox="1"/>
          <p:nvPr/>
        </p:nvSpPr>
        <p:spPr>
          <a:xfrm>
            <a:off x="5149482" y="2345651"/>
            <a:ext cx="1886318" cy="757130"/>
          </a:xfrm>
          <a:prstGeom prst="rect">
            <a:avLst/>
          </a:prstGeom>
          <a:noFill/>
        </p:spPr>
        <p:txBody>
          <a:bodyPr wrap="square" rtlCol="0">
            <a:spAutoFit/>
          </a:bodyPr>
          <a:lstStyle/>
          <a:p>
            <a:pPr>
              <a:lnSpc>
                <a:spcPct val="120000"/>
              </a:lnSpc>
            </a:pPr>
            <a:r>
              <a:rPr lang="en-US" sz="1200">
                <a:solidFill>
                  <a:srgbClr val="FFFFFF"/>
                </a:solidFill>
              </a:rPr>
              <a:t>It has survived not only five centuries, but also the leap into </a:t>
            </a:r>
          </a:p>
        </p:txBody>
      </p:sp>
      <p:sp>
        <p:nvSpPr>
          <p:cNvPr id="60" name="TextBox 59"/>
          <p:cNvSpPr txBox="1"/>
          <p:nvPr/>
        </p:nvSpPr>
        <p:spPr>
          <a:xfrm>
            <a:off x="7349924" y="1762800"/>
            <a:ext cx="1472692" cy="553998"/>
          </a:xfrm>
          <a:prstGeom prst="rect">
            <a:avLst/>
          </a:prstGeom>
          <a:noFill/>
        </p:spPr>
        <p:txBody>
          <a:bodyPr wrap="square" rtlCol="0">
            <a:spAutoFit/>
          </a:bodyPr>
          <a:lstStyle/>
          <a:p>
            <a:r>
              <a:rPr lang="en-US" sz="1500">
                <a:solidFill>
                  <a:srgbClr val="FFFFFF"/>
                </a:solidFill>
              </a:rPr>
              <a:t>Customer Relationship</a:t>
            </a:r>
          </a:p>
        </p:txBody>
      </p:sp>
      <p:sp>
        <p:nvSpPr>
          <p:cNvPr id="61" name="TextBox 60"/>
          <p:cNvSpPr txBox="1"/>
          <p:nvPr/>
        </p:nvSpPr>
        <p:spPr>
          <a:xfrm>
            <a:off x="7349924" y="2345651"/>
            <a:ext cx="1886318" cy="518347"/>
          </a:xfrm>
          <a:prstGeom prst="rect">
            <a:avLst/>
          </a:prstGeom>
          <a:noFill/>
        </p:spPr>
        <p:txBody>
          <a:bodyPr wrap="square" rtlCol="0">
            <a:spAutoFit/>
          </a:bodyPr>
          <a:lstStyle/>
          <a:p>
            <a:pPr>
              <a:lnSpc>
                <a:spcPct val="120000"/>
              </a:lnSpc>
            </a:pPr>
            <a:r>
              <a:rPr lang="en-US" sz="1200">
                <a:solidFill>
                  <a:srgbClr val="FFFFFF"/>
                </a:solidFill>
              </a:rPr>
              <a:t>Page Maker including versions of lorem</a:t>
            </a:r>
          </a:p>
        </p:txBody>
      </p:sp>
      <p:sp>
        <p:nvSpPr>
          <p:cNvPr id="62" name="TextBox 61"/>
          <p:cNvSpPr txBox="1"/>
          <p:nvPr/>
        </p:nvSpPr>
        <p:spPr>
          <a:xfrm>
            <a:off x="7349924" y="3188400"/>
            <a:ext cx="1472692" cy="553998"/>
          </a:xfrm>
          <a:prstGeom prst="rect">
            <a:avLst/>
          </a:prstGeom>
          <a:noFill/>
        </p:spPr>
        <p:txBody>
          <a:bodyPr wrap="square" rtlCol="0">
            <a:spAutoFit/>
          </a:bodyPr>
          <a:lstStyle/>
          <a:p>
            <a:r>
              <a:rPr lang="en-US" sz="1500">
                <a:solidFill>
                  <a:srgbClr val="FFFFFF"/>
                </a:solidFill>
              </a:rPr>
              <a:t>Transport </a:t>
            </a:r>
            <a:br>
              <a:rPr lang="en-US" sz="1500">
                <a:solidFill>
                  <a:srgbClr val="FFFFFF"/>
                </a:solidFill>
              </a:rPr>
            </a:br>
            <a:r>
              <a:rPr lang="en-US" sz="1500">
                <a:solidFill>
                  <a:srgbClr val="FFFFFF"/>
                </a:solidFill>
              </a:rPr>
              <a:t>&amp; Channels</a:t>
            </a:r>
          </a:p>
        </p:txBody>
      </p:sp>
      <p:sp>
        <p:nvSpPr>
          <p:cNvPr id="63" name="TextBox 62"/>
          <p:cNvSpPr txBox="1"/>
          <p:nvPr/>
        </p:nvSpPr>
        <p:spPr>
          <a:xfrm>
            <a:off x="7349924" y="3771251"/>
            <a:ext cx="1886318" cy="518347"/>
          </a:xfrm>
          <a:prstGeom prst="rect">
            <a:avLst/>
          </a:prstGeom>
          <a:noFill/>
        </p:spPr>
        <p:txBody>
          <a:bodyPr wrap="square" rtlCol="0">
            <a:spAutoFit/>
          </a:bodyPr>
          <a:lstStyle/>
          <a:p>
            <a:pPr>
              <a:lnSpc>
                <a:spcPct val="120000"/>
              </a:lnSpc>
            </a:pPr>
            <a:r>
              <a:rPr lang="en-US" sz="1200">
                <a:solidFill>
                  <a:srgbClr val="FFFFFF"/>
                </a:solidFill>
              </a:rPr>
              <a:t>Page Maker including versions of lorem</a:t>
            </a:r>
          </a:p>
        </p:txBody>
      </p:sp>
      <p:sp>
        <p:nvSpPr>
          <p:cNvPr id="64" name="TextBox 63"/>
          <p:cNvSpPr txBox="1"/>
          <p:nvPr/>
        </p:nvSpPr>
        <p:spPr>
          <a:xfrm>
            <a:off x="9524864" y="1762800"/>
            <a:ext cx="1472692" cy="553998"/>
          </a:xfrm>
          <a:prstGeom prst="rect">
            <a:avLst/>
          </a:prstGeom>
          <a:noFill/>
        </p:spPr>
        <p:txBody>
          <a:bodyPr wrap="square" rtlCol="0">
            <a:spAutoFit/>
          </a:bodyPr>
          <a:lstStyle/>
          <a:p>
            <a:r>
              <a:rPr lang="en-US" sz="1500">
                <a:solidFill>
                  <a:srgbClr val="FFFFFF"/>
                </a:solidFill>
              </a:rPr>
              <a:t>Customer Segments</a:t>
            </a:r>
          </a:p>
        </p:txBody>
      </p:sp>
      <p:sp>
        <p:nvSpPr>
          <p:cNvPr id="65" name="TextBox 64"/>
          <p:cNvSpPr txBox="1"/>
          <p:nvPr/>
        </p:nvSpPr>
        <p:spPr>
          <a:xfrm>
            <a:off x="9524864" y="2345651"/>
            <a:ext cx="1886318" cy="757130"/>
          </a:xfrm>
          <a:prstGeom prst="rect">
            <a:avLst/>
          </a:prstGeom>
          <a:noFill/>
        </p:spPr>
        <p:txBody>
          <a:bodyPr wrap="square" rtlCol="0">
            <a:spAutoFit/>
          </a:bodyPr>
          <a:lstStyle/>
          <a:p>
            <a:pPr>
              <a:lnSpc>
                <a:spcPct val="120000"/>
              </a:lnSpc>
            </a:pPr>
            <a:r>
              <a:rPr lang="en-US" sz="1200">
                <a:solidFill>
                  <a:srgbClr val="FFFFFF"/>
                </a:solidFill>
              </a:rPr>
              <a:t>It has survived not only five centuries, but also the leap into </a:t>
            </a:r>
          </a:p>
        </p:txBody>
      </p:sp>
      <p:sp>
        <p:nvSpPr>
          <p:cNvPr id="66" name="TextBox 65"/>
          <p:cNvSpPr txBox="1"/>
          <p:nvPr/>
        </p:nvSpPr>
        <p:spPr>
          <a:xfrm>
            <a:off x="756872" y="4732901"/>
            <a:ext cx="2023906" cy="323165"/>
          </a:xfrm>
          <a:prstGeom prst="rect">
            <a:avLst/>
          </a:prstGeom>
          <a:noFill/>
        </p:spPr>
        <p:txBody>
          <a:bodyPr wrap="square" rtlCol="0">
            <a:spAutoFit/>
          </a:bodyPr>
          <a:lstStyle/>
          <a:p>
            <a:r>
              <a:rPr lang="en-US" sz="1500">
                <a:solidFill>
                  <a:schemeClr val="bg1"/>
                </a:solidFill>
              </a:rPr>
              <a:t>Cost Structure</a:t>
            </a:r>
          </a:p>
        </p:txBody>
      </p:sp>
      <p:sp>
        <p:nvSpPr>
          <p:cNvPr id="67" name="TextBox 66"/>
          <p:cNvSpPr txBox="1"/>
          <p:nvPr/>
        </p:nvSpPr>
        <p:spPr>
          <a:xfrm>
            <a:off x="756871" y="5098942"/>
            <a:ext cx="4841720" cy="535531"/>
          </a:xfrm>
          <a:prstGeom prst="rect">
            <a:avLst/>
          </a:prstGeom>
          <a:noFill/>
        </p:spPr>
        <p:txBody>
          <a:bodyPr wrap="square" rtlCol="0">
            <a:spAutoFit/>
          </a:bodyPr>
          <a:lstStyle/>
          <a:p>
            <a:pPr>
              <a:lnSpc>
                <a:spcPct val="120000"/>
              </a:lnSpc>
            </a:pPr>
            <a:r>
              <a:rPr lang="en-US" sz="1200">
                <a:solidFill>
                  <a:schemeClr val="bg1"/>
                </a:solidFill>
              </a:rPr>
              <a:t>The standard chunk of Lorem Ipsum used since the 1500s </a:t>
            </a:r>
          </a:p>
          <a:p>
            <a:pPr>
              <a:lnSpc>
                <a:spcPct val="120000"/>
              </a:lnSpc>
            </a:pPr>
            <a:r>
              <a:rPr lang="en-US" sz="1200">
                <a:solidFill>
                  <a:schemeClr val="bg1"/>
                </a:solidFill>
              </a:rPr>
              <a:t>is reproduced below for those interested and Sections 1.10.32 </a:t>
            </a:r>
          </a:p>
        </p:txBody>
      </p:sp>
      <p:sp>
        <p:nvSpPr>
          <p:cNvPr id="68" name="TextBox 67"/>
          <p:cNvSpPr txBox="1"/>
          <p:nvPr/>
        </p:nvSpPr>
        <p:spPr>
          <a:xfrm>
            <a:off x="6245572" y="4732901"/>
            <a:ext cx="1945928" cy="323165"/>
          </a:xfrm>
          <a:prstGeom prst="rect">
            <a:avLst/>
          </a:prstGeom>
          <a:noFill/>
        </p:spPr>
        <p:txBody>
          <a:bodyPr wrap="square" rtlCol="0">
            <a:spAutoFit/>
          </a:bodyPr>
          <a:lstStyle/>
          <a:p>
            <a:r>
              <a:rPr lang="en-US" sz="1500">
                <a:solidFill>
                  <a:schemeClr val="bg1"/>
                </a:solidFill>
              </a:rPr>
              <a:t>Revenue Streams</a:t>
            </a:r>
          </a:p>
        </p:txBody>
      </p:sp>
      <p:sp>
        <p:nvSpPr>
          <p:cNvPr id="69" name="TextBox 68"/>
          <p:cNvSpPr txBox="1"/>
          <p:nvPr/>
        </p:nvSpPr>
        <p:spPr>
          <a:xfrm>
            <a:off x="6245572" y="5098942"/>
            <a:ext cx="4944081" cy="535531"/>
          </a:xfrm>
          <a:prstGeom prst="rect">
            <a:avLst/>
          </a:prstGeom>
          <a:noFill/>
        </p:spPr>
        <p:txBody>
          <a:bodyPr wrap="square" rtlCol="0">
            <a:spAutoFit/>
          </a:bodyPr>
          <a:lstStyle/>
          <a:p>
            <a:pPr>
              <a:lnSpc>
                <a:spcPct val="120000"/>
              </a:lnSpc>
            </a:pPr>
            <a:r>
              <a:rPr lang="en-US" sz="1200">
                <a:solidFill>
                  <a:schemeClr val="bg1"/>
                </a:solidFill>
              </a:rPr>
              <a:t>The standard chunk of Lorem Ipsum used since the 1500s </a:t>
            </a:r>
          </a:p>
          <a:p>
            <a:pPr>
              <a:lnSpc>
                <a:spcPct val="120000"/>
              </a:lnSpc>
            </a:pPr>
            <a:r>
              <a:rPr lang="en-US" sz="1200">
                <a:solidFill>
                  <a:schemeClr val="bg1"/>
                </a:solidFill>
              </a:rPr>
              <a:t>is reproduced below for those interested and Sections 1.10.32 </a:t>
            </a:r>
          </a:p>
        </p:txBody>
      </p:sp>
      <p:sp>
        <p:nvSpPr>
          <p:cNvPr id="76" name="Slide Number Placeholder 75">
            <a:extLst>
              <a:ext uri="{FF2B5EF4-FFF2-40B4-BE49-F238E27FC236}">
                <a16:creationId xmlns:a16="http://schemas.microsoft.com/office/drawing/2014/main" id="{4FC2205F-6D88-4EA1-85A9-3539AAD72555}"/>
              </a:ext>
            </a:extLst>
          </p:cNvPr>
          <p:cNvSpPr>
            <a:spLocks noGrp="1"/>
          </p:cNvSpPr>
          <p:nvPr>
            <p:ph type="sldNum" sz="quarter" idx="10"/>
          </p:nvPr>
        </p:nvSpPr>
        <p:spPr/>
        <p:txBody>
          <a:bodyPr/>
          <a:lstStyle/>
          <a:p>
            <a:fld id="{4E6DB2D9-BBD8-435B-B34A-9B8472CE273E}" type="slidenum">
              <a:rPr lang="en-US" smtClean="0"/>
              <a:pPr/>
              <a:t>22</a:t>
            </a:fld>
            <a:endParaRPr lang="en-US"/>
          </a:p>
        </p:txBody>
      </p:sp>
      <p:sp>
        <p:nvSpPr>
          <p:cNvPr id="78" name="Date Placeholder 77">
            <a:extLst>
              <a:ext uri="{FF2B5EF4-FFF2-40B4-BE49-F238E27FC236}">
                <a16:creationId xmlns:a16="http://schemas.microsoft.com/office/drawing/2014/main" id="{6661932E-DE70-4AA9-BFD1-88826A17CA97}"/>
              </a:ext>
            </a:extLst>
          </p:cNvPr>
          <p:cNvSpPr>
            <a:spLocks noGrp="1"/>
          </p:cNvSpPr>
          <p:nvPr>
            <p:ph type="dt" sz="half" idx="22"/>
          </p:nvPr>
        </p:nvSpPr>
        <p:spPr/>
        <p:txBody>
          <a:bodyPr/>
          <a:lstStyle/>
          <a:p>
            <a:fld id="{8BB93A93-6AEC-48A7-95EC-EC706DD449D0}" type="datetime1">
              <a:rPr lang="en-US" smtClean="0"/>
              <a:t>7/24/2019</a:t>
            </a:fld>
            <a:endParaRPr lang="en-US"/>
          </a:p>
        </p:txBody>
      </p:sp>
      <p:sp>
        <p:nvSpPr>
          <p:cNvPr id="80" name="Freeform 34">
            <a:extLst>
              <a:ext uri="{FF2B5EF4-FFF2-40B4-BE49-F238E27FC236}">
                <a16:creationId xmlns:a16="http://schemas.microsoft.com/office/drawing/2014/main" id="{295DBD15-1E60-40B8-85B9-84A862DEE6C5}"/>
              </a:ext>
            </a:extLst>
          </p:cNvPr>
          <p:cNvSpPr>
            <a:spLocks noChangeAspect="1" noEditPoints="1"/>
          </p:cNvSpPr>
          <p:nvPr/>
        </p:nvSpPr>
        <p:spPr bwMode="auto">
          <a:xfrm>
            <a:off x="2466847" y="1761837"/>
            <a:ext cx="245532" cy="244800"/>
          </a:xfrm>
          <a:custGeom>
            <a:avLst/>
            <a:gdLst>
              <a:gd name="T0" fmla="*/ 280 w 756"/>
              <a:gd name="T1" fmla="*/ 593 h 761"/>
              <a:gd name="T2" fmla="*/ 356 w 756"/>
              <a:gd name="T3" fmla="*/ 669 h 761"/>
              <a:gd name="T4" fmla="*/ 280 w 756"/>
              <a:gd name="T5" fmla="*/ 745 h 761"/>
              <a:gd name="T6" fmla="*/ 242 w 756"/>
              <a:gd name="T7" fmla="*/ 761 h 761"/>
              <a:gd name="T8" fmla="*/ 204 w 756"/>
              <a:gd name="T9" fmla="*/ 745 h 761"/>
              <a:gd name="T10" fmla="*/ 16 w 756"/>
              <a:gd name="T11" fmla="*/ 557 h 761"/>
              <a:gd name="T12" fmla="*/ 0 w 756"/>
              <a:gd name="T13" fmla="*/ 519 h 761"/>
              <a:gd name="T14" fmla="*/ 16 w 756"/>
              <a:gd name="T15" fmla="*/ 481 h 761"/>
              <a:gd name="T16" fmla="*/ 305 w 756"/>
              <a:gd name="T17" fmla="*/ 192 h 761"/>
              <a:gd name="T18" fmla="*/ 381 w 756"/>
              <a:gd name="T19" fmla="*/ 192 h 761"/>
              <a:gd name="T20" fmla="*/ 478 w 756"/>
              <a:gd name="T21" fmla="*/ 289 h 761"/>
              <a:gd name="T22" fmla="*/ 402 w 756"/>
              <a:gd name="T23" fmla="*/ 365 h 761"/>
              <a:gd name="T24" fmla="*/ 343 w 756"/>
              <a:gd name="T25" fmla="*/ 307 h 761"/>
              <a:gd name="T26" fmla="*/ 131 w 756"/>
              <a:gd name="T27" fmla="*/ 519 h 761"/>
              <a:gd name="T28" fmla="*/ 242 w 756"/>
              <a:gd name="T29" fmla="*/ 631 h 761"/>
              <a:gd name="T30" fmla="*/ 280 w 756"/>
              <a:gd name="T31" fmla="*/ 593 h 761"/>
              <a:gd name="T32" fmla="*/ 740 w 756"/>
              <a:gd name="T33" fmla="*/ 209 h 761"/>
              <a:gd name="T34" fmla="*/ 552 w 756"/>
              <a:gd name="T35" fmla="*/ 21 h 761"/>
              <a:gd name="T36" fmla="*/ 476 w 756"/>
              <a:gd name="T37" fmla="*/ 21 h 761"/>
              <a:gd name="T38" fmla="*/ 397 w 756"/>
              <a:gd name="T39" fmla="*/ 100 h 761"/>
              <a:gd name="T40" fmla="*/ 473 w 756"/>
              <a:gd name="T41" fmla="*/ 176 h 761"/>
              <a:gd name="T42" fmla="*/ 514 w 756"/>
              <a:gd name="T43" fmla="*/ 136 h 761"/>
              <a:gd name="T44" fmla="*/ 626 w 756"/>
              <a:gd name="T45" fmla="*/ 247 h 761"/>
              <a:gd name="T46" fmla="*/ 410 w 756"/>
              <a:gd name="T47" fmla="*/ 463 h 761"/>
              <a:gd name="T48" fmla="*/ 351 w 756"/>
              <a:gd name="T49" fmla="*/ 405 h 761"/>
              <a:gd name="T50" fmla="*/ 275 w 756"/>
              <a:gd name="T51" fmla="*/ 481 h 761"/>
              <a:gd name="T52" fmla="*/ 371 w 756"/>
              <a:gd name="T53" fmla="*/ 578 h 761"/>
              <a:gd name="T54" fmla="*/ 410 w 756"/>
              <a:gd name="T55" fmla="*/ 593 h 761"/>
              <a:gd name="T56" fmla="*/ 448 w 756"/>
              <a:gd name="T57" fmla="*/ 578 h 761"/>
              <a:gd name="T58" fmla="*/ 740 w 756"/>
              <a:gd name="T59" fmla="*/ 285 h 761"/>
              <a:gd name="T60" fmla="*/ 756 w 756"/>
              <a:gd name="T61" fmla="*/ 247 h 761"/>
              <a:gd name="T62" fmla="*/ 740 w 756"/>
              <a:gd name="T63" fmla="*/ 209 h 7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56" h="761">
                <a:moveTo>
                  <a:pt x="280" y="593"/>
                </a:moveTo>
                <a:cubicBezTo>
                  <a:pt x="356" y="669"/>
                  <a:pt x="356" y="669"/>
                  <a:pt x="356" y="669"/>
                </a:cubicBezTo>
                <a:cubicBezTo>
                  <a:pt x="280" y="745"/>
                  <a:pt x="280" y="745"/>
                  <a:pt x="280" y="745"/>
                </a:cubicBezTo>
                <a:cubicBezTo>
                  <a:pt x="270" y="756"/>
                  <a:pt x="256" y="761"/>
                  <a:pt x="242" y="761"/>
                </a:cubicBezTo>
                <a:cubicBezTo>
                  <a:pt x="228" y="761"/>
                  <a:pt x="214" y="756"/>
                  <a:pt x="204" y="745"/>
                </a:cubicBezTo>
                <a:cubicBezTo>
                  <a:pt x="16" y="557"/>
                  <a:pt x="16" y="557"/>
                  <a:pt x="16" y="557"/>
                </a:cubicBezTo>
                <a:cubicBezTo>
                  <a:pt x="6" y="547"/>
                  <a:pt x="0" y="533"/>
                  <a:pt x="0" y="519"/>
                </a:cubicBezTo>
                <a:cubicBezTo>
                  <a:pt x="0" y="505"/>
                  <a:pt x="6" y="491"/>
                  <a:pt x="16" y="481"/>
                </a:cubicBezTo>
                <a:cubicBezTo>
                  <a:pt x="305" y="192"/>
                  <a:pt x="305" y="192"/>
                  <a:pt x="305" y="192"/>
                </a:cubicBezTo>
                <a:cubicBezTo>
                  <a:pt x="326" y="171"/>
                  <a:pt x="360" y="171"/>
                  <a:pt x="381" y="192"/>
                </a:cubicBezTo>
                <a:cubicBezTo>
                  <a:pt x="478" y="289"/>
                  <a:pt x="478" y="289"/>
                  <a:pt x="478" y="289"/>
                </a:cubicBezTo>
                <a:cubicBezTo>
                  <a:pt x="402" y="365"/>
                  <a:pt x="402" y="365"/>
                  <a:pt x="402" y="365"/>
                </a:cubicBezTo>
                <a:cubicBezTo>
                  <a:pt x="343" y="307"/>
                  <a:pt x="343" y="307"/>
                  <a:pt x="343" y="307"/>
                </a:cubicBezTo>
                <a:cubicBezTo>
                  <a:pt x="131" y="519"/>
                  <a:pt x="131" y="519"/>
                  <a:pt x="131" y="519"/>
                </a:cubicBezTo>
                <a:cubicBezTo>
                  <a:pt x="242" y="631"/>
                  <a:pt x="242" y="631"/>
                  <a:pt x="242" y="631"/>
                </a:cubicBezTo>
                <a:lnTo>
                  <a:pt x="280" y="593"/>
                </a:lnTo>
                <a:close/>
                <a:moveTo>
                  <a:pt x="740" y="209"/>
                </a:moveTo>
                <a:cubicBezTo>
                  <a:pt x="552" y="21"/>
                  <a:pt x="552" y="21"/>
                  <a:pt x="552" y="21"/>
                </a:cubicBezTo>
                <a:cubicBezTo>
                  <a:pt x="531" y="0"/>
                  <a:pt x="497" y="0"/>
                  <a:pt x="476" y="21"/>
                </a:cubicBezTo>
                <a:cubicBezTo>
                  <a:pt x="397" y="100"/>
                  <a:pt x="397" y="100"/>
                  <a:pt x="397" y="100"/>
                </a:cubicBezTo>
                <a:cubicBezTo>
                  <a:pt x="473" y="176"/>
                  <a:pt x="473" y="176"/>
                  <a:pt x="473" y="176"/>
                </a:cubicBezTo>
                <a:cubicBezTo>
                  <a:pt x="514" y="136"/>
                  <a:pt x="514" y="136"/>
                  <a:pt x="514" y="136"/>
                </a:cubicBezTo>
                <a:cubicBezTo>
                  <a:pt x="626" y="247"/>
                  <a:pt x="626" y="247"/>
                  <a:pt x="626" y="247"/>
                </a:cubicBezTo>
                <a:cubicBezTo>
                  <a:pt x="410" y="463"/>
                  <a:pt x="410" y="463"/>
                  <a:pt x="410" y="463"/>
                </a:cubicBezTo>
                <a:cubicBezTo>
                  <a:pt x="351" y="405"/>
                  <a:pt x="351" y="405"/>
                  <a:pt x="351" y="405"/>
                </a:cubicBezTo>
                <a:cubicBezTo>
                  <a:pt x="275" y="481"/>
                  <a:pt x="275" y="481"/>
                  <a:pt x="275" y="481"/>
                </a:cubicBezTo>
                <a:cubicBezTo>
                  <a:pt x="371" y="578"/>
                  <a:pt x="371" y="578"/>
                  <a:pt x="371" y="578"/>
                </a:cubicBezTo>
                <a:cubicBezTo>
                  <a:pt x="382" y="588"/>
                  <a:pt x="396" y="593"/>
                  <a:pt x="410" y="593"/>
                </a:cubicBezTo>
                <a:cubicBezTo>
                  <a:pt x="423" y="593"/>
                  <a:pt x="437" y="588"/>
                  <a:pt x="448" y="578"/>
                </a:cubicBezTo>
                <a:cubicBezTo>
                  <a:pt x="740" y="285"/>
                  <a:pt x="740" y="285"/>
                  <a:pt x="740" y="285"/>
                </a:cubicBezTo>
                <a:cubicBezTo>
                  <a:pt x="750" y="275"/>
                  <a:pt x="756" y="261"/>
                  <a:pt x="756" y="247"/>
                </a:cubicBezTo>
                <a:cubicBezTo>
                  <a:pt x="756" y="233"/>
                  <a:pt x="750" y="219"/>
                  <a:pt x="740" y="209"/>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82" name="Freeform 15">
            <a:extLst>
              <a:ext uri="{FF2B5EF4-FFF2-40B4-BE49-F238E27FC236}">
                <a16:creationId xmlns:a16="http://schemas.microsoft.com/office/drawing/2014/main" id="{7E7ABD3C-3EA1-4EB8-82BE-543AF5895D0D}"/>
              </a:ext>
            </a:extLst>
          </p:cNvPr>
          <p:cNvSpPr>
            <a:spLocks noChangeAspect="1" noEditPoints="1"/>
          </p:cNvSpPr>
          <p:nvPr/>
        </p:nvSpPr>
        <p:spPr bwMode="auto">
          <a:xfrm>
            <a:off x="4657160" y="1757707"/>
            <a:ext cx="244800" cy="244800"/>
          </a:xfrm>
          <a:custGeom>
            <a:avLst/>
            <a:gdLst>
              <a:gd name="T0" fmla="*/ 108 w 755"/>
              <a:gd name="T1" fmla="*/ 644 h 756"/>
              <a:gd name="T2" fmla="*/ 566 w 755"/>
              <a:gd name="T3" fmla="*/ 644 h 756"/>
              <a:gd name="T4" fmla="*/ 566 w 755"/>
              <a:gd name="T5" fmla="*/ 752 h 756"/>
              <a:gd name="T6" fmla="*/ 0 w 755"/>
              <a:gd name="T7" fmla="*/ 752 h 756"/>
              <a:gd name="T8" fmla="*/ 0 w 755"/>
              <a:gd name="T9" fmla="*/ 0 h 756"/>
              <a:gd name="T10" fmla="*/ 752 w 755"/>
              <a:gd name="T11" fmla="*/ 0 h 756"/>
              <a:gd name="T12" fmla="*/ 752 w 755"/>
              <a:gd name="T13" fmla="*/ 566 h 756"/>
              <a:gd name="T14" fmla="*/ 644 w 755"/>
              <a:gd name="T15" fmla="*/ 566 h 756"/>
              <a:gd name="T16" fmla="*/ 644 w 755"/>
              <a:gd name="T17" fmla="*/ 108 h 756"/>
              <a:gd name="T18" fmla="*/ 108 w 755"/>
              <a:gd name="T19" fmla="*/ 108 h 756"/>
              <a:gd name="T20" fmla="*/ 108 w 755"/>
              <a:gd name="T21" fmla="*/ 644 h 756"/>
              <a:gd name="T22" fmla="*/ 698 w 755"/>
              <a:gd name="T23" fmla="*/ 642 h 756"/>
              <a:gd name="T24" fmla="*/ 641 w 755"/>
              <a:gd name="T25" fmla="*/ 699 h 756"/>
              <a:gd name="T26" fmla="*/ 698 w 755"/>
              <a:gd name="T27" fmla="*/ 756 h 756"/>
              <a:gd name="T28" fmla="*/ 755 w 755"/>
              <a:gd name="T29" fmla="*/ 699 h 756"/>
              <a:gd name="T30" fmla="*/ 698 w 755"/>
              <a:gd name="T31" fmla="*/ 642 h 756"/>
              <a:gd name="T32" fmla="*/ 280 w 755"/>
              <a:gd name="T33" fmla="*/ 284 h 756"/>
              <a:gd name="T34" fmla="*/ 204 w 755"/>
              <a:gd name="T35" fmla="*/ 360 h 756"/>
              <a:gd name="T36" fmla="*/ 344 w 755"/>
              <a:gd name="T37" fmla="*/ 501 h 756"/>
              <a:gd name="T38" fmla="*/ 564 w 755"/>
              <a:gd name="T39" fmla="*/ 281 h 756"/>
              <a:gd name="T40" fmla="*/ 488 w 755"/>
              <a:gd name="T41" fmla="*/ 205 h 756"/>
              <a:gd name="T42" fmla="*/ 344 w 755"/>
              <a:gd name="T43" fmla="*/ 348 h 756"/>
              <a:gd name="T44" fmla="*/ 280 w 755"/>
              <a:gd name="T45" fmla="*/ 284 h 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55" h="756">
                <a:moveTo>
                  <a:pt x="108" y="644"/>
                </a:moveTo>
                <a:cubicBezTo>
                  <a:pt x="566" y="644"/>
                  <a:pt x="566" y="644"/>
                  <a:pt x="566" y="644"/>
                </a:cubicBezTo>
                <a:cubicBezTo>
                  <a:pt x="566" y="752"/>
                  <a:pt x="566" y="752"/>
                  <a:pt x="566" y="752"/>
                </a:cubicBezTo>
                <a:cubicBezTo>
                  <a:pt x="0" y="752"/>
                  <a:pt x="0" y="752"/>
                  <a:pt x="0" y="752"/>
                </a:cubicBezTo>
                <a:cubicBezTo>
                  <a:pt x="0" y="0"/>
                  <a:pt x="0" y="0"/>
                  <a:pt x="0" y="0"/>
                </a:cubicBezTo>
                <a:cubicBezTo>
                  <a:pt x="752" y="0"/>
                  <a:pt x="752" y="0"/>
                  <a:pt x="752" y="0"/>
                </a:cubicBezTo>
                <a:cubicBezTo>
                  <a:pt x="752" y="566"/>
                  <a:pt x="752" y="566"/>
                  <a:pt x="752" y="566"/>
                </a:cubicBezTo>
                <a:cubicBezTo>
                  <a:pt x="644" y="566"/>
                  <a:pt x="644" y="566"/>
                  <a:pt x="644" y="566"/>
                </a:cubicBezTo>
                <a:cubicBezTo>
                  <a:pt x="644" y="108"/>
                  <a:pt x="644" y="108"/>
                  <a:pt x="644" y="108"/>
                </a:cubicBezTo>
                <a:cubicBezTo>
                  <a:pt x="108" y="108"/>
                  <a:pt x="108" y="108"/>
                  <a:pt x="108" y="108"/>
                </a:cubicBezTo>
                <a:lnTo>
                  <a:pt x="108" y="644"/>
                </a:lnTo>
                <a:close/>
                <a:moveTo>
                  <a:pt x="698" y="642"/>
                </a:moveTo>
                <a:cubicBezTo>
                  <a:pt x="667" y="642"/>
                  <a:pt x="641" y="667"/>
                  <a:pt x="641" y="699"/>
                </a:cubicBezTo>
                <a:cubicBezTo>
                  <a:pt x="641" y="730"/>
                  <a:pt x="667" y="756"/>
                  <a:pt x="698" y="756"/>
                </a:cubicBezTo>
                <a:cubicBezTo>
                  <a:pt x="730" y="756"/>
                  <a:pt x="755" y="730"/>
                  <a:pt x="755" y="699"/>
                </a:cubicBezTo>
                <a:cubicBezTo>
                  <a:pt x="755" y="667"/>
                  <a:pt x="730" y="642"/>
                  <a:pt x="698" y="642"/>
                </a:cubicBezTo>
                <a:close/>
                <a:moveTo>
                  <a:pt x="280" y="284"/>
                </a:moveTo>
                <a:cubicBezTo>
                  <a:pt x="204" y="360"/>
                  <a:pt x="204" y="360"/>
                  <a:pt x="204" y="360"/>
                </a:cubicBezTo>
                <a:cubicBezTo>
                  <a:pt x="344" y="501"/>
                  <a:pt x="344" y="501"/>
                  <a:pt x="344" y="501"/>
                </a:cubicBezTo>
                <a:cubicBezTo>
                  <a:pt x="564" y="281"/>
                  <a:pt x="564" y="281"/>
                  <a:pt x="564" y="281"/>
                </a:cubicBezTo>
                <a:cubicBezTo>
                  <a:pt x="488" y="205"/>
                  <a:pt x="488" y="205"/>
                  <a:pt x="488" y="205"/>
                </a:cubicBezTo>
                <a:cubicBezTo>
                  <a:pt x="344" y="348"/>
                  <a:pt x="344" y="348"/>
                  <a:pt x="344" y="348"/>
                </a:cubicBezTo>
                <a:lnTo>
                  <a:pt x="280" y="284"/>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84" name="Freeform 186">
            <a:extLst>
              <a:ext uri="{FF2B5EF4-FFF2-40B4-BE49-F238E27FC236}">
                <a16:creationId xmlns:a16="http://schemas.microsoft.com/office/drawing/2014/main" id="{CB1C51A7-E312-46E6-880E-9E07148D28BB}"/>
              </a:ext>
            </a:extLst>
          </p:cNvPr>
          <p:cNvSpPr>
            <a:spLocks noChangeAspect="1" noEditPoints="1"/>
          </p:cNvSpPr>
          <p:nvPr/>
        </p:nvSpPr>
        <p:spPr bwMode="auto">
          <a:xfrm>
            <a:off x="9008170" y="3190716"/>
            <a:ext cx="264837" cy="244800"/>
          </a:xfrm>
          <a:custGeom>
            <a:avLst/>
            <a:gdLst>
              <a:gd name="T0" fmla="*/ 261 w 754"/>
              <a:gd name="T1" fmla="*/ 643 h 697"/>
              <a:gd name="T2" fmla="*/ 207 w 754"/>
              <a:gd name="T3" fmla="*/ 697 h 697"/>
              <a:gd name="T4" fmla="*/ 153 w 754"/>
              <a:gd name="T5" fmla="*/ 643 h 697"/>
              <a:gd name="T6" fmla="*/ 207 w 754"/>
              <a:gd name="T7" fmla="*/ 589 h 697"/>
              <a:gd name="T8" fmla="*/ 261 w 754"/>
              <a:gd name="T9" fmla="*/ 643 h 697"/>
              <a:gd name="T10" fmla="*/ 549 w 754"/>
              <a:gd name="T11" fmla="*/ 589 h 697"/>
              <a:gd name="T12" fmla="*/ 495 w 754"/>
              <a:gd name="T13" fmla="*/ 643 h 697"/>
              <a:gd name="T14" fmla="*/ 549 w 754"/>
              <a:gd name="T15" fmla="*/ 697 h 697"/>
              <a:gd name="T16" fmla="*/ 603 w 754"/>
              <a:gd name="T17" fmla="*/ 643 h 697"/>
              <a:gd name="T18" fmla="*/ 549 w 754"/>
              <a:gd name="T19" fmla="*/ 589 h 697"/>
              <a:gd name="T20" fmla="*/ 754 w 754"/>
              <a:gd name="T21" fmla="*/ 170 h 697"/>
              <a:gd name="T22" fmla="*/ 754 w 754"/>
              <a:gd name="T23" fmla="*/ 506 h 697"/>
              <a:gd name="T24" fmla="*/ 472 w 754"/>
              <a:gd name="T25" fmla="*/ 506 h 697"/>
              <a:gd name="T26" fmla="*/ 472 w 754"/>
              <a:gd name="T27" fmla="*/ 506 h 697"/>
              <a:gd name="T28" fmla="*/ 0 w 754"/>
              <a:gd name="T29" fmla="*/ 506 h 697"/>
              <a:gd name="T30" fmla="*/ 0 w 754"/>
              <a:gd name="T31" fmla="*/ 0 h 697"/>
              <a:gd name="T32" fmla="*/ 507 w 754"/>
              <a:gd name="T33" fmla="*/ 0 h 697"/>
              <a:gd name="T34" fmla="*/ 507 w 754"/>
              <a:gd name="T35" fmla="*/ 170 h 697"/>
              <a:gd name="T36" fmla="*/ 754 w 754"/>
              <a:gd name="T37" fmla="*/ 170 h 697"/>
              <a:gd name="T38" fmla="*/ 399 w 754"/>
              <a:gd name="T39" fmla="*/ 108 h 697"/>
              <a:gd name="T40" fmla="*/ 108 w 754"/>
              <a:gd name="T41" fmla="*/ 108 h 697"/>
              <a:gd name="T42" fmla="*/ 108 w 754"/>
              <a:gd name="T43" fmla="*/ 398 h 697"/>
              <a:gd name="T44" fmla="*/ 399 w 754"/>
              <a:gd name="T45" fmla="*/ 398 h 697"/>
              <a:gd name="T46" fmla="*/ 399 w 754"/>
              <a:gd name="T47" fmla="*/ 108 h 697"/>
              <a:gd name="T48" fmla="*/ 646 w 754"/>
              <a:gd name="T49" fmla="*/ 278 h 697"/>
              <a:gd name="T50" fmla="*/ 507 w 754"/>
              <a:gd name="T51" fmla="*/ 278 h 697"/>
              <a:gd name="T52" fmla="*/ 507 w 754"/>
              <a:gd name="T53" fmla="*/ 398 h 697"/>
              <a:gd name="T54" fmla="*/ 646 w 754"/>
              <a:gd name="T55" fmla="*/ 398 h 697"/>
              <a:gd name="T56" fmla="*/ 646 w 754"/>
              <a:gd name="T57" fmla="*/ 278 h 6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54" h="697">
                <a:moveTo>
                  <a:pt x="261" y="643"/>
                </a:moveTo>
                <a:cubicBezTo>
                  <a:pt x="261" y="673"/>
                  <a:pt x="237" y="697"/>
                  <a:pt x="207" y="697"/>
                </a:cubicBezTo>
                <a:cubicBezTo>
                  <a:pt x="177" y="697"/>
                  <a:pt x="153" y="673"/>
                  <a:pt x="153" y="643"/>
                </a:cubicBezTo>
                <a:cubicBezTo>
                  <a:pt x="153" y="613"/>
                  <a:pt x="177" y="589"/>
                  <a:pt x="207" y="589"/>
                </a:cubicBezTo>
                <a:cubicBezTo>
                  <a:pt x="237" y="589"/>
                  <a:pt x="261" y="613"/>
                  <a:pt x="261" y="643"/>
                </a:cubicBezTo>
                <a:close/>
                <a:moveTo>
                  <a:pt x="549" y="589"/>
                </a:moveTo>
                <a:cubicBezTo>
                  <a:pt x="519" y="589"/>
                  <a:pt x="495" y="613"/>
                  <a:pt x="495" y="643"/>
                </a:cubicBezTo>
                <a:cubicBezTo>
                  <a:pt x="495" y="673"/>
                  <a:pt x="519" y="697"/>
                  <a:pt x="549" y="697"/>
                </a:cubicBezTo>
                <a:cubicBezTo>
                  <a:pt x="579" y="697"/>
                  <a:pt x="603" y="673"/>
                  <a:pt x="603" y="643"/>
                </a:cubicBezTo>
                <a:cubicBezTo>
                  <a:pt x="603" y="613"/>
                  <a:pt x="579" y="589"/>
                  <a:pt x="549" y="589"/>
                </a:cubicBezTo>
                <a:close/>
                <a:moveTo>
                  <a:pt x="754" y="170"/>
                </a:moveTo>
                <a:cubicBezTo>
                  <a:pt x="754" y="506"/>
                  <a:pt x="754" y="506"/>
                  <a:pt x="754" y="506"/>
                </a:cubicBezTo>
                <a:cubicBezTo>
                  <a:pt x="472" y="506"/>
                  <a:pt x="472" y="506"/>
                  <a:pt x="472" y="506"/>
                </a:cubicBezTo>
                <a:cubicBezTo>
                  <a:pt x="472" y="506"/>
                  <a:pt x="472" y="506"/>
                  <a:pt x="472" y="506"/>
                </a:cubicBezTo>
                <a:cubicBezTo>
                  <a:pt x="0" y="506"/>
                  <a:pt x="0" y="506"/>
                  <a:pt x="0" y="506"/>
                </a:cubicBezTo>
                <a:cubicBezTo>
                  <a:pt x="0" y="0"/>
                  <a:pt x="0" y="0"/>
                  <a:pt x="0" y="0"/>
                </a:cubicBezTo>
                <a:cubicBezTo>
                  <a:pt x="507" y="0"/>
                  <a:pt x="507" y="0"/>
                  <a:pt x="507" y="0"/>
                </a:cubicBezTo>
                <a:cubicBezTo>
                  <a:pt x="507" y="170"/>
                  <a:pt x="507" y="170"/>
                  <a:pt x="507" y="170"/>
                </a:cubicBezTo>
                <a:lnTo>
                  <a:pt x="754" y="170"/>
                </a:lnTo>
                <a:close/>
                <a:moveTo>
                  <a:pt x="399" y="108"/>
                </a:moveTo>
                <a:cubicBezTo>
                  <a:pt x="108" y="108"/>
                  <a:pt x="108" y="108"/>
                  <a:pt x="108" y="108"/>
                </a:cubicBezTo>
                <a:cubicBezTo>
                  <a:pt x="108" y="398"/>
                  <a:pt x="108" y="398"/>
                  <a:pt x="108" y="398"/>
                </a:cubicBezTo>
                <a:cubicBezTo>
                  <a:pt x="399" y="398"/>
                  <a:pt x="399" y="398"/>
                  <a:pt x="399" y="398"/>
                </a:cubicBezTo>
                <a:lnTo>
                  <a:pt x="399" y="108"/>
                </a:lnTo>
                <a:close/>
                <a:moveTo>
                  <a:pt x="646" y="278"/>
                </a:moveTo>
                <a:cubicBezTo>
                  <a:pt x="507" y="278"/>
                  <a:pt x="507" y="278"/>
                  <a:pt x="507" y="278"/>
                </a:cubicBezTo>
                <a:cubicBezTo>
                  <a:pt x="507" y="398"/>
                  <a:pt x="507" y="398"/>
                  <a:pt x="507" y="398"/>
                </a:cubicBezTo>
                <a:cubicBezTo>
                  <a:pt x="646" y="398"/>
                  <a:pt x="646" y="398"/>
                  <a:pt x="646" y="398"/>
                </a:cubicBezTo>
                <a:lnTo>
                  <a:pt x="646" y="278"/>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86" name="Freeform 191">
            <a:extLst>
              <a:ext uri="{FF2B5EF4-FFF2-40B4-BE49-F238E27FC236}">
                <a16:creationId xmlns:a16="http://schemas.microsoft.com/office/drawing/2014/main" id="{70605247-00D9-4962-8930-CD0F39544600}"/>
              </a:ext>
            </a:extLst>
          </p:cNvPr>
          <p:cNvSpPr>
            <a:spLocks noChangeAspect="1" noEditPoints="1"/>
          </p:cNvSpPr>
          <p:nvPr/>
        </p:nvSpPr>
        <p:spPr bwMode="auto">
          <a:xfrm>
            <a:off x="9026137" y="1756963"/>
            <a:ext cx="244800" cy="210979"/>
          </a:xfrm>
          <a:custGeom>
            <a:avLst/>
            <a:gdLst>
              <a:gd name="T0" fmla="*/ 510 w 754"/>
              <a:gd name="T1" fmla="*/ 0 h 650"/>
              <a:gd name="T2" fmla="*/ 377 w 754"/>
              <a:gd name="T3" fmla="*/ 40 h 650"/>
              <a:gd name="T4" fmla="*/ 244 w 754"/>
              <a:gd name="T5" fmla="*/ 0 h 650"/>
              <a:gd name="T6" fmla="*/ 0 w 754"/>
              <a:gd name="T7" fmla="*/ 244 h 650"/>
              <a:gd name="T8" fmla="*/ 90 w 754"/>
              <a:gd name="T9" fmla="*/ 433 h 650"/>
              <a:gd name="T10" fmla="*/ 95 w 754"/>
              <a:gd name="T11" fmla="*/ 437 h 650"/>
              <a:gd name="T12" fmla="*/ 376 w 754"/>
              <a:gd name="T13" fmla="*/ 650 h 650"/>
              <a:gd name="T14" fmla="*/ 656 w 754"/>
              <a:gd name="T15" fmla="*/ 439 h 650"/>
              <a:gd name="T16" fmla="*/ 664 w 754"/>
              <a:gd name="T17" fmla="*/ 432 h 650"/>
              <a:gd name="T18" fmla="*/ 754 w 754"/>
              <a:gd name="T19" fmla="*/ 244 h 650"/>
              <a:gd name="T20" fmla="*/ 510 w 754"/>
              <a:gd name="T21" fmla="*/ 0 h 650"/>
              <a:gd name="T22" fmla="*/ 596 w 754"/>
              <a:gd name="T23" fmla="*/ 349 h 650"/>
              <a:gd name="T24" fmla="*/ 590 w 754"/>
              <a:gd name="T25" fmla="*/ 354 h 650"/>
              <a:gd name="T26" fmla="*/ 376 w 754"/>
              <a:gd name="T27" fmla="*/ 514 h 650"/>
              <a:gd name="T28" fmla="*/ 164 w 754"/>
              <a:gd name="T29" fmla="*/ 354 h 650"/>
              <a:gd name="T30" fmla="*/ 161 w 754"/>
              <a:gd name="T31" fmla="*/ 351 h 650"/>
              <a:gd name="T32" fmla="*/ 159 w 754"/>
              <a:gd name="T33" fmla="*/ 349 h 650"/>
              <a:gd name="T34" fmla="*/ 108 w 754"/>
              <a:gd name="T35" fmla="*/ 244 h 650"/>
              <a:gd name="T36" fmla="*/ 244 w 754"/>
              <a:gd name="T37" fmla="*/ 108 h 650"/>
              <a:gd name="T38" fmla="*/ 339 w 754"/>
              <a:gd name="T39" fmla="*/ 148 h 650"/>
              <a:gd name="T40" fmla="*/ 377 w 754"/>
              <a:gd name="T41" fmla="*/ 185 h 650"/>
              <a:gd name="T42" fmla="*/ 415 w 754"/>
              <a:gd name="T43" fmla="*/ 148 h 650"/>
              <a:gd name="T44" fmla="*/ 510 w 754"/>
              <a:gd name="T45" fmla="*/ 108 h 650"/>
              <a:gd name="T46" fmla="*/ 646 w 754"/>
              <a:gd name="T47" fmla="*/ 244 h 650"/>
              <a:gd name="T48" fmla="*/ 596 w 754"/>
              <a:gd name="T49" fmla="*/ 349 h 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54" h="650">
                <a:moveTo>
                  <a:pt x="510" y="0"/>
                </a:moveTo>
                <a:cubicBezTo>
                  <a:pt x="462" y="0"/>
                  <a:pt x="416" y="14"/>
                  <a:pt x="377" y="40"/>
                </a:cubicBezTo>
                <a:cubicBezTo>
                  <a:pt x="338" y="14"/>
                  <a:pt x="292" y="0"/>
                  <a:pt x="244" y="0"/>
                </a:cubicBezTo>
                <a:cubicBezTo>
                  <a:pt x="110" y="0"/>
                  <a:pt x="0" y="109"/>
                  <a:pt x="0" y="244"/>
                </a:cubicBezTo>
                <a:cubicBezTo>
                  <a:pt x="0" y="317"/>
                  <a:pt x="33" y="386"/>
                  <a:pt x="90" y="433"/>
                </a:cubicBezTo>
                <a:cubicBezTo>
                  <a:pt x="95" y="437"/>
                  <a:pt x="95" y="437"/>
                  <a:pt x="95" y="437"/>
                </a:cubicBezTo>
                <a:cubicBezTo>
                  <a:pt x="376" y="650"/>
                  <a:pt x="376" y="650"/>
                  <a:pt x="376" y="650"/>
                </a:cubicBezTo>
                <a:cubicBezTo>
                  <a:pt x="656" y="439"/>
                  <a:pt x="656" y="439"/>
                  <a:pt x="656" y="439"/>
                </a:cubicBezTo>
                <a:cubicBezTo>
                  <a:pt x="664" y="432"/>
                  <a:pt x="664" y="432"/>
                  <a:pt x="664" y="432"/>
                </a:cubicBezTo>
                <a:cubicBezTo>
                  <a:pt x="721" y="386"/>
                  <a:pt x="754" y="317"/>
                  <a:pt x="754" y="244"/>
                </a:cubicBezTo>
                <a:cubicBezTo>
                  <a:pt x="754" y="109"/>
                  <a:pt x="644" y="0"/>
                  <a:pt x="510" y="0"/>
                </a:cubicBezTo>
                <a:close/>
                <a:moveTo>
                  <a:pt x="596" y="349"/>
                </a:moveTo>
                <a:cubicBezTo>
                  <a:pt x="590" y="354"/>
                  <a:pt x="590" y="354"/>
                  <a:pt x="590" y="354"/>
                </a:cubicBezTo>
                <a:cubicBezTo>
                  <a:pt x="376" y="514"/>
                  <a:pt x="376" y="514"/>
                  <a:pt x="376" y="514"/>
                </a:cubicBezTo>
                <a:cubicBezTo>
                  <a:pt x="164" y="354"/>
                  <a:pt x="164" y="354"/>
                  <a:pt x="164" y="354"/>
                </a:cubicBezTo>
                <a:cubicBezTo>
                  <a:pt x="161" y="351"/>
                  <a:pt x="161" y="351"/>
                  <a:pt x="161" y="351"/>
                </a:cubicBezTo>
                <a:cubicBezTo>
                  <a:pt x="159" y="349"/>
                  <a:pt x="159" y="349"/>
                  <a:pt x="159" y="349"/>
                </a:cubicBezTo>
                <a:cubicBezTo>
                  <a:pt x="127" y="323"/>
                  <a:pt x="108" y="285"/>
                  <a:pt x="108" y="244"/>
                </a:cubicBezTo>
                <a:cubicBezTo>
                  <a:pt x="108" y="169"/>
                  <a:pt x="169" y="108"/>
                  <a:pt x="244" y="108"/>
                </a:cubicBezTo>
                <a:cubicBezTo>
                  <a:pt x="280" y="108"/>
                  <a:pt x="313" y="122"/>
                  <a:pt x="339" y="148"/>
                </a:cubicBezTo>
                <a:cubicBezTo>
                  <a:pt x="377" y="185"/>
                  <a:pt x="377" y="185"/>
                  <a:pt x="377" y="185"/>
                </a:cubicBezTo>
                <a:cubicBezTo>
                  <a:pt x="415" y="148"/>
                  <a:pt x="415" y="148"/>
                  <a:pt x="415" y="148"/>
                </a:cubicBezTo>
                <a:cubicBezTo>
                  <a:pt x="441" y="122"/>
                  <a:pt x="474" y="108"/>
                  <a:pt x="510" y="108"/>
                </a:cubicBezTo>
                <a:cubicBezTo>
                  <a:pt x="585" y="108"/>
                  <a:pt x="646" y="169"/>
                  <a:pt x="646" y="244"/>
                </a:cubicBezTo>
                <a:cubicBezTo>
                  <a:pt x="646" y="285"/>
                  <a:pt x="627" y="323"/>
                  <a:pt x="596" y="349"/>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89" name="Freeform 180">
            <a:extLst>
              <a:ext uri="{FF2B5EF4-FFF2-40B4-BE49-F238E27FC236}">
                <a16:creationId xmlns:a16="http://schemas.microsoft.com/office/drawing/2014/main" id="{84DD069D-F8DB-4C7F-A477-743F56A2D8CE}"/>
              </a:ext>
            </a:extLst>
          </p:cNvPr>
          <p:cNvSpPr>
            <a:spLocks noChangeAspect="1" noEditPoints="1"/>
          </p:cNvSpPr>
          <p:nvPr/>
        </p:nvSpPr>
        <p:spPr bwMode="auto">
          <a:xfrm>
            <a:off x="11243333" y="1751362"/>
            <a:ext cx="244800" cy="223425"/>
          </a:xfrm>
          <a:custGeom>
            <a:avLst/>
            <a:gdLst>
              <a:gd name="T0" fmla="*/ 376 w 752"/>
              <a:gd name="T1" fmla="*/ 412 h 688"/>
              <a:gd name="T2" fmla="*/ 582 w 752"/>
              <a:gd name="T3" fmla="*/ 206 h 688"/>
              <a:gd name="T4" fmla="*/ 376 w 752"/>
              <a:gd name="T5" fmla="*/ 0 h 688"/>
              <a:gd name="T6" fmla="*/ 170 w 752"/>
              <a:gd name="T7" fmla="*/ 206 h 688"/>
              <a:gd name="T8" fmla="*/ 376 w 752"/>
              <a:gd name="T9" fmla="*/ 412 h 688"/>
              <a:gd name="T10" fmla="*/ 376 w 752"/>
              <a:gd name="T11" fmla="*/ 108 h 688"/>
              <a:gd name="T12" fmla="*/ 474 w 752"/>
              <a:gd name="T13" fmla="*/ 206 h 688"/>
              <a:gd name="T14" fmla="*/ 376 w 752"/>
              <a:gd name="T15" fmla="*/ 304 h 688"/>
              <a:gd name="T16" fmla="*/ 278 w 752"/>
              <a:gd name="T17" fmla="*/ 206 h 688"/>
              <a:gd name="T18" fmla="*/ 376 w 752"/>
              <a:gd name="T19" fmla="*/ 108 h 688"/>
              <a:gd name="T20" fmla="*/ 752 w 752"/>
              <a:gd name="T21" fmla="*/ 688 h 688"/>
              <a:gd name="T22" fmla="*/ 644 w 752"/>
              <a:gd name="T23" fmla="*/ 688 h 688"/>
              <a:gd name="T24" fmla="*/ 559 w 752"/>
              <a:gd name="T25" fmla="*/ 603 h 688"/>
              <a:gd name="T26" fmla="*/ 193 w 752"/>
              <a:gd name="T27" fmla="*/ 603 h 688"/>
              <a:gd name="T28" fmla="*/ 110 w 752"/>
              <a:gd name="T29" fmla="*/ 671 h 688"/>
              <a:gd name="T30" fmla="*/ 108 w 752"/>
              <a:gd name="T31" fmla="*/ 688 h 688"/>
              <a:gd name="T32" fmla="*/ 0 w 752"/>
              <a:gd name="T33" fmla="*/ 688 h 688"/>
              <a:gd name="T34" fmla="*/ 4 w 752"/>
              <a:gd name="T35" fmla="*/ 649 h 688"/>
              <a:gd name="T36" fmla="*/ 193 w 752"/>
              <a:gd name="T37" fmla="*/ 495 h 688"/>
              <a:gd name="T38" fmla="*/ 559 w 752"/>
              <a:gd name="T39" fmla="*/ 495 h 688"/>
              <a:gd name="T40" fmla="*/ 752 w 752"/>
              <a:gd name="T41" fmla="*/ 688 h 6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52" h="688">
                <a:moveTo>
                  <a:pt x="376" y="412"/>
                </a:moveTo>
                <a:cubicBezTo>
                  <a:pt x="489" y="412"/>
                  <a:pt x="582" y="319"/>
                  <a:pt x="582" y="206"/>
                </a:cubicBezTo>
                <a:cubicBezTo>
                  <a:pt x="582" y="93"/>
                  <a:pt x="489" y="0"/>
                  <a:pt x="376" y="0"/>
                </a:cubicBezTo>
                <a:cubicBezTo>
                  <a:pt x="263" y="0"/>
                  <a:pt x="170" y="93"/>
                  <a:pt x="170" y="206"/>
                </a:cubicBezTo>
                <a:cubicBezTo>
                  <a:pt x="170" y="319"/>
                  <a:pt x="263" y="412"/>
                  <a:pt x="376" y="412"/>
                </a:cubicBezTo>
                <a:close/>
                <a:moveTo>
                  <a:pt x="376" y="108"/>
                </a:moveTo>
                <a:cubicBezTo>
                  <a:pt x="430" y="108"/>
                  <a:pt x="474" y="152"/>
                  <a:pt x="474" y="206"/>
                </a:cubicBezTo>
                <a:cubicBezTo>
                  <a:pt x="474" y="260"/>
                  <a:pt x="430" y="304"/>
                  <a:pt x="376" y="304"/>
                </a:cubicBezTo>
                <a:cubicBezTo>
                  <a:pt x="322" y="304"/>
                  <a:pt x="278" y="260"/>
                  <a:pt x="278" y="206"/>
                </a:cubicBezTo>
                <a:cubicBezTo>
                  <a:pt x="278" y="152"/>
                  <a:pt x="322" y="108"/>
                  <a:pt x="376" y="108"/>
                </a:cubicBezTo>
                <a:close/>
                <a:moveTo>
                  <a:pt x="752" y="688"/>
                </a:moveTo>
                <a:cubicBezTo>
                  <a:pt x="644" y="688"/>
                  <a:pt x="644" y="688"/>
                  <a:pt x="644" y="688"/>
                </a:cubicBezTo>
                <a:cubicBezTo>
                  <a:pt x="644" y="641"/>
                  <a:pt x="606" y="603"/>
                  <a:pt x="559" y="603"/>
                </a:cubicBezTo>
                <a:cubicBezTo>
                  <a:pt x="193" y="603"/>
                  <a:pt x="193" y="603"/>
                  <a:pt x="193" y="603"/>
                </a:cubicBezTo>
                <a:cubicBezTo>
                  <a:pt x="153" y="603"/>
                  <a:pt x="118" y="632"/>
                  <a:pt x="110" y="671"/>
                </a:cubicBezTo>
                <a:cubicBezTo>
                  <a:pt x="109" y="676"/>
                  <a:pt x="108" y="682"/>
                  <a:pt x="108" y="688"/>
                </a:cubicBezTo>
                <a:cubicBezTo>
                  <a:pt x="0" y="688"/>
                  <a:pt x="0" y="688"/>
                  <a:pt x="0" y="688"/>
                </a:cubicBezTo>
                <a:cubicBezTo>
                  <a:pt x="0" y="675"/>
                  <a:pt x="1" y="662"/>
                  <a:pt x="4" y="649"/>
                </a:cubicBezTo>
                <a:cubicBezTo>
                  <a:pt x="22" y="560"/>
                  <a:pt x="102" y="495"/>
                  <a:pt x="193" y="495"/>
                </a:cubicBezTo>
                <a:cubicBezTo>
                  <a:pt x="559" y="495"/>
                  <a:pt x="559" y="495"/>
                  <a:pt x="559" y="495"/>
                </a:cubicBezTo>
                <a:cubicBezTo>
                  <a:pt x="665" y="495"/>
                  <a:pt x="752" y="582"/>
                  <a:pt x="752" y="68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92" name="Freeform 176">
            <a:extLst>
              <a:ext uri="{FF2B5EF4-FFF2-40B4-BE49-F238E27FC236}">
                <a16:creationId xmlns:a16="http://schemas.microsoft.com/office/drawing/2014/main" id="{7D8C89F3-04EA-42E4-A978-421AC3370590}"/>
              </a:ext>
            </a:extLst>
          </p:cNvPr>
          <p:cNvSpPr>
            <a:spLocks noChangeAspect="1" noEditPoints="1"/>
          </p:cNvSpPr>
          <p:nvPr/>
        </p:nvSpPr>
        <p:spPr bwMode="auto">
          <a:xfrm>
            <a:off x="5789353" y="4609307"/>
            <a:ext cx="193497" cy="244800"/>
          </a:xfrm>
          <a:custGeom>
            <a:avLst/>
            <a:gdLst>
              <a:gd name="T0" fmla="*/ 0 w 594"/>
              <a:gd name="T1" fmla="*/ 0 h 752"/>
              <a:gd name="T2" fmla="*/ 0 w 594"/>
              <a:gd name="T3" fmla="*/ 752 h 752"/>
              <a:gd name="T4" fmla="*/ 594 w 594"/>
              <a:gd name="T5" fmla="*/ 752 h 752"/>
              <a:gd name="T6" fmla="*/ 594 w 594"/>
              <a:gd name="T7" fmla="*/ 0 h 752"/>
              <a:gd name="T8" fmla="*/ 0 w 594"/>
              <a:gd name="T9" fmla="*/ 0 h 752"/>
              <a:gd name="T10" fmla="*/ 486 w 594"/>
              <a:gd name="T11" fmla="*/ 644 h 752"/>
              <a:gd name="T12" fmla="*/ 108 w 594"/>
              <a:gd name="T13" fmla="*/ 644 h 752"/>
              <a:gd name="T14" fmla="*/ 108 w 594"/>
              <a:gd name="T15" fmla="*/ 108 h 752"/>
              <a:gd name="T16" fmla="*/ 486 w 594"/>
              <a:gd name="T17" fmla="*/ 108 h 752"/>
              <a:gd name="T18" fmla="*/ 486 w 594"/>
              <a:gd name="T19" fmla="*/ 644 h 752"/>
              <a:gd name="T20" fmla="*/ 242 w 594"/>
              <a:gd name="T21" fmla="*/ 281 h 752"/>
              <a:gd name="T22" fmla="*/ 296 w 594"/>
              <a:gd name="T23" fmla="*/ 227 h 752"/>
              <a:gd name="T24" fmla="*/ 350 w 594"/>
              <a:gd name="T25" fmla="*/ 281 h 752"/>
              <a:gd name="T26" fmla="*/ 296 w 594"/>
              <a:gd name="T27" fmla="*/ 335 h 752"/>
              <a:gd name="T28" fmla="*/ 242 w 594"/>
              <a:gd name="T29" fmla="*/ 281 h 752"/>
              <a:gd name="T30" fmla="*/ 242 w 594"/>
              <a:gd name="T31" fmla="*/ 471 h 752"/>
              <a:gd name="T32" fmla="*/ 296 w 594"/>
              <a:gd name="T33" fmla="*/ 417 h 752"/>
              <a:gd name="T34" fmla="*/ 350 w 594"/>
              <a:gd name="T35" fmla="*/ 471 h 752"/>
              <a:gd name="T36" fmla="*/ 296 w 594"/>
              <a:gd name="T37" fmla="*/ 525 h 752"/>
              <a:gd name="T38" fmla="*/ 242 w 594"/>
              <a:gd name="T39" fmla="*/ 471 h 7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94" h="752">
                <a:moveTo>
                  <a:pt x="0" y="0"/>
                </a:moveTo>
                <a:cubicBezTo>
                  <a:pt x="0" y="752"/>
                  <a:pt x="0" y="752"/>
                  <a:pt x="0" y="752"/>
                </a:cubicBezTo>
                <a:cubicBezTo>
                  <a:pt x="594" y="752"/>
                  <a:pt x="594" y="752"/>
                  <a:pt x="594" y="752"/>
                </a:cubicBezTo>
                <a:cubicBezTo>
                  <a:pt x="594" y="0"/>
                  <a:pt x="594" y="0"/>
                  <a:pt x="594" y="0"/>
                </a:cubicBezTo>
                <a:lnTo>
                  <a:pt x="0" y="0"/>
                </a:lnTo>
                <a:close/>
                <a:moveTo>
                  <a:pt x="486" y="644"/>
                </a:moveTo>
                <a:cubicBezTo>
                  <a:pt x="108" y="644"/>
                  <a:pt x="108" y="644"/>
                  <a:pt x="108" y="644"/>
                </a:cubicBezTo>
                <a:cubicBezTo>
                  <a:pt x="108" y="108"/>
                  <a:pt x="108" y="108"/>
                  <a:pt x="108" y="108"/>
                </a:cubicBezTo>
                <a:cubicBezTo>
                  <a:pt x="486" y="108"/>
                  <a:pt x="486" y="108"/>
                  <a:pt x="486" y="108"/>
                </a:cubicBezTo>
                <a:lnTo>
                  <a:pt x="486" y="644"/>
                </a:lnTo>
                <a:close/>
                <a:moveTo>
                  <a:pt x="242" y="281"/>
                </a:moveTo>
                <a:cubicBezTo>
                  <a:pt x="242" y="251"/>
                  <a:pt x="266" y="227"/>
                  <a:pt x="296" y="227"/>
                </a:cubicBezTo>
                <a:cubicBezTo>
                  <a:pt x="326" y="227"/>
                  <a:pt x="350" y="251"/>
                  <a:pt x="350" y="281"/>
                </a:cubicBezTo>
                <a:cubicBezTo>
                  <a:pt x="350" y="311"/>
                  <a:pt x="326" y="335"/>
                  <a:pt x="296" y="335"/>
                </a:cubicBezTo>
                <a:cubicBezTo>
                  <a:pt x="266" y="335"/>
                  <a:pt x="242" y="311"/>
                  <a:pt x="242" y="281"/>
                </a:cubicBezTo>
                <a:close/>
                <a:moveTo>
                  <a:pt x="242" y="471"/>
                </a:moveTo>
                <a:cubicBezTo>
                  <a:pt x="242" y="441"/>
                  <a:pt x="266" y="417"/>
                  <a:pt x="296" y="417"/>
                </a:cubicBezTo>
                <a:cubicBezTo>
                  <a:pt x="326" y="417"/>
                  <a:pt x="350" y="441"/>
                  <a:pt x="350" y="471"/>
                </a:cubicBezTo>
                <a:cubicBezTo>
                  <a:pt x="350" y="501"/>
                  <a:pt x="326" y="525"/>
                  <a:pt x="296" y="525"/>
                </a:cubicBezTo>
                <a:cubicBezTo>
                  <a:pt x="266" y="525"/>
                  <a:pt x="242" y="501"/>
                  <a:pt x="242" y="47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93" name="Freeform 171">
            <a:extLst>
              <a:ext uri="{FF2B5EF4-FFF2-40B4-BE49-F238E27FC236}">
                <a16:creationId xmlns:a16="http://schemas.microsoft.com/office/drawing/2014/main" id="{F5A1BED0-C110-44DA-8EA6-DF1F7AAFD0A5}"/>
              </a:ext>
            </a:extLst>
          </p:cNvPr>
          <p:cNvSpPr>
            <a:spLocks noChangeAspect="1" noEditPoints="1"/>
          </p:cNvSpPr>
          <p:nvPr/>
        </p:nvSpPr>
        <p:spPr bwMode="auto">
          <a:xfrm>
            <a:off x="11220473" y="4610702"/>
            <a:ext cx="244800" cy="244397"/>
          </a:xfrm>
          <a:custGeom>
            <a:avLst/>
            <a:gdLst>
              <a:gd name="T0" fmla="*/ 646 w 754"/>
              <a:gd name="T1" fmla="*/ 187 h 753"/>
              <a:gd name="T2" fmla="*/ 754 w 754"/>
              <a:gd name="T3" fmla="*/ 187 h 753"/>
              <a:gd name="T4" fmla="*/ 754 w 754"/>
              <a:gd name="T5" fmla="*/ 563 h 753"/>
              <a:gd name="T6" fmla="*/ 190 w 754"/>
              <a:gd name="T7" fmla="*/ 563 h 753"/>
              <a:gd name="T8" fmla="*/ 190 w 754"/>
              <a:gd name="T9" fmla="*/ 0 h 753"/>
              <a:gd name="T10" fmla="*/ 567 w 754"/>
              <a:gd name="T11" fmla="*/ 0 h 753"/>
              <a:gd name="T12" fmla="*/ 567 w 754"/>
              <a:gd name="T13" fmla="*/ 108 h 753"/>
              <a:gd name="T14" fmla="*/ 298 w 754"/>
              <a:gd name="T15" fmla="*/ 108 h 753"/>
              <a:gd name="T16" fmla="*/ 298 w 754"/>
              <a:gd name="T17" fmla="*/ 455 h 753"/>
              <a:gd name="T18" fmla="*/ 646 w 754"/>
              <a:gd name="T19" fmla="*/ 455 h 753"/>
              <a:gd name="T20" fmla="*/ 646 w 754"/>
              <a:gd name="T21" fmla="*/ 187 h 753"/>
              <a:gd name="T22" fmla="*/ 108 w 754"/>
              <a:gd name="T23" fmla="*/ 149 h 753"/>
              <a:gd name="T24" fmla="*/ 0 w 754"/>
              <a:gd name="T25" fmla="*/ 149 h 753"/>
              <a:gd name="T26" fmla="*/ 0 w 754"/>
              <a:gd name="T27" fmla="*/ 753 h 753"/>
              <a:gd name="T28" fmla="*/ 605 w 754"/>
              <a:gd name="T29" fmla="*/ 753 h 753"/>
              <a:gd name="T30" fmla="*/ 605 w 754"/>
              <a:gd name="T31" fmla="*/ 645 h 753"/>
              <a:gd name="T32" fmla="*/ 108 w 754"/>
              <a:gd name="T33" fmla="*/ 645 h 753"/>
              <a:gd name="T34" fmla="*/ 108 w 754"/>
              <a:gd name="T35" fmla="*/ 149 h 753"/>
              <a:gd name="T36" fmla="*/ 700 w 754"/>
              <a:gd name="T37" fmla="*/ 108 h 753"/>
              <a:gd name="T38" fmla="*/ 754 w 754"/>
              <a:gd name="T39" fmla="*/ 54 h 753"/>
              <a:gd name="T40" fmla="*/ 700 w 754"/>
              <a:gd name="T41" fmla="*/ 0 h 753"/>
              <a:gd name="T42" fmla="*/ 646 w 754"/>
              <a:gd name="T43" fmla="*/ 54 h 753"/>
              <a:gd name="T44" fmla="*/ 700 w 754"/>
              <a:gd name="T45" fmla="*/ 108 h 7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54" h="753">
                <a:moveTo>
                  <a:pt x="646" y="187"/>
                </a:moveTo>
                <a:cubicBezTo>
                  <a:pt x="754" y="187"/>
                  <a:pt x="754" y="187"/>
                  <a:pt x="754" y="187"/>
                </a:cubicBezTo>
                <a:cubicBezTo>
                  <a:pt x="754" y="563"/>
                  <a:pt x="754" y="563"/>
                  <a:pt x="754" y="563"/>
                </a:cubicBezTo>
                <a:cubicBezTo>
                  <a:pt x="190" y="563"/>
                  <a:pt x="190" y="563"/>
                  <a:pt x="190" y="563"/>
                </a:cubicBezTo>
                <a:cubicBezTo>
                  <a:pt x="190" y="0"/>
                  <a:pt x="190" y="0"/>
                  <a:pt x="190" y="0"/>
                </a:cubicBezTo>
                <a:cubicBezTo>
                  <a:pt x="567" y="0"/>
                  <a:pt x="567" y="0"/>
                  <a:pt x="567" y="0"/>
                </a:cubicBezTo>
                <a:cubicBezTo>
                  <a:pt x="567" y="108"/>
                  <a:pt x="567" y="108"/>
                  <a:pt x="567" y="108"/>
                </a:cubicBezTo>
                <a:cubicBezTo>
                  <a:pt x="298" y="108"/>
                  <a:pt x="298" y="108"/>
                  <a:pt x="298" y="108"/>
                </a:cubicBezTo>
                <a:cubicBezTo>
                  <a:pt x="298" y="455"/>
                  <a:pt x="298" y="455"/>
                  <a:pt x="298" y="455"/>
                </a:cubicBezTo>
                <a:cubicBezTo>
                  <a:pt x="646" y="455"/>
                  <a:pt x="646" y="455"/>
                  <a:pt x="646" y="455"/>
                </a:cubicBezTo>
                <a:lnTo>
                  <a:pt x="646" y="187"/>
                </a:lnTo>
                <a:close/>
                <a:moveTo>
                  <a:pt x="108" y="149"/>
                </a:moveTo>
                <a:cubicBezTo>
                  <a:pt x="0" y="149"/>
                  <a:pt x="0" y="149"/>
                  <a:pt x="0" y="149"/>
                </a:cubicBezTo>
                <a:cubicBezTo>
                  <a:pt x="0" y="753"/>
                  <a:pt x="0" y="753"/>
                  <a:pt x="0" y="753"/>
                </a:cubicBezTo>
                <a:cubicBezTo>
                  <a:pt x="605" y="753"/>
                  <a:pt x="605" y="753"/>
                  <a:pt x="605" y="753"/>
                </a:cubicBezTo>
                <a:cubicBezTo>
                  <a:pt x="605" y="645"/>
                  <a:pt x="605" y="645"/>
                  <a:pt x="605" y="645"/>
                </a:cubicBezTo>
                <a:cubicBezTo>
                  <a:pt x="108" y="645"/>
                  <a:pt x="108" y="645"/>
                  <a:pt x="108" y="645"/>
                </a:cubicBezTo>
                <a:lnTo>
                  <a:pt x="108" y="149"/>
                </a:lnTo>
                <a:close/>
                <a:moveTo>
                  <a:pt x="700" y="108"/>
                </a:moveTo>
                <a:cubicBezTo>
                  <a:pt x="730" y="108"/>
                  <a:pt x="754" y="83"/>
                  <a:pt x="754" y="54"/>
                </a:cubicBezTo>
                <a:cubicBezTo>
                  <a:pt x="754" y="24"/>
                  <a:pt x="730" y="0"/>
                  <a:pt x="700" y="0"/>
                </a:cubicBezTo>
                <a:cubicBezTo>
                  <a:pt x="670" y="0"/>
                  <a:pt x="646" y="24"/>
                  <a:pt x="646" y="54"/>
                </a:cubicBezTo>
                <a:cubicBezTo>
                  <a:pt x="646" y="83"/>
                  <a:pt x="670" y="108"/>
                  <a:pt x="700" y="10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94" name="Freeform 190">
            <a:extLst>
              <a:ext uri="{FF2B5EF4-FFF2-40B4-BE49-F238E27FC236}">
                <a16:creationId xmlns:a16="http://schemas.microsoft.com/office/drawing/2014/main" id="{4021B83F-0501-475C-A0E3-D90881884F33}"/>
              </a:ext>
            </a:extLst>
          </p:cNvPr>
          <p:cNvSpPr>
            <a:spLocks noChangeAspect="1" noEditPoints="1"/>
          </p:cNvSpPr>
          <p:nvPr/>
        </p:nvSpPr>
        <p:spPr bwMode="auto">
          <a:xfrm>
            <a:off x="6826661" y="1758812"/>
            <a:ext cx="244800" cy="219919"/>
          </a:xfrm>
          <a:custGeom>
            <a:avLst/>
            <a:gdLst>
              <a:gd name="T0" fmla="*/ 756 w 756"/>
              <a:gd name="T1" fmla="*/ 187 h 680"/>
              <a:gd name="T2" fmla="*/ 570 w 756"/>
              <a:gd name="T3" fmla="*/ 0 h 680"/>
              <a:gd name="T4" fmla="*/ 391 w 756"/>
              <a:gd name="T5" fmla="*/ 131 h 680"/>
              <a:gd name="T6" fmla="*/ 378 w 756"/>
              <a:gd name="T7" fmla="*/ 167 h 680"/>
              <a:gd name="T8" fmla="*/ 365 w 756"/>
              <a:gd name="T9" fmla="*/ 131 h 680"/>
              <a:gd name="T10" fmla="*/ 365 w 756"/>
              <a:gd name="T11" fmla="*/ 131 h 680"/>
              <a:gd name="T12" fmla="*/ 186 w 756"/>
              <a:gd name="T13" fmla="*/ 0 h 680"/>
              <a:gd name="T14" fmla="*/ 0 w 756"/>
              <a:gd name="T15" fmla="*/ 187 h 680"/>
              <a:gd name="T16" fmla="*/ 89 w 756"/>
              <a:gd name="T17" fmla="*/ 346 h 680"/>
              <a:gd name="T18" fmla="*/ 89 w 756"/>
              <a:gd name="T19" fmla="*/ 680 h 680"/>
              <a:gd name="T20" fmla="*/ 669 w 756"/>
              <a:gd name="T21" fmla="*/ 680 h 680"/>
              <a:gd name="T22" fmla="*/ 669 w 756"/>
              <a:gd name="T23" fmla="*/ 345 h 680"/>
              <a:gd name="T24" fmla="*/ 756 w 756"/>
              <a:gd name="T25" fmla="*/ 187 h 680"/>
              <a:gd name="T26" fmla="*/ 495 w 756"/>
              <a:gd name="T27" fmla="*/ 163 h 680"/>
              <a:gd name="T28" fmla="*/ 570 w 756"/>
              <a:gd name="T29" fmla="*/ 108 h 680"/>
              <a:gd name="T30" fmla="*/ 648 w 756"/>
              <a:gd name="T31" fmla="*/ 187 h 680"/>
              <a:gd name="T32" fmla="*/ 577 w 756"/>
              <a:gd name="T33" fmla="*/ 265 h 680"/>
              <a:gd name="T34" fmla="*/ 456 w 756"/>
              <a:gd name="T35" fmla="*/ 265 h 680"/>
              <a:gd name="T36" fmla="*/ 493 w 756"/>
              <a:gd name="T37" fmla="*/ 168 h 680"/>
              <a:gd name="T38" fmla="*/ 495 w 756"/>
              <a:gd name="T39" fmla="*/ 163 h 680"/>
              <a:gd name="T40" fmla="*/ 186 w 756"/>
              <a:gd name="T41" fmla="*/ 108 h 680"/>
              <a:gd name="T42" fmla="*/ 261 w 756"/>
              <a:gd name="T43" fmla="*/ 163 h 680"/>
              <a:gd name="T44" fmla="*/ 262 w 756"/>
              <a:gd name="T45" fmla="*/ 166 h 680"/>
              <a:gd name="T46" fmla="*/ 300 w 756"/>
              <a:gd name="T47" fmla="*/ 265 h 680"/>
              <a:gd name="T48" fmla="*/ 179 w 756"/>
              <a:gd name="T49" fmla="*/ 265 h 680"/>
              <a:gd name="T50" fmla="*/ 108 w 756"/>
              <a:gd name="T51" fmla="*/ 187 h 680"/>
              <a:gd name="T52" fmla="*/ 186 w 756"/>
              <a:gd name="T53" fmla="*/ 108 h 680"/>
              <a:gd name="T54" fmla="*/ 561 w 756"/>
              <a:gd name="T55" fmla="*/ 572 h 680"/>
              <a:gd name="T56" fmla="*/ 197 w 756"/>
              <a:gd name="T57" fmla="*/ 572 h 680"/>
              <a:gd name="T58" fmla="*/ 197 w 756"/>
              <a:gd name="T59" fmla="*/ 373 h 680"/>
              <a:gd name="T60" fmla="*/ 561 w 756"/>
              <a:gd name="T61" fmla="*/ 373 h 680"/>
              <a:gd name="T62" fmla="*/ 561 w 756"/>
              <a:gd name="T63" fmla="*/ 572 h 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56" h="680">
                <a:moveTo>
                  <a:pt x="756" y="187"/>
                </a:moveTo>
                <a:cubicBezTo>
                  <a:pt x="756" y="84"/>
                  <a:pt x="673" y="0"/>
                  <a:pt x="570" y="0"/>
                </a:cubicBezTo>
                <a:cubicBezTo>
                  <a:pt x="487" y="0"/>
                  <a:pt x="416" y="53"/>
                  <a:pt x="391" y="131"/>
                </a:cubicBezTo>
                <a:cubicBezTo>
                  <a:pt x="378" y="167"/>
                  <a:pt x="378" y="167"/>
                  <a:pt x="378" y="167"/>
                </a:cubicBezTo>
                <a:cubicBezTo>
                  <a:pt x="365" y="131"/>
                  <a:pt x="365" y="131"/>
                  <a:pt x="365" y="131"/>
                </a:cubicBezTo>
                <a:cubicBezTo>
                  <a:pt x="365" y="131"/>
                  <a:pt x="365" y="131"/>
                  <a:pt x="365" y="131"/>
                </a:cubicBezTo>
                <a:cubicBezTo>
                  <a:pt x="340" y="53"/>
                  <a:pt x="269" y="0"/>
                  <a:pt x="186" y="0"/>
                </a:cubicBezTo>
                <a:cubicBezTo>
                  <a:pt x="83" y="0"/>
                  <a:pt x="0" y="84"/>
                  <a:pt x="0" y="187"/>
                </a:cubicBezTo>
                <a:cubicBezTo>
                  <a:pt x="0" y="254"/>
                  <a:pt x="35" y="313"/>
                  <a:pt x="89" y="346"/>
                </a:cubicBezTo>
                <a:cubicBezTo>
                  <a:pt x="89" y="680"/>
                  <a:pt x="89" y="680"/>
                  <a:pt x="89" y="680"/>
                </a:cubicBezTo>
                <a:cubicBezTo>
                  <a:pt x="669" y="680"/>
                  <a:pt x="669" y="680"/>
                  <a:pt x="669" y="680"/>
                </a:cubicBezTo>
                <a:cubicBezTo>
                  <a:pt x="669" y="345"/>
                  <a:pt x="669" y="345"/>
                  <a:pt x="669" y="345"/>
                </a:cubicBezTo>
                <a:cubicBezTo>
                  <a:pt x="721" y="312"/>
                  <a:pt x="756" y="254"/>
                  <a:pt x="756" y="187"/>
                </a:cubicBezTo>
                <a:close/>
                <a:moveTo>
                  <a:pt x="495" y="163"/>
                </a:moveTo>
                <a:cubicBezTo>
                  <a:pt x="505" y="130"/>
                  <a:pt x="535" y="108"/>
                  <a:pt x="570" y="108"/>
                </a:cubicBezTo>
                <a:cubicBezTo>
                  <a:pt x="613" y="108"/>
                  <a:pt x="648" y="144"/>
                  <a:pt x="648" y="187"/>
                </a:cubicBezTo>
                <a:cubicBezTo>
                  <a:pt x="648" y="228"/>
                  <a:pt x="617" y="262"/>
                  <a:pt x="577" y="265"/>
                </a:cubicBezTo>
                <a:cubicBezTo>
                  <a:pt x="456" y="265"/>
                  <a:pt x="456" y="265"/>
                  <a:pt x="456" y="265"/>
                </a:cubicBezTo>
                <a:cubicBezTo>
                  <a:pt x="493" y="168"/>
                  <a:pt x="493" y="168"/>
                  <a:pt x="493" y="168"/>
                </a:cubicBezTo>
                <a:lnTo>
                  <a:pt x="495" y="163"/>
                </a:lnTo>
                <a:close/>
                <a:moveTo>
                  <a:pt x="186" y="108"/>
                </a:moveTo>
                <a:cubicBezTo>
                  <a:pt x="221" y="108"/>
                  <a:pt x="251" y="130"/>
                  <a:pt x="261" y="163"/>
                </a:cubicBezTo>
                <a:cubicBezTo>
                  <a:pt x="262" y="166"/>
                  <a:pt x="262" y="166"/>
                  <a:pt x="262" y="166"/>
                </a:cubicBezTo>
                <a:cubicBezTo>
                  <a:pt x="300" y="265"/>
                  <a:pt x="300" y="265"/>
                  <a:pt x="300" y="265"/>
                </a:cubicBezTo>
                <a:cubicBezTo>
                  <a:pt x="179" y="265"/>
                  <a:pt x="179" y="265"/>
                  <a:pt x="179" y="265"/>
                </a:cubicBezTo>
                <a:cubicBezTo>
                  <a:pt x="139" y="262"/>
                  <a:pt x="108" y="228"/>
                  <a:pt x="108" y="187"/>
                </a:cubicBezTo>
                <a:cubicBezTo>
                  <a:pt x="108" y="144"/>
                  <a:pt x="143" y="108"/>
                  <a:pt x="186" y="108"/>
                </a:cubicBezTo>
                <a:close/>
                <a:moveTo>
                  <a:pt x="561" y="572"/>
                </a:moveTo>
                <a:cubicBezTo>
                  <a:pt x="197" y="572"/>
                  <a:pt x="197" y="572"/>
                  <a:pt x="197" y="572"/>
                </a:cubicBezTo>
                <a:cubicBezTo>
                  <a:pt x="197" y="373"/>
                  <a:pt x="197" y="373"/>
                  <a:pt x="197" y="373"/>
                </a:cubicBezTo>
                <a:cubicBezTo>
                  <a:pt x="561" y="373"/>
                  <a:pt x="561" y="373"/>
                  <a:pt x="561" y="373"/>
                </a:cubicBezTo>
                <a:lnTo>
                  <a:pt x="561" y="572"/>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96" name="Freeform 179">
            <a:extLst>
              <a:ext uri="{FF2B5EF4-FFF2-40B4-BE49-F238E27FC236}">
                <a16:creationId xmlns:a16="http://schemas.microsoft.com/office/drawing/2014/main" id="{FC8A7701-DDE5-49DF-BE91-53959EAB5EAB}"/>
              </a:ext>
            </a:extLst>
          </p:cNvPr>
          <p:cNvSpPr>
            <a:spLocks noChangeAspect="1" noEditPoints="1"/>
          </p:cNvSpPr>
          <p:nvPr/>
        </p:nvSpPr>
        <p:spPr bwMode="auto">
          <a:xfrm>
            <a:off x="4638181" y="3187519"/>
            <a:ext cx="244800" cy="243590"/>
          </a:xfrm>
          <a:custGeom>
            <a:avLst/>
            <a:gdLst>
              <a:gd name="T0" fmla="*/ 525 w 752"/>
              <a:gd name="T1" fmla="*/ 0 h 749"/>
              <a:gd name="T2" fmla="*/ 299 w 752"/>
              <a:gd name="T3" fmla="*/ 227 h 749"/>
              <a:gd name="T4" fmla="*/ 299 w 752"/>
              <a:gd name="T5" fmla="*/ 238 h 749"/>
              <a:gd name="T6" fmla="*/ 0 w 752"/>
              <a:gd name="T7" fmla="*/ 537 h 749"/>
              <a:gd name="T8" fmla="*/ 0 w 752"/>
              <a:gd name="T9" fmla="*/ 560 h 749"/>
              <a:gd name="T10" fmla="*/ 187 w 752"/>
              <a:gd name="T11" fmla="*/ 749 h 749"/>
              <a:gd name="T12" fmla="*/ 211 w 752"/>
              <a:gd name="T13" fmla="*/ 749 h 749"/>
              <a:gd name="T14" fmla="*/ 283 w 752"/>
              <a:gd name="T15" fmla="*/ 677 h 749"/>
              <a:gd name="T16" fmla="*/ 207 w 752"/>
              <a:gd name="T17" fmla="*/ 600 h 749"/>
              <a:gd name="T18" fmla="*/ 169 w 752"/>
              <a:gd name="T19" fmla="*/ 638 h 749"/>
              <a:gd name="T20" fmla="*/ 111 w 752"/>
              <a:gd name="T21" fmla="*/ 580 h 749"/>
              <a:gd name="T22" fmla="*/ 337 w 752"/>
              <a:gd name="T23" fmla="*/ 353 h 749"/>
              <a:gd name="T24" fmla="*/ 525 w 752"/>
              <a:gd name="T25" fmla="*/ 453 h 749"/>
              <a:gd name="T26" fmla="*/ 752 w 752"/>
              <a:gd name="T27" fmla="*/ 227 h 749"/>
              <a:gd name="T28" fmla="*/ 525 w 752"/>
              <a:gd name="T29" fmla="*/ 0 h 749"/>
              <a:gd name="T30" fmla="*/ 525 w 752"/>
              <a:gd name="T31" fmla="*/ 345 h 749"/>
              <a:gd name="T32" fmla="*/ 407 w 752"/>
              <a:gd name="T33" fmla="*/ 227 h 749"/>
              <a:gd name="T34" fmla="*/ 525 w 752"/>
              <a:gd name="T35" fmla="*/ 108 h 749"/>
              <a:gd name="T36" fmla="*/ 644 w 752"/>
              <a:gd name="T37" fmla="*/ 227 h 749"/>
              <a:gd name="T38" fmla="*/ 525 w 752"/>
              <a:gd name="T39" fmla="*/ 345 h 749"/>
              <a:gd name="T40" fmla="*/ 395 w 752"/>
              <a:gd name="T41" fmla="*/ 541 h 749"/>
              <a:gd name="T42" fmla="*/ 341 w 752"/>
              <a:gd name="T43" fmla="*/ 595 h 749"/>
              <a:gd name="T44" fmla="*/ 287 w 752"/>
              <a:gd name="T45" fmla="*/ 541 h 749"/>
              <a:gd name="T46" fmla="*/ 341 w 752"/>
              <a:gd name="T47" fmla="*/ 487 h 749"/>
              <a:gd name="T48" fmla="*/ 395 w 752"/>
              <a:gd name="T49" fmla="*/ 541 h 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52" h="749">
                <a:moveTo>
                  <a:pt x="525" y="0"/>
                </a:moveTo>
                <a:cubicBezTo>
                  <a:pt x="401" y="0"/>
                  <a:pt x="299" y="102"/>
                  <a:pt x="299" y="227"/>
                </a:cubicBezTo>
                <a:cubicBezTo>
                  <a:pt x="299" y="231"/>
                  <a:pt x="299" y="235"/>
                  <a:pt x="299" y="238"/>
                </a:cubicBezTo>
                <a:cubicBezTo>
                  <a:pt x="0" y="537"/>
                  <a:pt x="0" y="537"/>
                  <a:pt x="0" y="537"/>
                </a:cubicBezTo>
                <a:cubicBezTo>
                  <a:pt x="0" y="560"/>
                  <a:pt x="0" y="560"/>
                  <a:pt x="0" y="560"/>
                </a:cubicBezTo>
                <a:cubicBezTo>
                  <a:pt x="0" y="663"/>
                  <a:pt x="84" y="747"/>
                  <a:pt x="187" y="749"/>
                </a:cubicBezTo>
                <a:cubicBezTo>
                  <a:pt x="211" y="749"/>
                  <a:pt x="211" y="749"/>
                  <a:pt x="211" y="749"/>
                </a:cubicBezTo>
                <a:cubicBezTo>
                  <a:pt x="283" y="677"/>
                  <a:pt x="283" y="677"/>
                  <a:pt x="283" y="677"/>
                </a:cubicBezTo>
                <a:cubicBezTo>
                  <a:pt x="207" y="600"/>
                  <a:pt x="207" y="600"/>
                  <a:pt x="207" y="600"/>
                </a:cubicBezTo>
                <a:cubicBezTo>
                  <a:pt x="169" y="638"/>
                  <a:pt x="169" y="638"/>
                  <a:pt x="169" y="638"/>
                </a:cubicBezTo>
                <a:cubicBezTo>
                  <a:pt x="141" y="631"/>
                  <a:pt x="118" y="608"/>
                  <a:pt x="111" y="580"/>
                </a:cubicBezTo>
                <a:cubicBezTo>
                  <a:pt x="337" y="353"/>
                  <a:pt x="337" y="353"/>
                  <a:pt x="337" y="353"/>
                </a:cubicBezTo>
                <a:cubicBezTo>
                  <a:pt x="378" y="413"/>
                  <a:pt x="447" y="453"/>
                  <a:pt x="525" y="453"/>
                </a:cubicBezTo>
                <a:cubicBezTo>
                  <a:pt x="650" y="453"/>
                  <a:pt x="752" y="352"/>
                  <a:pt x="752" y="227"/>
                </a:cubicBezTo>
                <a:cubicBezTo>
                  <a:pt x="752" y="102"/>
                  <a:pt x="650" y="0"/>
                  <a:pt x="525" y="0"/>
                </a:cubicBezTo>
                <a:close/>
                <a:moveTo>
                  <a:pt x="525" y="345"/>
                </a:moveTo>
                <a:cubicBezTo>
                  <a:pt x="460" y="345"/>
                  <a:pt x="407" y="292"/>
                  <a:pt x="407" y="227"/>
                </a:cubicBezTo>
                <a:cubicBezTo>
                  <a:pt x="407" y="161"/>
                  <a:pt x="460" y="108"/>
                  <a:pt x="525" y="108"/>
                </a:cubicBezTo>
                <a:cubicBezTo>
                  <a:pt x="591" y="108"/>
                  <a:pt x="644" y="161"/>
                  <a:pt x="644" y="227"/>
                </a:cubicBezTo>
                <a:cubicBezTo>
                  <a:pt x="644" y="292"/>
                  <a:pt x="591" y="345"/>
                  <a:pt x="525" y="345"/>
                </a:cubicBezTo>
                <a:close/>
                <a:moveTo>
                  <a:pt x="395" y="541"/>
                </a:moveTo>
                <a:cubicBezTo>
                  <a:pt x="395" y="571"/>
                  <a:pt x="371" y="595"/>
                  <a:pt x="341" y="595"/>
                </a:cubicBezTo>
                <a:cubicBezTo>
                  <a:pt x="311" y="595"/>
                  <a:pt x="287" y="571"/>
                  <a:pt x="287" y="541"/>
                </a:cubicBezTo>
                <a:cubicBezTo>
                  <a:pt x="287" y="511"/>
                  <a:pt x="311" y="487"/>
                  <a:pt x="341" y="487"/>
                </a:cubicBezTo>
                <a:cubicBezTo>
                  <a:pt x="371" y="487"/>
                  <a:pt x="395" y="511"/>
                  <a:pt x="395" y="541"/>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8664804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7459" y="515462"/>
            <a:ext cx="11117083" cy="600164"/>
          </a:xfrm>
        </p:spPr>
        <p:txBody>
          <a:bodyPr/>
          <a:lstStyle/>
          <a:p>
            <a:r>
              <a:rPr lang="en-US" noProof="0"/>
              <a:t>Market value</a:t>
            </a:r>
          </a:p>
        </p:txBody>
      </p:sp>
      <p:sp>
        <p:nvSpPr>
          <p:cNvPr id="27" name="Text Placeholder 26"/>
          <p:cNvSpPr>
            <a:spLocks noGrp="1"/>
          </p:cNvSpPr>
          <p:nvPr>
            <p:ph type="body" sz="quarter" idx="12"/>
          </p:nvPr>
        </p:nvSpPr>
        <p:spPr/>
        <p:txBody>
          <a:bodyPr/>
          <a:lstStyle/>
          <a:p>
            <a:r>
              <a:rPr lang="en-US"/>
              <a:t>Subtitle goes here</a:t>
            </a:r>
          </a:p>
        </p:txBody>
      </p:sp>
      <p:sp>
        <p:nvSpPr>
          <p:cNvPr id="6" name="TextBox 5"/>
          <p:cNvSpPr txBox="1"/>
          <p:nvPr/>
        </p:nvSpPr>
        <p:spPr>
          <a:xfrm>
            <a:off x="537459" y="1583417"/>
            <a:ext cx="5444241" cy="400110"/>
          </a:xfrm>
          <a:prstGeom prst="rect">
            <a:avLst/>
          </a:prstGeom>
          <a:noFill/>
        </p:spPr>
        <p:txBody>
          <a:bodyPr wrap="square" rtlCol="0">
            <a:spAutoFit/>
          </a:bodyPr>
          <a:lstStyle/>
          <a:p>
            <a:r>
              <a:rPr lang="en-US" sz="2000">
                <a:latin typeface="Work Sans Medium" panose="020B0706030804020204" pitchFamily="34" charset="0"/>
                <a:ea typeface="Work Sans Medium" panose="020B0706030804020204" pitchFamily="34" charset="0"/>
                <a:cs typeface="Work Sans Medium" panose="020B0706030804020204" pitchFamily="34" charset="0"/>
              </a:rPr>
              <a:t>Example Section Title</a:t>
            </a:r>
          </a:p>
        </p:txBody>
      </p:sp>
      <p:sp>
        <p:nvSpPr>
          <p:cNvPr id="8" name="TextBox 7"/>
          <p:cNvSpPr txBox="1"/>
          <p:nvPr/>
        </p:nvSpPr>
        <p:spPr>
          <a:xfrm>
            <a:off x="522219" y="2110516"/>
            <a:ext cx="5459481" cy="3235053"/>
          </a:xfrm>
          <a:prstGeom prst="rect">
            <a:avLst/>
          </a:prstGeom>
          <a:noFill/>
        </p:spPr>
        <p:txBody>
          <a:bodyPr wrap="square" rtlCol="0">
            <a:spAutoFit/>
          </a:bodyPr>
          <a:lstStyle/>
          <a:p>
            <a:pPr marL="285750" indent="-285750">
              <a:lnSpc>
                <a:spcPct val="117000"/>
              </a:lnSpc>
              <a:spcAft>
                <a:spcPts val="1800"/>
              </a:spcAft>
              <a:buClr>
                <a:schemeClr val="accent5"/>
              </a:buClr>
              <a:buSzPct val="170000"/>
              <a:buFont typeface="Work Sans" panose="020B0604020202020204" pitchFamily="34" charset="0"/>
              <a:buChar char="•"/>
            </a:pPr>
            <a:r>
              <a:rPr lang="en-US" sz="1500"/>
              <a:t>Lorem ipsum dolor sit </a:t>
            </a:r>
            <a:r>
              <a:rPr lang="en-US" sz="1500" err="1"/>
              <a:t>amet</a:t>
            </a:r>
            <a:r>
              <a:rPr lang="en-US" sz="1500"/>
              <a:t>, </a:t>
            </a:r>
            <a:r>
              <a:rPr lang="en-US" sz="1500" err="1"/>
              <a:t>consectetuer</a:t>
            </a:r>
            <a:r>
              <a:rPr lang="en-US" sz="1500"/>
              <a:t> </a:t>
            </a:r>
            <a:r>
              <a:rPr lang="en-US" sz="1500" err="1"/>
              <a:t>adipiscing</a:t>
            </a:r>
            <a:r>
              <a:rPr lang="en-US" sz="1500"/>
              <a:t> </a:t>
            </a:r>
            <a:r>
              <a:rPr lang="en-US" sz="1500" err="1"/>
              <a:t>elit</a:t>
            </a:r>
            <a:r>
              <a:rPr lang="en-US" sz="1500"/>
              <a:t>, </a:t>
            </a:r>
            <a:r>
              <a:rPr lang="en-US" sz="1500" err="1"/>
              <a:t>sed</a:t>
            </a:r>
            <a:r>
              <a:rPr lang="en-US" sz="1500"/>
              <a:t> </a:t>
            </a:r>
            <a:r>
              <a:rPr lang="en-US" sz="1500" err="1"/>
              <a:t>diam</a:t>
            </a:r>
            <a:r>
              <a:rPr lang="en-US" sz="1500"/>
              <a:t> </a:t>
            </a:r>
            <a:r>
              <a:rPr lang="en-US" sz="1500" err="1"/>
              <a:t>nonummy</a:t>
            </a:r>
            <a:r>
              <a:rPr lang="en-US" sz="1500"/>
              <a:t> </a:t>
            </a:r>
            <a:r>
              <a:rPr lang="en-US" sz="1500" err="1"/>
              <a:t>nibh</a:t>
            </a:r>
            <a:r>
              <a:rPr lang="en-US" sz="1500"/>
              <a:t> </a:t>
            </a:r>
            <a:r>
              <a:rPr lang="en-US" sz="1500" err="1"/>
              <a:t>euismod</a:t>
            </a:r>
            <a:r>
              <a:rPr lang="en-US" sz="1500"/>
              <a:t> </a:t>
            </a:r>
            <a:r>
              <a:rPr lang="en-US" sz="1500" err="1"/>
              <a:t>tincidunt</a:t>
            </a:r>
            <a:r>
              <a:rPr lang="en-US" sz="1500"/>
              <a:t> </a:t>
            </a:r>
            <a:r>
              <a:rPr lang="en-US" sz="1500" err="1"/>
              <a:t>ut</a:t>
            </a:r>
            <a:r>
              <a:rPr lang="en-US" sz="1500"/>
              <a:t> </a:t>
            </a:r>
            <a:r>
              <a:rPr lang="en-US" sz="1500" err="1"/>
              <a:t>laoreet</a:t>
            </a:r>
            <a:r>
              <a:rPr lang="en-US" sz="1500"/>
              <a:t> </a:t>
            </a:r>
            <a:r>
              <a:rPr lang="en-US" sz="1500" err="1"/>
              <a:t>dolore</a:t>
            </a:r>
            <a:r>
              <a:rPr lang="en-US" sz="1500"/>
              <a:t> magna </a:t>
            </a:r>
            <a:r>
              <a:rPr lang="en-US" sz="1500" err="1"/>
              <a:t>aliquam</a:t>
            </a:r>
            <a:r>
              <a:rPr lang="en-US" sz="1500"/>
              <a:t> </a:t>
            </a:r>
            <a:r>
              <a:rPr lang="en-US" sz="1500" err="1"/>
              <a:t>erat</a:t>
            </a:r>
            <a:r>
              <a:rPr lang="en-US" sz="1500"/>
              <a:t> </a:t>
            </a:r>
            <a:r>
              <a:rPr lang="en-US" sz="1500" err="1"/>
              <a:t>wisi</a:t>
            </a:r>
            <a:r>
              <a:rPr lang="en-US" sz="1500"/>
              <a:t> </a:t>
            </a:r>
            <a:r>
              <a:rPr lang="en-US" sz="1500" err="1"/>
              <a:t>enim</a:t>
            </a:r>
            <a:r>
              <a:rPr lang="en-US" sz="1500"/>
              <a:t> ad minim </a:t>
            </a:r>
            <a:r>
              <a:rPr lang="en-US" sz="1500" err="1"/>
              <a:t>veniam</a:t>
            </a:r>
            <a:r>
              <a:rPr lang="en-US" sz="1500"/>
              <a:t>.</a:t>
            </a:r>
          </a:p>
          <a:p>
            <a:pPr marL="285750" indent="-285750">
              <a:lnSpc>
                <a:spcPct val="117000"/>
              </a:lnSpc>
              <a:spcAft>
                <a:spcPts val="1800"/>
              </a:spcAft>
              <a:buClr>
                <a:schemeClr val="accent5"/>
              </a:buClr>
              <a:buSzPct val="170000"/>
              <a:buFont typeface="Work Sans" panose="020B0604020202020204" pitchFamily="34" charset="0"/>
              <a:buChar char="•"/>
            </a:pPr>
            <a:r>
              <a:rPr lang="en-US" sz="1500" err="1"/>
              <a:t>Consectetuer</a:t>
            </a:r>
            <a:r>
              <a:rPr lang="en-US" sz="1500"/>
              <a:t> </a:t>
            </a:r>
            <a:r>
              <a:rPr lang="en-US" sz="1500" err="1"/>
              <a:t>adipiscing</a:t>
            </a:r>
            <a:r>
              <a:rPr lang="en-US" sz="1500"/>
              <a:t> </a:t>
            </a:r>
            <a:r>
              <a:rPr lang="en-US" sz="1500" err="1"/>
              <a:t>elit</a:t>
            </a:r>
            <a:r>
              <a:rPr lang="en-US" sz="1500"/>
              <a:t>, </a:t>
            </a:r>
            <a:r>
              <a:rPr lang="en-US" sz="1500" err="1"/>
              <a:t>sed</a:t>
            </a:r>
            <a:r>
              <a:rPr lang="en-US" sz="1500"/>
              <a:t> </a:t>
            </a:r>
            <a:r>
              <a:rPr lang="en-US" sz="1500" err="1"/>
              <a:t>diam</a:t>
            </a:r>
            <a:r>
              <a:rPr lang="en-US" sz="1500"/>
              <a:t> </a:t>
            </a:r>
            <a:r>
              <a:rPr lang="en-US" sz="1500" err="1"/>
              <a:t>nonummy</a:t>
            </a:r>
            <a:r>
              <a:rPr lang="en-US" sz="1500"/>
              <a:t>  </a:t>
            </a:r>
            <a:br>
              <a:rPr lang="en-US" sz="1500"/>
            </a:br>
            <a:r>
              <a:rPr lang="en-US" sz="1500" err="1"/>
              <a:t>euismod</a:t>
            </a:r>
            <a:r>
              <a:rPr lang="en-US" sz="1500"/>
              <a:t> </a:t>
            </a:r>
            <a:r>
              <a:rPr lang="en-US" sz="1500" err="1"/>
              <a:t>tincidunt</a:t>
            </a:r>
            <a:r>
              <a:rPr lang="en-US" sz="1500"/>
              <a:t> </a:t>
            </a:r>
            <a:r>
              <a:rPr lang="en-US" sz="1500" err="1"/>
              <a:t>ut</a:t>
            </a:r>
            <a:r>
              <a:rPr lang="en-US" sz="1500"/>
              <a:t> la magna </a:t>
            </a:r>
            <a:r>
              <a:rPr lang="en-US" sz="1500" err="1"/>
              <a:t>aliquam</a:t>
            </a:r>
            <a:r>
              <a:rPr lang="en-US" sz="1500"/>
              <a:t> </a:t>
            </a:r>
            <a:r>
              <a:rPr lang="en-US" sz="1500" err="1"/>
              <a:t>erat</a:t>
            </a:r>
            <a:r>
              <a:rPr lang="en-US" sz="1500"/>
              <a:t> </a:t>
            </a:r>
            <a:r>
              <a:rPr lang="en-US" sz="1500" err="1"/>
              <a:t>volutpat</a:t>
            </a:r>
            <a:r>
              <a:rPr lang="en-US" sz="1500"/>
              <a:t>.</a:t>
            </a:r>
          </a:p>
          <a:p>
            <a:pPr marL="285750" indent="-285750">
              <a:lnSpc>
                <a:spcPct val="117000"/>
              </a:lnSpc>
              <a:spcAft>
                <a:spcPts val="1800"/>
              </a:spcAft>
              <a:buClr>
                <a:schemeClr val="accent5"/>
              </a:buClr>
              <a:buSzPct val="170000"/>
              <a:buFont typeface="Work Sans" panose="020B0604020202020204" pitchFamily="34" charset="0"/>
              <a:buChar char="•"/>
            </a:pPr>
            <a:r>
              <a:rPr lang="en-US" sz="1500" err="1"/>
              <a:t>Adipiscing</a:t>
            </a:r>
            <a:r>
              <a:rPr lang="en-US" sz="1500"/>
              <a:t> </a:t>
            </a:r>
            <a:r>
              <a:rPr lang="en-US" sz="1500" err="1"/>
              <a:t>elit</a:t>
            </a:r>
            <a:r>
              <a:rPr lang="en-US" sz="1500"/>
              <a:t>, </a:t>
            </a:r>
            <a:r>
              <a:rPr lang="en-US" sz="1500" err="1"/>
              <a:t>sed</a:t>
            </a:r>
            <a:r>
              <a:rPr lang="en-US" sz="1500"/>
              <a:t> </a:t>
            </a:r>
            <a:r>
              <a:rPr lang="en-US" sz="1500" err="1"/>
              <a:t>diam</a:t>
            </a:r>
            <a:r>
              <a:rPr lang="en-US" sz="1500"/>
              <a:t> </a:t>
            </a:r>
            <a:r>
              <a:rPr lang="en-US" sz="1500" err="1"/>
              <a:t>nonummy</a:t>
            </a:r>
            <a:r>
              <a:rPr lang="en-US" sz="1500"/>
              <a:t> </a:t>
            </a:r>
            <a:r>
              <a:rPr lang="en-US" sz="1500" err="1"/>
              <a:t>nibh</a:t>
            </a:r>
            <a:r>
              <a:rPr lang="en-US" sz="1500"/>
              <a:t> </a:t>
            </a:r>
            <a:r>
              <a:rPr lang="en-US" sz="1500" err="1"/>
              <a:t>euismod</a:t>
            </a:r>
            <a:r>
              <a:rPr lang="en-US" sz="1500"/>
              <a:t> </a:t>
            </a:r>
            <a:br>
              <a:rPr lang="en-US" sz="1500"/>
            </a:br>
            <a:r>
              <a:rPr lang="en-US" sz="1500" err="1"/>
              <a:t>tincidunt</a:t>
            </a:r>
            <a:r>
              <a:rPr lang="en-US" sz="1500"/>
              <a:t> </a:t>
            </a:r>
            <a:r>
              <a:rPr lang="en-US" sz="1500" err="1"/>
              <a:t>ut</a:t>
            </a:r>
            <a:r>
              <a:rPr lang="en-US" sz="1500"/>
              <a:t> </a:t>
            </a:r>
            <a:r>
              <a:rPr lang="en-US" sz="1500" err="1"/>
              <a:t>laoreet</a:t>
            </a:r>
            <a:r>
              <a:rPr lang="en-US" sz="1500"/>
              <a:t> </a:t>
            </a:r>
            <a:r>
              <a:rPr lang="en-US" sz="1500" err="1"/>
              <a:t>dolore</a:t>
            </a:r>
            <a:r>
              <a:rPr lang="en-US" sz="1500"/>
              <a:t> magna </a:t>
            </a:r>
            <a:r>
              <a:rPr lang="en-US" sz="1500" err="1"/>
              <a:t>aliquam</a:t>
            </a:r>
            <a:r>
              <a:rPr lang="en-US" sz="1500"/>
              <a:t> </a:t>
            </a:r>
            <a:r>
              <a:rPr lang="en-US" sz="1500" err="1"/>
              <a:t>erat</a:t>
            </a:r>
            <a:r>
              <a:rPr lang="en-US" sz="1500"/>
              <a:t> </a:t>
            </a:r>
            <a:r>
              <a:rPr lang="en-US" sz="1500" err="1"/>
              <a:t>volutpat</a:t>
            </a:r>
            <a:r>
              <a:rPr lang="en-US" sz="1500"/>
              <a:t>. Ut </a:t>
            </a:r>
            <a:r>
              <a:rPr lang="en-US" sz="1500" err="1"/>
              <a:t>wisi</a:t>
            </a:r>
            <a:r>
              <a:rPr lang="en-US" sz="1500"/>
              <a:t> </a:t>
            </a:r>
            <a:r>
              <a:rPr lang="en-US" sz="1500" err="1"/>
              <a:t>enim</a:t>
            </a:r>
            <a:r>
              <a:rPr lang="en-US" sz="1500"/>
              <a:t> ad minim </a:t>
            </a:r>
            <a:r>
              <a:rPr lang="en-US" sz="1500" err="1"/>
              <a:t>veniam</a:t>
            </a:r>
            <a:r>
              <a:rPr lang="en-US" sz="1500"/>
              <a:t>.</a:t>
            </a:r>
          </a:p>
        </p:txBody>
      </p:sp>
      <p:sp>
        <p:nvSpPr>
          <p:cNvPr id="9" name="TextBox 8"/>
          <p:cNvSpPr txBox="1"/>
          <p:nvPr/>
        </p:nvSpPr>
        <p:spPr>
          <a:xfrm>
            <a:off x="7217847" y="1676119"/>
            <a:ext cx="4405746" cy="646331"/>
          </a:xfrm>
          <a:prstGeom prst="rect">
            <a:avLst/>
          </a:prstGeom>
          <a:noFill/>
        </p:spPr>
        <p:txBody>
          <a:bodyPr wrap="square" rtlCol="0">
            <a:spAutoFit/>
          </a:bodyPr>
          <a:lstStyle/>
          <a:p>
            <a:pPr>
              <a:lnSpc>
                <a:spcPct val="120000"/>
              </a:lnSpc>
            </a:pPr>
            <a:r>
              <a:rPr lang="en-US" sz="1500">
                <a:ea typeface="Work Sans Medium" panose="020B0706030804020204" pitchFamily="34" charset="0"/>
                <a:cs typeface="Work Sans Medium" panose="020B0706030804020204" pitchFamily="34" charset="0"/>
              </a:rPr>
              <a:t>$4 000 </a:t>
            </a:r>
            <a:r>
              <a:rPr lang="en-US" sz="1500"/>
              <a:t>sit </a:t>
            </a:r>
            <a:r>
              <a:rPr lang="en-US" sz="1500" err="1"/>
              <a:t>amet</a:t>
            </a:r>
            <a:r>
              <a:rPr lang="en-US" sz="1500"/>
              <a:t>, </a:t>
            </a:r>
            <a:r>
              <a:rPr lang="en-US" sz="1500" err="1"/>
              <a:t>consectetuer</a:t>
            </a:r>
            <a:r>
              <a:rPr lang="en-US" sz="1500"/>
              <a:t> </a:t>
            </a:r>
            <a:r>
              <a:rPr lang="en-US" sz="1500" err="1"/>
              <a:t>adipiscing</a:t>
            </a:r>
            <a:r>
              <a:rPr lang="en-US" sz="1500"/>
              <a:t> </a:t>
            </a:r>
            <a:r>
              <a:rPr lang="en-US" sz="1500" err="1"/>
              <a:t>elit</a:t>
            </a:r>
            <a:r>
              <a:rPr lang="en-US" sz="1500"/>
              <a:t>, </a:t>
            </a:r>
            <a:r>
              <a:rPr lang="en-US" sz="1500" err="1"/>
              <a:t>sed</a:t>
            </a:r>
            <a:r>
              <a:rPr lang="en-US" sz="1500"/>
              <a:t> </a:t>
            </a:r>
            <a:r>
              <a:rPr lang="en-US" sz="1500" err="1"/>
              <a:t>diam</a:t>
            </a:r>
            <a:r>
              <a:rPr lang="en-US" sz="1500"/>
              <a:t> </a:t>
            </a:r>
            <a:r>
              <a:rPr lang="en-US" sz="1500" err="1"/>
              <a:t>nonummy</a:t>
            </a:r>
            <a:r>
              <a:rPr lang="en-US" sz="1500"/>
              <a:t> </a:t>
            </a:r>
            <a:r>
              <a:rPr lang="en-US" sz="1500" err="1"/>
              <a:t>euismod</a:t>
            </a:r>
            <a:r>
              <a:rPr lang="en-US" sz="1500"/>
              <a:t> </a:t>
            </a:r>
          </a:p>
        </p:txBody>
      </p:sp>
      <p:sp>
        <p:nvSpPr>
          <p:cNvPr id="10" name="TextBox 9"/>
          <p:cNvSpPr txBox="1"/>
          <p:nvPr/>
        </p:nvSpPr>
        <p:spPr>
          <a:xfrm>
            <a:off x="7217847" y="2715701"/>
            <a:ext cx="4405746" cy="646331"/>
          </a:xfrm>
          <a:prstGeom prst="rect">
            <a:avLst/>
          </a:prstGeom>
          <a:noFill/>
        </p:spPr>
        <p:txBody>
          <a:bodyPr wrap="square" rtlCol="0">
            <a:spAutoFit/>
          </a:bodyPr>
          <a:lstStyle/>
          <a:p>
            <a:pPr>
              <a:lnSpc>
                <a:spcPct val="120000"/>
              </a:lnSpc>
            </a:pPr>
            <a:r>
              <a:rPr lang="en-US" sz="1500">
                <a:ea typeface="Work Sans Medium" panose="020B0706030804020204" pitchFamily="34" charset="0"/>
                <a:cs typeface="Work Sans Medium" panose="020B0706030804020204" pitchFamily="34" charset="0"/>
              </a:rPr>
              <a:t>$10 000 </a:t>
            </a:r>
            <a:r>
              <a:rPr lang="en-US" sz="1500"/>
              <a:t>ipsum dolor sit </a:t>
            </a:r>
            <a:r>
              <a:rPr lang="en-US" sz="1500" err="1"/>
              <a:t>amet</a:t>
            </a:r>
            <a:r>
              <a:rPr lang="en-US" sz="1500"/>
              <a:t>, </a:t>
            </a:r>
            <a:r>
              <a:rPr lang="en-US" sz="1500" err="1"/>
              <a:t>consectetuer</a:t>
            </a:r>
            <a:r>
              <a:rPr lang="en-US" sz="1500"/>
              <a:t> </a:t>
            </a:r>
            <a:r>
              <a:rPr lang="en-US" sz="1500" err="1"/>
              <a:t>adipiscing</a:t>
            </a:r>
            <a:r>
              <a:rPr lang="en-US" sz="1500"/>
              <a:t> </a:t>
            </a:r>
            <a:r>
              <a:rPr lang="en-US" sz="1500" err="1"/>
              <a:t>elit</a:t>
            </a:r>
            <a:r>
              <a:rPr lang="en-US" sz="1500"/>
              <a:t>, </a:t>
            </a:r>
            <a:r>
              <a:rPr lang="en-US" sz="1500" err="1"/>
              <a:t>sed</a:t>
            </a:r>
            <a:r>
              <a:rPr lang="en-US" sz="1500"/>
              <a:t> </a:t>
            </a:r>
            <a:r>
              <a:rPr lang="en-US" sz="1500" err="1"/>
              <a:t>diam</a:t>
            </a:r>
            <a:r>
              <a:rPr lang="en-US" sz="1500"/>
              <a:t> </a:t>
            </a:r>
            <a:r>
              <a:rPr lang="en-US" sz="1500" err="1"/>
              <a:t>nonummy</a:t>
            </a:r>
            <a:r>
              <a:rPr lang="en-US" sz="1500"/>
              <a:t> </a:t>
            </a:r>
            <a:r>
              <a:rPr lang="en-US" sz="1500" err="1"/>
              <a:t>euismod</a:t>
            </a:r>
            <a:r>
              <a:rPr lang="en-US" sz="1500"/>
              <a:t> </a:t>
            </a:r>
          </a:p>
        </p:txBody>
      </p:sp>
      <p:sp>
        <p:nvSpPr>
          <p:cNvPr id="11" name="TextBox 10"/>
          <p:cNvSpPr txBox="1"/>
          <p:nvPr/>
        </p:nvSpPr>
        <p:spPr>
          <a:xfrm>
            <a:off x="7217847" y="3750782"/>
            <a:ext cx="4405746" cy="646331"/>
          </a:xfrm>
          <a:prstGeom prst="rect">
            <a:avLst/>
          </a:prstGeom>
          <a:noFill/>
        </p:spPr>
        <p:txBody>
          <a:bodyPr wrap="square" rtlCol="0">
            <a:spAutoFit/>
          </a:bodyPr>
          <a:lstStyle/>
          <a:p>
            <a:pPr>
              <a:lnSpc>
                <a:spcPct val="120000"/>
              </a:lnSpc>
            </a:pPr>
            <a:r>
              <a:rPr lang="en-US" sz="1500"/>
              <a:t>Lorem ipsum dolor sit </a:t>
            </a:r>
            <a:r>
              <a:rPr lang="en-US" sz="1500" err="1"/>
              <a:t>amet</a:t>
            </a:r>
            <a:r>
              <a:rPr lang="en-US" sz="1500"/>
              <a:t>, </a:t>
            </a:r>
            <a:r>
              <a:rPr lang="en-US" sz="1500">
                <a:ea typeface="Work Sans Medium" panose="020B0706030804020204" pitchFamily="34" charset="0"/>
                <a:cs typeface="Work Sans Medium" panose="020B0706030804020204" pitchFamily="34" charset="0"/>
              </a:rPr>
              <a:t>80% </a:t>
            </a:r>
            <a:r>
              <a:rPr lang="en-US" sz="1500" err="1">
                <a:ea typeface="Work Sans Medium" panose="020B0706030804020204" pitchFamily="34" charset="0"/>
                <a:cs typeface="Work Sans Medium" panose="020B0706030804020204" pitchFamily="34" charset="0"/>
              </a:rPr>
              <a:t>adipiscing</a:t>
            </a:r>
            <a:r>
              <a:rPr lang="en-US" sz="1500">
                <a:ea typeface="Work Sans Medium" panose="020B0706030804020204" pitchFamily="34" charset="0"/>
                <a:cs typeface="Work Sans Medium" panose="020B0706030804020204" pitchFamily="34" charset="0"/>
              </a:rPr>
              <a:t> </a:t>
            </a:r>
            <a:r>
              <a:rPr lang="en-US" sz="1500" err="1"/>
              <a:t>elit</a:t>
            </a:r>
            <a:r>
              <a:rPr lang="en-US" sz="1500"/>
              <a:t>, </a:t>
            </a:r>
            <a:r>
              <a:rPr lang="en-US" sz="1500" err="1"/>
              <a:t>sed</a:t>
            </a:r>
            <a:r>
              <a:rPr lang="en-US" sz="1500"/>
              <a:t> </a:t>
            </a:r>
            <a:r>
              <a:rPr lang="en-US" sz="1500" err="1"/>
              <a:t>diam</a:t>
            </a:r>
            <a:r>
              <a:rPr lang="en-US" sz="1500"/>
              <a:t> </a:t>
            </a:r>
            <a:r>
              <a:rPr lang="en-US" sz="1500" err="1"/>
              <a:t>nonummy</a:t>
            </a:r>
            <a:r>
              <a:rPr lang="en-US" sz="1500"/>
              <a:t> </a:t>
            </a:r>
            <a:r>
              <a:rPr lang="en-US" sz="1500" err="1"/>
              <a:t>euismod</a:t>
            </a:r>
            <a:r>
              <a:rPr lang="en-US" sz="1500"/>
              <a:t> </a:t>
            </a:r>
          </a:p>
        </p:txBody>
      </p:sp>
      <p:sp>
        <p:nvSpPr>
          <p:cNvPr id="12" name="TextBox 11"/>
          <p:cNvSpPr txBox="1"/>
          <p:nvPr/>
        </p:nvSpPr>
        <p:spPr>
          <a:xfrm>
            <a:off x="7217847" y="4794763"/>
            <a:ext cx="4405746" cy="646331"/>
          </a:xfrm>
          <a:prstGeom prst="rect">
            <a:avLst/>
          </a:prstGeom>
          <a:noFill/>
        </p:spPr>
        <p:txBody>
          <a:bodyPr wrap="square" rtlCol="0">
            <a:spAutoFit/>
          </a:bodyPr>
          <a:lstStyle/>
          <a:p>
            <a:pPr>
              <a:lnSpc>
                <a:spcPct val="120000"/>
              </a:lnSpc>
            </a:pPr>
            <a:r>
              <a:rPr lang="en-US" sz="1500">
                <a:ea typeface="Work Sans Medium" panose="020B0706030804020204" pitchFamily="34" charset="0"/>
                <a:cs typeface="Work Sans Medium" panose="020B0706030804020204" pitchFamily="34" charset="0"/>
              </a:rPr>
              <a:t>70-80% dolor sit </a:t>
            </a:r>
            <a:r>
              <a:rPr lang="en-US" sz="1500" err="1">
                <a:ea typeface="Work Sans Medium" panose="020B0706030804020204" pitchFamily="34" charset="0"/>
                <a:cs typeface="Work Sans Medium" panose="020B0706030804020204" pitchFamily="34" charset="0"/>
              </a:rPr>
              <a:t>amet</a:t>
            </a:r>
            <a:r>
              <a:rPr lang="en-US" sz="1500"/>
              <a:t>, </a:t>
            </a:r>
            <a:r>
              <a:rPr lang="en-US" sz="1500" err="1"/>
              <a:t>consectetuer</a:t>
            </a:r>
            <a:r>
              <a:rPr lang="en-US" sz="1500"/>
              <a:t> </a:t>
            </a:r>
            <a:r>
              <a:rPr lang="en-US" sz="1500" err="1"/>
              <a:t>adipiscing</a:t>
            </a:r>
            <a:r>
              <a:rPr lang="en-US" sz="1500"/>
              <a:t> </a:t>
            </a:r>
            <a:r>
              <a:rPr lang="en-US" sz="1500" err="1"/>
              <a:t>elit</a:t>
            </a:r>
            <a:r>
              <a:rPr lang="en-US" sz="1500"/>
              <a:t>, </a:t>
            </a:r>
            <a:r>
              <a:rPr lang="en-US" sz="1500" err="1"/>
              <a:t>sed</a:t>
            </a:r>
            <a:r>
              <a:rPr lang="en-US" sz="1500"/>
              <a:t> </a:t>
            </a:r>
            <a:r>
              <a:rPr lang="en-US" sz="1500" err="1"/>
              <a:t>diam</a:t>
            </a:r>
            <a:r>
              <a:rPr lang="en-US" sz="1500"/>
              <a:t> </a:t>
            </a:r>
            <a:r>
              <a:rPr lang="en-US" sz="1500" err="1"/>
              <a:t>nonummy</a:t>
            </a:r>
            <a:r>
              <a:rPr lang="en-US" sz="1500"/>
              <a:t> </a:t>
            </a:r>
            <a:r>
              <a:rPr lang="en-US" sz="1500" err="1"/>
              <a:t>euismod</a:t>
            </a:r>
            <a:r>
              <a:rPr lang="en-US" sz="1500"/>
              <a:t> </a:t>
            </a:r>
          </a:p>
        </p:txBody>
      </p:sp>
      <p:grpSp>
        <p:nvGrpSpPr>
          <p:cNvPr id="3" name="Group 2">
            <a:extLst>
              <a:ext uri="{FF2B5EF4-FFF2-40B4-BE49-F238E27FC236}">
                <a16:creationId xmlns:a16="http://schemas.microsoft.com/office/drawing/2014/main" id="{12FA4E4C-3AA5-4099-862D-F6B1D9CD773F}"/>
              </a:ext>
            </a:extLst>
          </p:cNvPr>
          <p:cNvGrpSpPr/>
          <p:nvPr/>
        </p:nvGrpSpPr>
        <p:grpSpPr>
          <a:xfrm>
            <a:off x="6364463" y="1676561"/>
            <a:ext cx="626268" cy="626268"/>
            <a:chOff x="6364463" y="1676561"/>
            <a:chExt cx="626268" cy="626268"/>
          </a:xfrm>
        </p:grpSpPr>
        <p:sp>
          <p:nvSpPr>
            <p:cNvPr id="14" name="Rectangle 13"/>
            <p:cNvSpPr>
              <a:spLocks noChangeAspect="1"/>
            </p:cNvSpPr>
            <p:nvPr/>
          </p:nvSpPr>
          <p:spPr>
            <a:xfrm>
              <a:off x="6364463" y="1676561"/>
              <a:ext cx="626268" cy="62626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5" name="Oval 14"/>
            <p:cNvSpPr>
              <a:spLocks noChangeAspect="1"/>
            </p:cNvSpPr>
            <p:nvPr/>
          </p:nvSpPr>
          <p:spPr>
            <a:xfrm>
              <a:off x="6440663" y="1752761"/>
              <a:ext cx="473868" cy="47386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72000" rtlCol="0" anchor="ctr"/>
            <a:lstStyle/>
            <a:p>
              <a:pPr algn="ctr"/>
              <a:r>
                <a:rPr lang="en-US" sz="2250">
                  <a:solidFill>
                    <a:sysClr val="windowText" lastClr="000000"/>
                  </a:solidFill>
                  <a:ea typeface="Work Sans Medium" panose="020B0706030804020204" pitchFamily="34" charset="0"/>
                  <a:cs typeface="Work Sans Medium" panose="020B0706030804020204" pitchFamily="34" charset="0"/>
                </a:rPr>
                <a:t>1</a:t>
              </a:r>
            </a:p>
          </p:txBody>
        </p:sp>
      </p:grpSp>
      <p:grpSp>
        <p:nvGrpSpPr>
          <p:cNvPr id="5" name="Group 4">
            <a:extLst>
              <a:ext uri="{FF2B5EF4-FFF2-40B4-BE49-F238E27FC236}">
                <a16:creationId xmlns:a16="http://schemas.microsoft.com/office/drawing/2014/main" id="{D09BC854-0C42-40AF-8059-946AFD9FEA93}"/>
              </a:ext>
            </a:extLst>
          </p:cNvPr>
          <p:cNvGrpSpPr/>
          <p:nvPr/>
        </p:nvGrpSpPr>
        <p:grpSpPr>
          <a:xfrm>
            <a:off x="6364463" y="2703796"/>
            <a:ext cx="626268" cy="626268"/>
            <a:chOff x="6364463" y="2703796"/>
            <a:chExt cx="626268" cy="626268"/>
          </a:xfrm>
        </p:grpSpPr>
        <p:sp>
          <p:nvSpPr>
            <p:cNvPr id="17" name="Rectangle 16"/>
            <p:cNvSpPr>
              <a:spLocks noChangeAspect="1"/>
            </p:cNvSpPr>
            <p:nvPr/>
          </p:nvSpPr>
          <p:spPr>
            <a:xfrm>
              <a:off x="6364463" y="2703796"/>
              <a:ext cx="626268" cy="6262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8" name="Oval 17"/>
            <p:cNvSpPr>
              <a:spLocks noChangeAspect="1"/>
            </p:cNvSpPr>
            <p:nvPr/>
          </p:nvSpPr>
          <p:spPr>
            <a:xfrm>
              <a:off x="6440663" y="2779996"/>
              <a:ext cx="473868" cy="473868"/>
            </a:xfrm>
            <a:prstGeom prst="ellipse">
              <a:avLst/>
            </a:prstGeom>
            <a:no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tIns="72000" rtlCol="0" anchor="ctr"/>
            <a:lstStyle/>
            <a:p>
              <a:pPr algn="ctr"/>
              <a:r>
                <a:rPr lang="en-US" sz="2250">
                  <a:solidFill>
                    <a:srgbClr val="FFFFFF"/>
                  </a:solidFill>
                  <a:ea typeface="Work Sans Medium" panose="020B0706030804020204" pitchFamily="34" charset="0"/>
                  <a:cs typeface="Work Sans Medium" panose="020B0706030804020204" pitchFamily="34" charset="0"/>
                </a:rPr>
                <a:t>2</a:t>
              </a:r>
            </a:p>
          </p:txBody>
        </p:sp>
      </p:grpSp>
      <p:grpSp>
        <p:nvGrpSpPr>
          <p:cNvPr id="7" name="Group 6">
            <a:extLst>
              <a:ext uri="{FF2B5EF4-FFF2-40B4-BE49-F238E27FC236}">
                <a16:creationId xmlns:a16="http://schemas.microsoft.com/office/drawing/2014/main" id="{95937C78-CBA4-49EB-8D3E-F6B8D6458CC0}"/>
              </a:ext>
            </a:extLst>
          </p:cNvPr>
          <p:cNvGrpSpPr/>
          <p:nvPr/>
        </p:nvGrpSpPr>
        <p:grpSpPr>
          <a:xfrm>
            <a:off x="6364463" y="3731031"/>
            <a:ext cx="626268" cy="626268"/>
            <a:chOff x="6364463" y="3731031"/>
            <a:chExt cx="626268" cy="626268"/>
          </a:xfrm>
        </p:grpSpPr>
        <p:sp>
          <p:nvSpPr>
            <p:cNvPr id="20" name="Rectangle 19"/>
            <p:cNvSpPr>
              <a:spLocks noChangeAspect="1"/>
            </p:cNvSpPr>
            <p:nvPr/>
          </p:nvSpPr>
          <p:spPr>
            <a:xfrm>
              <a:off x="6364463" y="3731031"/>
              <a:ext cx="626268" cy="6262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mj-lt"/>
              </a:endParaRPr>
            </a:p>
          </p:txBody>
        </p:sp>
        <p:sp>
          <p:nvSpPr>
            <p:cNvPr id="21" name="Oval 20"/>
            <p:cNvSpPr>
              <a:spLocks noChangeAspect="1"/>
            </p:cNvSpPr>
            <p:nvPr/>
          </p:nvSpPr>
          <p:spPr>
            <a:xfrm>
              <a:off x="6440663" y="3807231"/>
              <a:ext cx="473868" cy="473868"/>
            </a:xfrm>
            <a:prstGeom prst="ellipse">
              <a:avLst/>
            </a:prstGeom>
            <a:no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tIns="72000" rtlCol="0" anchor="ctr"/>
            <a:lstStyle/>
            <a:p>
              <a:pPr algn="ctr"/>
              <a:r>
                <a:rPr lang="en-US" sz="2250">
                  <a:solidFill>
                    <a:srgbClr val="FFFFFF"/>
                  </a:solidFill>
                  <a:ea typeface="Work Sans Medium" panose="020B0706030804020204" pitchFamily="34" charset="0"/>
                  <a:cs typeface="Work Sans Medium" panose="020B0706030804020204" pitchFamily="34" charset="0"/>
                </a:rPr>
                <a:t>3</a:t>
              </a:r>
            </a:p>
          </p:txBody>
        </p:sp>
      </p:grpSp>
      <p:grpSp>
        <p:nvGrpSpPr>
          <p:cNvPr id="13" name="Group 12">
            <a:extLst>
              <a:ext uri="{FF2B5EF4-FFF2-40B4-BE49-F238E27FC236}">
                <a16:creationId xmlns:a16="http://schemas.microsoft.com/office/drawing/2014/main" id="{972DC373-E0F3-4E31-97D7-8CE94A208BBC}"/>
              </a:ext>
            </a:extLst>
          </p:cNvPr>
          <p:cNvGrpSpPr/>
          <p:nvPr/>
        </p:nvGrpSpPr>
        <p:grpSpPr>
          <a:xfrm>
            <a:off x="6364463" y="4786997"/>
            <a:ext cx="626268" cy="626268"/>
            <a:chOff x="6364463" y="4786997"/>
            <a:chExt cx="626268" cy="626268"/>
          </a:xfrm>
        </p:grpSpPr>
        <p:sp>
          <p:nvSpPr>
            <p:cNvPr id="23" name="Rectangle 22"/>
            <p:cNvSpPr>
              <a:spLocks noChangeAspect="1"/>
            </p:cNvSpPr>
            <p:nvPr/>
          </p:nvSpPr>
          <p:spPr>
            <a:xfrm>
              <a:off x="6364463" y="4786997"/>
              <a:ext cx="626268" cy="6262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4" name="Oval 23"/>
            <p:cNvSpPr>
              <a:spLocks noChangeAspect="1"/>
            </p:cNvSpPr>
            <p:nvPr/>
          </p:nvSpPr>
          <p:spPr>
            <a:xfrm>
              <a:off x="6440663" y="4863197"/>
              <a:ext cx="473868" cy="47386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72000" rtlCol="0" anchor="ctr"/>
            <a:lstStyle/>
            <a:p>
              <a:pPr algn="ctr"/>
              <a:r>
                <a:rPr lang="en-US" sz="2250">
                  <a:solidFill>
                    <a:sysClr val="windowText" lastClr="000000"/>
                  </a:solidFill>
                  <a:ea typeface="Work Sans Medium" panose="020B0706030804020204" pitchFamily="34" charset="0"/>
                  <a:cs typeface="Work Sans Medium" panose="020B0706030804020204" pitchFamily="34" charset="0"/>
                </a:rPr>
                <a:t>4</a:t>
              </a:r>
            </a:p>
          </p:txBody>
        </p:sp>
      </p:grpSp>
      <p:sp>
        <p:nvSpPr>
          <p:cNvPr id="34" name="Slide Number Placeholder 33">
            <a:extLst>
              <a:ext uri="{FF2B5EF4-FFF2-40B4-BE49-F238E27FC236}">
                <a16:creationId xmlns:a16="http://schemas.microsoft.com/office/drawing/2014/main" id="{7D5D2BE3-3779-4C54-ACAC-16A488DF5352}"/>
              </a:ext>
            </a:extLst>
          </p:cNvPr>
          <p:cNvSpPr>
            <a:spLocks noGrp="1"/>
          </p:cNvSpPr>
          <p:nvPr>
            <p:ph type="sldNum" sz="quarter" idx="10"/>
          </p:nvPr>
        </p:nvSpPr>
        <p:spPr/>
        <p:txBody>
          <a:bodyPr/>
          <a:lstStyle/>
          <a:p>
            <a:fld id="{4E6DB2D9-BBD8-435B-B34A-9B8472CE273E}" type="slidenum">
              <a:rPr lang="en-US" smtClean="0"/>
              <a:pPr/>
              <a:t>23</a:t>
            </a:fld>
            <a:endParaRPr lang="en-US"/>
          </a:p>
        </p:txBody>
      </p:sp>
      <p:sp>
        <p:nvSpPr>
          <p:cNvPr id="35" name="Date Placeholder 34">
            <a:extLst>
              <a:ext uri="{FF2B5EF4-FFF2-40B4-BE49-F238E27FC236}">
                <a16:creationId xmlns:a16="http://schemas.microsoft.com/office/drawing/2014/main" id="{E6486C96-9C31-4CF1-9E05-3A3A512C6C05}"/>
              </a:ext>
            </a:extLst>
          </p:cNvPr>
          <p:cNvSpPr>
            <a:spLocks noGrp="1"/>
          </p:cNvSpPr>
          <p:nvPr>
            <p:ph type="dt" sz="half" idx="13"/>
          </p:nvPr>
        </p:nvSpPr>
        <p:spPr/>
        <p:txBody>
          <a:bodyPr/>
          <a:lstStyle/>
          <a:p>
            <a:fld id="{142E2474-517E-4677-911B-D509DAA7EF38}" type="datetime1">
              <a:rPr lang="en-US" smtClean="0"/>
              <a:t>7/24/2019</a:t>
            </a:fld>
            <a:endParaRPr lang="en-US"/>
          </a:p>
        </p:txBody>
      </p:sp>
    </p:spTree>
    <p:extLst>
      <p:ext uri="{BB962C8B-B14F-4D97-AF65-F5344CB8AC3E}">
        <p14:creationId xmlns:p14="http://schemas.microsoft.com/office/powerpoint/2010/main" val="15302632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7459" y="515462"/>
            <a:ext cx="11117083" cy="600164"/>
          </a:xfrm>
        </p:spPr>
        <p:txBody>
          <a:bodyPr/>
          <a:lstStyle/>
          <a:p>
            <a:r>
              <a:rPr lang="en-US" noProof="0"/>
              <a:t>Market value</a:t>
            </a:r>
          </a:p>
        </p:txBody>
      </p:sp>
      <p:sp>
        <p:nvSpPr>
          <p:cNvPr id="10" name="Text Placeholder 9"/>
          <p:cNvSpPr>
            <a:spLocks noGrp="1"/>
          </p:cNvSpPr>
          <p:nvPr>
            <p:ph type="body" sz="quarter" idx="12"/>
          </p:nvPr>
        </p:nvSpPr>
        <p:spPr/>
        <p:txBody>
          <a:bodyPr/>
          <a:lstStyle/>
          <a:p>
            <a:r>
              <a:rPr lang="en-US"/>
              <a:t>Subtitle goes here</a:t>
            </a:r>
          </a:p>
        </p:txBody>
      </p:sp>
      <p:graphicFrame>
        <p:nvGraphicFramePr>
          <p:cNvPr id="6" name="Table 5"/>
          <p:cNvGraphicFramePr>
            <a:graphicFrameLocks noGrp="1"/>
          </p:cNvGraphicFramePr>
          <p:nvPr>
            <p:extLst>
              <p:ext uri="{D42A27DB-BD31-4B8C-83A1-F6EECF244321}">
                <p14:modId xmlns:p14="http://schemas.microsoft.com/office/powerpoint/2010/main" val="3414930456"/>
              </p:ext>
            </p:extLst>
          </p:nvPr>
        </p:nvGraphicFramePr>
        <p:xfrm>
          <a:off x="635000" y="1684866"/>
          <a:ext cx="10922000" cy="3903137"/>
        </p:xfrm>
        <a:graphic>
          <a:graphicData uri="http://schemas.openxmlformats.org/drawingml/2006/table">
            <a:tbl>
              <a:tblPr firstRow="1">
                <a:tableStyleId>{5C22544A-7EE6-4342-B048-85BDC9FD1C3A}</a:tableStyleId>
              </a:tblPr>
              <a:tblGrid>
                <a:gridCol w="2070100">
                  <a:extLst>
                    <a:ext uri="{9D8B030D-6E8A-4147-A177-3AD203B41FA5}">
                      <a16:colId xmlns:a16="http://schemas.microsoft.com/office/drawing/2014/main" val="20000"/>
                    </a:ext>
                  </a:extLst>
                </a:gridCol>
                <a:gridCol w="3149600">
                  <a:extLst>
                    <a:ext uri="{9D8B030D-6E8A-4147-A177-3AD203B41FA5}">
                      <a16:colId xmlns:a16="http://schemas.microsoft.com/office/drawing/2014/main" val="20001"/>
                    </a:ext>
                  </a:extLst>
                </a:gridCol>
                <a:gridCol w="1816100">
                  <a:extLst>
                    <a:ext uri="{9D8B030D-6E8A-4147-A177-3AD203B41FA5}">
                      <a16:colId xmlns:a16="http://schemas.microsoft.com/office/drawing/2014/main" val="20002"/>
                    </a:ext>
                  </a:extLst>
                </a:gridCol>
                <a:gridCol w="1816100">
                  <a:extLst>
                    <a:ext uri="{9D8B030D-6E8A-4147-A177-3AD203B41FA5}">
                      <a16:colId xmlns:a16="http://schemas.microsoft.com/office/drawing/2014/main" val="20003"/>
                    </a:ext>
                  </a:extLst>
                </a:gridCol>
                <a:gridCol w="2070100">
                  <a:extLst>
                    <a:ext uri="{9D8B030D-6E8A-4147-A177-3AD203B41FA5}">
                      <a16:colId xmlns:a16="http://schemas.microsoft.com/office/drawing/2014/main" val="20004"/>
                    </a:ext>
                  </a:extLst>
                </a:gridCol>
              </a:tblGrid>
              <a:tr h="557591">
                <a:tc>
                  <a:txBody>
                    <a:bodyPr/>
                    <a:lstStyle/>
                    <a:p>
                      <a:r>
                        <a:rPr lang="en-US" sz="1500" noProof="0">
                          <a:solidFill>
                            <a:schemeClr val="tx1"/>
                          </a:solidFill>
                          <a:latin typeface="+mn-lt"/>
                          <a:ea typeface="Work Sans Medium" panose="020B0706030804020204" pitchFamily="34" charset="0"/>
                          <a:cs typeface="Work Sans Medium" panose="020B0706030804020204" pitchFamily="34" charset="0"/>
                        </a:rPr>
                        <a:t>Country</a:t>
                      </a:r>
                      <a:endParaRPr lang="en-US" sz="1500" b="0" noProof="0">
                        <a:solidFill>
                          <a:schemeClr val="tx1"/>
                        </a:solidFill>
                        <a:latin typeface="+mn-lt"/>
                        <a:ea typeface="Work Sans Medium" panose="020B0706030804020204" pitchFamily="34" charset="0"/>
                        <a:cs typeface="Work Sans Medium" panose="020B0706030804020204" pitchFamily="34" charset="0"/>
                      </a:endParaRPr>
                    </a:p>
                  </a:txBody>
                  <a:tcPr marL="252000" anchor="ctr">
                    <a:lnL w="19050" cap="flat" cmpd="sng" algn="ctr">
                      <a:noFill/>
                      <a:prstDash val="solid"/>
                      <a:round/>
                      <a:headEnd type="none" w="med" len="med"/>
                      <a:tailEnd type="none" w="med" len="med"/>
                    </a:lnL>
                  </a:tcPr>
                </a:tc>
                <a:tc>
                  <a:txBody>
                    <a:bodyPr/>
                    <a:lstStyle/>
                    <a:p>
                      <a:r>
                        <a:rPr lang="en-US" sz="1500" noProof="0">
                          <a:solidFill>
                            <a:schemeClr val="tx1"/>
                          </a:solidFill>
                          <a:latin typeface="+mn-lt"/>
                          <a:ea typeface="Work Sans Medium" panose="020B0706030804020204" pitchFamily="34" charset="0"/>
                          <a:cs typeface="Work Sans Medium" panose="020B0706030804020204" pitchFamily="34" charset="0"/>
                        </a:rPr>
                        <a:t>Main Market</a:t>
                      </a:r>
                      <a:endParaRPr lang="en-US" sz="1500" b="0" noProof="0">
                        <a:solidFill>
                          <a:schemeClr val="tx1"/>
                        </a:solidFill>
                        <a:latin typeface="+mn-lt"/>
                        <a:ea typeface="Work Sans Medium" panose="020B0706030804020204" pitchFamily="34" charset="0"/>
                        <a:cs typeface="Work Sans Medium" panose="020B0706030804020204" pitchFamily="34" charset="0"/>
                      </a:endParaRPr>
                    </a:p>
                  </a:txBody>
                  <a:tcPr marL="252000" anchor="ctr"/>
                </a:tc>
                <a:tc>
                  <a:txBody>
                    <a:bodyPr/>
                    <a:lstStyle/>
                    <a:p>
                      <a:r>
                        <a:rPr lang="en-US" sz="1500" noProof="0">
                          <a:solidFill>
                            <a:schemeClr val="tx1"/>
                          </a:solidFill>
                          <a:latin typeface="+mn-lt"/>
                          <a:ea typeface="Work Sans Medium" panose="020B0706030804020204" pitchFamily="34" charset="0"/>
                          <a:cs typeface="Work Sans Medium" panose="020B0706030804020204" pitchFamily="34" charset="0"/>
                        </a:rPr>
                        <a:t>Growth</a:t>
                      </a:r>
                      <a:endParaRPr lang="en-US" sz="1500" b="0" noProof="0">
                        <a:solidFill>
                          <a:schemeClr val="tx1"/>
                        </a:solidFill>
                        <a:latin typeface="+mn-lt"/>
                        <a:ea typeface="Work Sans Medium" panose="020B0706030804020204" pitchFamily="34" charset="0"/>
                        <a:cs typeface="Work Sans Medium" panose="020B0706030804020204" pitchFamily="34" charset="0"/>
                      </a:endParaRPr>
                    </a:p>
                  </a:txBody>
                  <a:tcPr marL="252000" anchor="ctr"/>
                </a:tc>
                <a:tc>
                  <a:txBody>
                    <a:bodyPr/>
                    <a:lstStyle/>
                    <a:p>
                      <a:r>
                        <a:rPr lang="en-US" sz="1500" noProof="0">
                          <a:solidFill>
                            <a:schemeClr val="tx1"/>
                          </a:solidFill>
                          <a:latin typeface="+mn-lt"/>
                          <a:ea typeface="Work Sans Medium" panose="020B0706030804020204" pitchFamily="34" charset="0"/>
                          <a:cs typeface="Work Sans Medium" panose="020B0706030804020204" pitchFamily="34" charset="0"/>
                        </a:rPr>
                        <a:t>Price per user</a:t>
                      </a:r>
                      <a:endParaRPr lang="en-US" sz="1500" b="0" noProof="0">
                        <a:solidFill>
                          <a:schemeClr val="tx1"/>
                        </a:solidFill>
                        <a:latin typeface="+mn-lt"/>
                        <a:ea typeface="Work Sans Medium" panose="020B0706030804020204" pitchFamily="34" charset="0"/>
                        <a:cs typeface="Work Sans Medium" panose="020B0706030804020204" pitchFamily="34" charset="0"/>
                      </a:endParaRPr>
                    </a:p>
                  </a:txBody>
                  <a:tcPr marL="252000" anchor="ctr"/>
                </a:tc>
                <a:tc>
                  <a:txBody>
                    <a:bodyPr/>
                    <a:lstStyle/>
                    <a:p>
                      <a:r>
                        <a:rPr lang="en-US" sz="1500" noProof="0">
                          <a:solidFill>
                            <a:schemeClr val="tx1"/>
                          </a:solidFill>
                          <a:latin typeface="+mn-lt"/>
                          <a:ea typeface="Work Sans Medium" panose="020B0706030804020204" pitchFamily="34" charset="0"/>
                          <a:cs typeface="Work Sans Medium" panose="020B0706030804020204" pitchFamily="34" charset="0"/>
                        </a:rPr>
                        <a:t>Market Value</a:t>
                      </a:r>
                      <a:endParaRPr lang="en-US" sz="1500" b="0" noProof="0">
                        <a:solidFill>
                          <a:schemeClr val="tx1"/>
                        </a:solidFill>
                        <a:latin typeface="+mn-lt"/>
                        <a:ea typeface="Work Sans Medium" panose="020B0706030804020204" pitchFamily="34" charset="0"/>
                        <a:cs typeface="Work Sans Medium" panose="020B0706030804020204" pitchFamily="34" charset="0"/>
                      </a:endParaRPr>
                    </a:p>
                  </a:txBody>
                  <a:tcPr marL="252000" anchor="ctr">
                    <a:lnR w="19050" cap="flat" cmpd="sng" algn="ctr">
                      <a:noFill/>
                      <a:prstDash val="solid"/>
                      <a:round/>
                      <a:headEnd type="none" w="med" len="med"/>
                      <a:tailEnd type="none" w="med" len="med"/>
                    </a:lnR>
                  </a:tcPr>
                </a:tc>
                <a:extLst>
                  <a:ext uri="{0D108BD9-81ED-4DB2-BD59-A6C34878D82A}">
                    <a16:rowId xmlns:a16="http://schemas.microsoft.com/office/drawing/2014/main" val="10000"/>
                  </a:ext>
                </a:extLst>
              </a:tr>
              <a:tr h="557591">
                <a:tc>
                  <a:txBody>
                    <a:bodyPr/>
                    <a:lstStyle/>
                    <a:p>
                      <a:r>
                        <a:rPr lang="en-US" sz="1500" noProof="0"/>
                        <a:t>Denmark</a:t>
                      </a:r>
                    </a:p>
                  </a:txBody>
                  <a:tcPr marL="252000" anchor="ctr">
                    <a:lnL w="19050" cap="flat" cmpd="sng" algn="ctr">
                      <a:noFill/>
                      <a:prstDash val="solid"/>
                      <a:round/>
                      <a:headEnd type="none" w="med" len="med"/>
                      <a:tailEnd type="none" w="med" len="med"/>
                    </a:lnL>
                  </a:tcPr>
                </a:tc>
                <a:tc>
                  <a:txBody>
                    <a:bodyPr/>
                    <a:lstStyle/>
                    <a:p>
                      <a:r>
                        <a:rPr lang="en-US" sz="1500" noProof="0"/>
                        <a:t>Lorem ipsum dolor sit amet.</a:t>
                      </a:r>
                    </a:p>
                  </a:txBody>
                  <a:tcPr marL="252000" anchor="ctr"/>
                </a:tc>
                <a:tc>
                  <a:txBody>
                    <a:bodyPr/>
                    <a:lstStyle/>
                    <a:p>
                      <a:r>
                        <a:rPr lang="en-US" sz="1500" noProof="0"/>
                        <a:t>0.45%</a:t>
                      </a:r>
                    </a:p>
                  </a:txBody>
                  <a:tcPr marL="252000" anchor="ctr"/>
                </a:tc>
                <a:tc>
                  <a:txBody>
                    <a:bodyPr/>
                    <a:lstStyle/>
                    <a:p>
                      <a:r>
                        <a:rPr lang="en-US" sz="1500" noProof="0"/>
                        <a:t>$100</a:t>
                      </a:r>
                    </a:p>
                  </a:txBody>
                  <a:tcPr marL="252000" anchor="ctr"/>
                </a:tc>
                <a:tc>
                  <a:txBody>
                    <a:bodyPr/>
                    <a:lstStyle/>
                    <a:p>
                      <a:r>
                        <a:rPr lang="en-US" sz="1500" noProof="0"/>
                        <a:t>$5 000 000</a:t>
                      </a:r>
                    </a:p>
                  </a:txBody>
                  <a:tcPr marL="252000" anchor="ctr">
                    <a:lnR w="19050" cap="flat" cmpd="sng" algn="ctr">
                      <a:noFill/>
                      <a:prstDash val="solid"/>
                      <a:round/>
                      <a:headEnd type="none" w="med" len="med"/>
                      <a:tailEnd type="none" w="med" len="med"/>
                    </a:lnR>
                  </a:tcPr>
                </a:tc>
                <a:extLst>
                  <a:ext uri="{0D108BD9-81ED-4DB2-BD59-A6C34878D82A}">
                    <a16:rowId xmlns:a16="http://schemas.microsoft.com/office/drawing/2014/main" val="10001"/>
                  </a:ext>
                </a:extLst>
              </a:tr>
              <a:tr h="557591">
                <a:tc>
                  <a:txBody>
                    <a:bodyPr/>
                    <a:lstStyle/>
                    <a:p>
                      <a:r>
                        <a:rPr lang="en-US" sz="1500" noProof="0"/>
                        <a:t>Norway</a:t>
                      </a:r>
                    </a:p>
                  </a:txBody>
                  <a:tcPr marL="252000" anchor="ctr">
                    <a:lnL w="19050" cap="flat" cmpd="sng" algn="ctr">
                      <a:noFill/>
                      <a:prstDash val="solid"/>
                      <a:round/>
                      <a:headEnd type="none" w="med" len="med"/>
                      <a:tailEnd type="none" w="med" len="med"/>
                    </a:lnL>
                  </a:tcPr>
                </a:tc>
                <a:tc>
                  <a:txBody>
                    <a:bodyPr/>
                    <a:lstStyle/>
                    <a:p>
                      <a:r>
                        <a:rPr lang="en-US" sz="1500" noProof="0" err="1"/>
                        <a:t>Consectetuer</a:t>
                      </a:r>
                      <a:r>
                        <a:rPr lang="en-US" sz="1500" noProof="0"/>
                        <a:t> </a:t>
                      </a:r>
                      <a:r>
                        <a:rPr lang="en-US" sz="1500" noProof="0" err="1"/>
                        <a:t>adipiscing</a:t>
                      </a:r>
                      <a:r>
                        <a:rPr lang="en-US" sz="1500" noProof="0"/>
                        <a:t> </a:t>
                      </a:r>
                      <a:r>
                        <a:rPr lang="en-US" sz="1500" noProof="0" err="1"/>
                        <a:t>elit</a:t>
                      </a:r>
                      <a:r>
                        <a:rPr lang="en-US" sz="1500" noProof="0"/>
                        <a:t>.</a:t>
                      </a:r>
                    </a:p>
                  </a:txBody>
                  <a:tcPr marL="252000" anchor="ctr"/>
                </a:tc>
                <a:tc>
                  <a:txBody>
                    <a:bodyPr/>
                    <a:lstStyle/>
                    <a:p>
                      <a:r>
                        <a:rPr lang="en-US" sz="1500" noProof="0"/>
                        <a:t>1.60%</a:t>
                      </a:r>
                    </a:p>
                  </a:txBody>
                  <a:tcPr marL="252000" anchor="ctr"/>
                </a:tc>
                <a:tc>
                  <a:txBody>
                    <a:bodyPr/>
                    <a:lstStyle/>
                    <a:p>
                      <a:r>
                        <a:rPr lang="en-US" sz="1500" noProof="0"/>
                        <a:t>$3 000</a:t>
                      </a:r>
                    </a:p>
                  </a:txBody>
                  <a:tcPr marL="252000" anchor="ctr"/>
                </a:tc>
                <a:tc>
                  <a:txBody>
                    <a:bodyPr/>
                    <a:lstStyle/>
                    <a:p>
                      <a:r>
                        <a:rPr lang="en-US" sz="1500" noProof="0"/>
                        <a:t>$10 000 000</a:t>
                      </a:r>
                    </a:p>
                  </a:txBody>
                  <a:tcPr marL="252000" anchor="ctr">
                    <a:lnR w="19050" cap="flat" cmpd="sng" algn="ctr">
                      <a:noFill/>
                      <a:prstDash val="solid"/>
                      <a:round/>
                      <a:headEnd type="none" w="med" len="med"/>
                      <a:tailEnd type="none" w="med" len="med"/>
                    </a:lnR>
                  </a:tcPr>
                </a:tc>
                <a:extLst>
                  <a:ext uri="{0D108BD9-81ED-4DB2-BD59-A6C34878D82A}">
                    <a16:rowId xmlns:a16="http://schemas.microsoft.com/office/drawing/2014/main" val="10002"/>
                  </a:ext>
                </a:extLst>
              </a:tr>
              <a:tr h="557591">
                <a:tc>
                  <a:txBody>
                    <a:bodyPr/>
                    <a:lstStyle/>
                    <a:p>
                      <a:r>
                        <a:rPr lang="en-US" sz="1500" noProof="0"/>
                        <a:t>Sweden</a:t>
                      </a:r>
                    </a:p>
                  </a:txBody>
                  <a:tcPr marL="252000" anchor="ctr">
                    <a:lnL w="19050" cap="flat" cmpd="sng" algn="ctr">
                      <a:noFill/>
                      <a:prstDash val="solid"/>
                      <a:round/>
                      <a:headEnd type="none" w="med" len="med"/>
                      <a:tailEnd type="none" w="med" len="med"/>
                    </a:lnL>
                  </a:tcPr>
                </a:tc>
                <a:tc>
                  <a:txBody>
                    <a:bodyPr/>
                    <a:lstStyle/>
                    <a:p>
                      <a:r>
                        <a:rPr lang="en-US" sz="1500" noProof="0"/>
                        <a:t>Lorem ipsum dolor sit amet.</a:t>
                      </a:r>
                    </a:p>
                  </a:txBody>
                  <a:tcPr marL="252000" anchor="ctr"/>
                </a:tc>
                <a:tc>
                  <a:txBody>
                    <a:bodyPr/>
                    <a:lstStyle/>
                    <a:p>
                      <a:r>
                        <a:rPr lang="en-US" sz="1500" noProof="0"/>
                        <a:t>3.56%</a:t>
                      </a:r>
                    </a:p>
                  </a:txBody>
                  <a:tcPr marL="252000" anchor="ctr"/>
                </a:tc>
                <a:tc>
                  <a:txBody>
                    <a:bodyPr/>
                    <a:lstStyle/>
                    <a:p>
                      <a:r>
                        <a:rPr lang="en-US" sz="1500" noProof="0"/>
                        <a:t>$200</a:t>
                      </a:r>
                    </a:p>
                  </a:txBody>
                  <a:tcPr marL="252000" anchor="ctr"/>
                </a:tc>
                <a:tc>
                  <a:txBody>
                    <a:bodyPr/>
                    <a:lstStyle/>
                    <a:p>
                      <a:r>
                        <a:rPr lang="en-US" sz="1500" noProof="0"/>
                        <a:t>$18 000 000</a:t>
                      </a:r>
                    </a:p>
                  </a:txBody>
                  <a:tcPr marL="252000" anchor="ctr">
                    <a:lnR w="19050" cap="flat" cmpd="sng" algn="ctr">
                      <a:noFill/>
                      <a:prstDash val="solid"/>
                      <a:round/>
                      <a:headEnd type="none" w="med" len="med"/>
                      <a:tailEnd type="none" w="med" len="med"/>
                    </a:lnR>
                  </a:tcPr>
                </a:tc>
                <a:extLst>
                  <a:ext uri="{0D108BD9-81ED-4DB2-BD59-A6C34878D82A}">
                    <a16:rowId xmlns:a16="http://schemas.microsoft.com/office/drawing/2014/main" val="10003"/>
                  </a:ext>
                </a:extLst>
              </a:tr>
              <a:tr h="557591">
                <a:tc>
                  <a:txBody>
                    <a:bodyPr/>
                    <a:lstStyle/>
                    <a:p>
                      <a:r>
                        <a:rPr lang="en-US" sz="1500" noProof="0"/>
                        <a:t>Finland</a:t>
                      </a:r>
                    </a:p>
                  </a:txBody>
                  <a:tcPr marL="252000" anchor="ctr">
                    <a:lnL w="19050" cap="flat" cmpd="sng" algn="ctr">
                      <a:noFill/>
                      <a:prstDash val="solid"/>
                      <a:round/>
                      <a:headEnd type="none" w="med" len="med"/>
                      <a:tailEnd type="none" w="med" len="med"/>
                    </a:lnL>
                  </a:tcPr>
                </a:tc>
                <a:tc>
                  <a:txBody>
                    <a:bodyPr/>
                    <a:lstStyle/>
                    <a:p>
                      <a:r>
                        <a:rPr lang="en-US" sz="1500" noProof="0" err="1"/>
                        <a:t>Consectetuer</a:t>
                      </a:r>
                      <a:r>
                        <a:rPr lang="en-US" sz="1500" noProof="0"/>
                        <a:t> </a:t>
                      </a:r>
                      <a:r>
                        <a:rPr lang="en-US" sz="1500" noProof="0" err="1"/>
                        <a:t>adipiscing</a:t>
                      </a:r>
                      <a:r>
                        <a:rPr lang="en-US" sz="1500" noProof="0"/>
                        <a:t> </a:t>
                      </a:r>
                      <a:r>
                        <a:rPr lang="en-US" sz="1500" noProof="0" err="1"/>
                        <a:t>elit</a:t>
                      </a:r>
                      <a:r>
                        <a:rPr lang="en-US" sz="1500" noProof="0"/>
                        <a:t>.</a:t>
                      </a:r>
                    </a:p>
                  </a:txBody>
                  <a:tcPr marL="252000" anchor="ctr"/>
                </a:tc>
                <a:tc>
                  <a:txBody>
                    <a:bodyPr/>
                    <a:lstStyle/>
                    <a:p>
                      <a:r>
                        <a:rPr lang="en-US" sz="1500" noProof="0"/>
                        <a:t>3.56%</a:t>
                      </a:r>
                    </a:p>
                  </a:txBody>
                  <a:tcPr marL="252000" anchor="ctr"/>
                </a:tc>
                <a:tc>
                  <a:txBody>
                    <a:bodyPr/>
                    <a:lstStyle/>
                    <a:p>
                      <a:r>
                        <a:rPr lang="en-US" sz="1500" noProof="0"/>
                        <a:t>$200</a:t>
                      </a:r>
                    </a:p>
                  </a:txBody>
                  <a:tcPr marL="252000" anchor="ctr"/>
                </a:tc>
                <a:tc>
                  <a:txBody>
                    <a:bodyPr/>
                    <a:lstStyle/>
                    <a:p>
                      <a:r>
                        <a:rPr lang="en-US" sz="1500" noProof="0"/>
                        <a:t>$18 000 000</a:t>
                      </a:r>
                    </a:p>
                  </a:txBody>
                  <a:tcPr marL="252000" anchor="ctr">
                    <a:lnR w="19050" cap="flat" cmpd="sng" algn="ctr">
                      <a:noFill/>
                      <a:prstDash val="solid"/>
                      <a:round/>
                      <a:headEnd type="none" w="med" len="med"/>
                      <a:tailEnd type="none" w="med" len="med"/>
                    </a:lnR>
                  </a:tcPr>
                </a:tc>
                <a:extLst>
                  <a:ext uri="{0D108BD9-81ED-4DB2-BD59-A6C34878D82A}">
                    <a16:rowId xmlns:a16="http://schemas.microsoft.com/office/drawing/2014/main" val="10004"/>
                  </a:ext>
                </a:extLst>
              </a:tr>
              <a:tr h="557591">
                <a:tc>
                  <a:txBody>
                    <a:bodyPr/>
                    <a:lstStyle/>
                    <a:p>
                      <a:r>
                        <a:rPr lang="en-US" sz="1500" noProof="0">
                          <a:latin typeface="+mn-lt"/>
                          <a:ea typeface="Work Sans Medium" panose="020B0706030804020204" pitchFamily="34" charset="0"/>
                          <a:cs typeface="Work Sans Medium" panose="020B0706030804020204" pitchFamily="34" charset="0"/>
                        </a:rPr>
                        <a:t>Iceland</a:t>
                      </a:r>
                    </a:p>
                  </a:txBody>
                  <a:tcPr marL="252000" anchor="ctr">
                    <a:lnL w="19050" cap="flat" cmpd="sng" algn="ctr">
                      <a:noFill/>
                      <a:prstDash val="solid"/>
                      <a:round/>
                      <a:headEnd type="none" w="med" len="med"/>
                      <a:tailEnd type="none" w="med" len="med"/>
                    </a:lnL>
                    <a:solidFill>
                      <a:schemeClr val="bg2"/>
                    </a:solidFill>
                  </a:tcPr>
                </a:tc>
                <a:tc>
                  <a:txBody>
                    <a:bodyPr/>
                    <a:lstStyle/>
                    <a:p>
                      <a:r>
                        <a:rPr lang="en-US" sz="1500" noProof="0">
                          <a:latin typeface="+mn-lt"/>
                          <a:ea typeface="Work Sans Medium" panose="020B0706030804020204" pitchFamily="34" charset="0"/>
                          <a:cs typeface="Work Sans Medium" panose="020B0706030804020204" pitchFamily="34" charset="0"/>
                        </a:rPr>
                        <a:t>Lorem ipsum dolor sit </a:t>
                      </a:r>
                      <a:r>
                        <a:rPr lang="en-US" sz="1500" noProof="0" err="1">
                          <a:latin typeface="+mn-lt"/>
                          <a:ea typeface="Work Sans Medium" panose="020B0706030804020204" pitchFamily="34" charset="0"/>
                          <a:cs typeface="Work Sans Medium" panose="020B0706030804020204" pitchFamily="34" charset="0"/>
                        </a:rPr>
                        <a:t>amet</a:t>
                      </a:r>
                      <a:r>
                        <a:rPr lang="en-US" sz="1500" noProof="0">
                          <a:latin typeface="+mn-lt"/>
                          <a:ea typeface="Work Sans Medium" panose="020B0706030804020204" pitchFamily="34" charset="0"/>
                          <a:cs typeface="Work Sans Medium" panose="020B0706030804020204" pitchFamily="34" charset="0"/>
                        </a:rPr>
                        <a:t>.</a:t>
                      </a:r>
                    </a:p>
                  </a:txBody>
                  <a:tcPr marL="252000" anchor="ctr">
                    <a:solidFill>
                      <a:schemeClr val="bg2"/>
                    </a:solidFill>
                  </a:tcPr>
                </a:tc>
                <a:tc>
                  <a:txBody>
                    <a:bodyPr/>
                    <a:lstStyle/>
                    <a:p>
                      <a:r>
                        <a:rPr lang="en-US" sz="1500" noProof="0">
                          <a:latin typeface="+mn-lt"/>
                          <a:ea typeface="Work Sans Medium" panose="020B0706030804020204" pitchFamily="34" charset="0"/>
                          <a:cs typeface="Work Sans Medium" panose="020B0706030804020204" pitchFamily="34" charset="0"/>
                        </a:rPr>
                        <a:t>8.80%</a:t>
                      </a:r>
                    </a:p>
                  </a:txBody>
                  <a:tcPr marL="252000" anchor="ctr">
                    <a:solidFill>
                      <a:schemeClr val="bg2"/>
                    </a:solidFill>
                  </a:tcPr>
                </a:tc>
                <a:tc>
                  <a:txBody>
                    <a:bodyPr/>
                    <a:lstStyle/>
                    <a:p>
                      <a:r>
                        <a:rPr lang="en-US" sz="1500" noProof="0">
                          <a:latin typeface="+mn-lt"/>
                          <a:ea typeface="Work Sans Medium" panose="020B0706030804020204" pitchFamily="34" charset="0"/>
                          <a:cs typeface="Work Sans Medium" panose="020B0706030804020204" pitchFamily="34" charset="0"/>
                        </a:rPr>
                        <a:t>$6 500</a:t>
                      </a:r>
                    </a:p>
                  </a:txBody>
                  <a:tcPr marL="252000" anchor="ctr">
                    <a:solidFill>
                      <a:schemeClr val="bg2"/>
                    </a:solidFill>
                  </a:tcPr>
                </a:tc>
                <a:tc>
                  <a:txBody>
                    <a:bodyPr/>
                    <a:lstStyle/>
                    <a:p>
                      <a:r>
                        <a:rPr lang="en-US" sz="1500" noProof="0">
                          <a:latin typeface="+mn-lt"/>
                          <a:ea typeface="Work Sans Medium" panose="020B0706030804020204" pitchFamily="34" charset="0"/>
                          <a:cs typeface="Work Sans Medium" panose="020B0706030804020204" pitchFamily="34" charset="0"/>
                        </a:rPr>
                        <a:t>$2 000 000</a:t>
                      </a:r>
                    </a:p>
                  </a:txBody>
                  <a:tcPr marL="252000" anchor="ctr">
                    <a:lnR w="19050" cap="flat" cmpd="sng" algn="ctr">
                      <a:noFill/>
                      <a:prstDash val="solid"/>
                      <a:round/>
                      <a:headEnd type="none" w="med" len="med"/>
                      <a:tailEnd type="none" w="med" len="med"/>
                    </a:lnR>
                    <a:solidFill>
                      <a:schemeClr val="bg2"/>
                    </a:solidFill>
                  </a:tcPr>
                </a:tc>
                <a:extLst>
                  <a:ext uri="{0D108BD9-81ED-4DB2-BD59-A6C34878D82A}">
                    <a16:rowId xmlns:a16="http://schemas.microsoft.com/office/drawing/2014/main" val="10005"/>
                  </a:ext>
                </a:extLst>
              </a:tr>
              <a:tr h="557591">
                <a:tc>
                  <a:txBody>
                    <a:bodyPr/>
                    <a:lstStyle/>
                    <a:p>
                      <a:r>
                        <a:rPr lang="en-US" sz="1500" noProof="0"/>
                        <a:t>Faroe Islands</a:t>
                      </a:r>
                    </a:p>
                  </a:txBody>
                  <a:tcPr marL="252000" anchor="ctr">
                    <a:lnL w="19050" cap="flat" cmpd="sng" algn="ctr">
                      <a:noFill/>
                      <a:prstDash val="solid"/>
                      <a:round/>
                      <a:headEnd type="none" w="med" len="med"/>
                      <a:tailEnd type="none" w="med" len="med"/>
                    </a:lnL>
                    <a:lnB w="19050" cap="flat" cmpd="sng" algn="ctr">
                      <a:solidFill>
                        <a:schemeClr val="tx1"/>
                      </a:solidFill>
                      <a:prstDash val="solid"/>
                      <a:round/>
                      <a:headEnd type="none" w="med" len="med"/>
                      <a:tailEnd type="none" w="med" len="med"/>
                    </a:lnB>
                  </a:tcPr>
                </a:tc>
                <a:tc>
                  <a:txBody>
                    <a:bodyPr/>
                    <a:lstStyle/>
                    <a:p>
                      <a:r>
                        <a:rPr lang="en-US" sz="1500" noProof="0" err="1"/>
                        <a:t>Consectetuer</a:t>
                      </a:r>
                      <a:r>
                        <a:rPr lang="en-US" sz="1500" noProof="0"/>
                        <a:t> </a:t>
                      </a:r>
                      <a:r>
                        <a:rPr lang="en-US" sz="1500" noProof="0" err="1"/>
                        <a:t>adipiscing</a:t>
                      </a:r>
                      <a:r>
                        <a:rPr lang="en-US" sz="1500" noProof="0"/>
                        <a:t> </a:t>
                      </a:r>
                      <a:r>
                        <a:rPr lang="en-US" sz="1500" noProof="0" err="1"/>
                        <a:t>elit</a:t>
                      </a:r>
                      <a:r>
                        <a:rPr lang="en-US" sz="1500" noProof="0"/>
                        <a:t>.</a:t>
                      </a:r>
                    </a:p>
                  </a:txBody>
                  <a:tcPr marL="252000" anchor="ctr">
                    <a:lnB w="19050" cap="flat" cmpd="sng" algn="ctr">
                      <a:solidFill>
                        <a:schemeClr val="tx1"/>
                      </a:solidFill>
                      <a:prstDash val="solid"/>
                      <a:round/>
                      <a:headEnd type="none" w="med" len="med"/>
                      <a:tailEnd type="none" w="med" len="med"/>
                    </a:lnB>
                  </a:tcPr>
                </a:tc>
                <a:tc>
                  <a:txBody>
                    <a:bodyPr/>
                    <a:lstStyle/>
                    <a:p>
                      <a:r>
                        <a:rPr lang="en-US" sz="1500" noProof="0"/>
                        <a:t>8.80%</a:t>
                      </a:r>
                    </a:p>
                  </a:txBody>
                  <a:tcPr marL="252000" anchor="ctr">
                    <a:lnB w="19050" cap="flat" cmpd="sng" algn="ctr">
                      <a:solidFill>
                        <a:schemeClr val="tx1"/>
                      </a:solidFill>
                      <a:prstDash val="solid"/>
                      <a:round/>
                      <a:headEnd type="none" w="med" len="med"/>
                      <a:tailEnd type="none" w="med" len="med"/>
                    </a:lnB>
                  </a:tcPr>
                </a:tc>
                <a:tc>
                  <a:txBody>
                    <a:bodyPr/>
                    <a:lstStyle/>
                    <a:p>
                      <a:r>
                        <a:rPr lang="en-US" sz="1500" noProof="0"/>
                        <a:t>$6 500</a:t>
                      </a:r>
                    </a:p>
                  </a:txBody>
                  <a:tcPr marL="252000" anchor="ctr">
                    <a:lnB w="19050" cap="flat" cmpd="sng" algn="ctr">
                      <a:solidFill>
                        <a:schemeClr val="tx1"/>
                      </a:solidFill>
                      <a:prstDash val="solid"/>
                      <a:round/>
                      <a:headEnd type="none" w="med" len="med"/>
                      <a:tailEnd type="none" w="med" len="med"/>
                    </a:lnB>
                  </a:tcPr>
                </a:tc>
                <a:tc>
                  <a:txBody>
                    <a:bodyPr/>
                    <a:lstStyle/>
                    <a:p>
                      <a:r>
                        <a:rPr lang="en-US" sz="1500" noProof="0"/>
                        <a:t>$2 000 000</a:t>
                      </a:r>
                    </a:p>
                  </a:txBody>
                  <a:tcPr marL="252000" anchor="ctr">
                    <a:lnR w="19050" cap="flat" cmpd="sng" algn="ctr">
                      <a:noFill/>
                      <a:prstDash val="solid"/>
                      <a:round/>
                      <a:headEnd type="none" w="med" len="med"/>
                      <a:tailEnd type="none" w="med" len="med"/>
                    </a:lnR>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sp>
        <p:nvSpPr>
          <p:cNvPr id="17" name="Slide Number Placeholder 16">
            <a:extLst>
              <a:ext uri="{FF2B5EF4-FFF2-40B4-BE49-F238E27FC236}">
                <a16:creationId xmlns:a16="http://schemas.microsoft.com/office/drawing/2014/main" id="{E4C73476-6ED5-488A-AB99-9241384F01C9}"/>
              </a:ext>
            </a:extLst>
          </p:cNvPr>
          <p:cNvSpPr>
            <a:spLocks noGrp="1"/>
          </p:cNvSpPr>
          <p:nvPr>
            <p:ph type="sldNum" sz="quarter" idx="10"/>
          </p:nvPr>
        </p:nvSpPr>
        <p:spPr/>
        <p:txBody>
          <a:bodyPr/>
          <a:lstStyle/>
          <a:p>
            <a:fld id="{4E6DB2D9-BBD8-435B-B34A-9B8472CE273E}" type="slidenum">
              <a:rPr lang="en-US" smtClean="0"/>
              <a:pPr/>
              <a:t>24</a:t>
            </a:fld>
            <a:endParaRPr lang="en-US"/>
          </a:p>
        </p:txBody>
      </p:sp>
      <p:sp>
        <p:nvSpPr>
          <p:cNvPr id="18" name="Date Placeholder 17">
            <a:extLst>
              <a:ext uri="{FF2B5EF4-FFF2-40B4-BE49-F238E27FC236}">
                <a16:creationId xmlns:a16="http://schemas.microsoft.com/office/drawing/2014/main" id="{2E56BB43-B759-4E0D-B0D9-2E4B5EC703FF}"/>
              </a:ext>
            </a:extLst>
          </p:cNvPr>
          <p:cNvSpPr>
            <a:spLocks noGrp="1"/>
          </p:cNvSpPr>
          <p:nvPr>
            <p:ph type="dt" sz="half" idx="13"/>
          </p:nvPr>
        </p:nvSpPr>
        <p:spPr/>
        <p:txBody>
          <a:bodyPr/>
          <a:lstStyle/>
          <a:p>
            <a:fld id="{C4C204C7-3221-40E9-9E3E-E5FCFE78E2A2}" type="datetime1">
              <a:rPr lang="en-US" smtClean="0"/>
              <a:t>7/24/2019</a:t>
            </a:fld>
            <a:endParaRPr lang="en-US"/>
          </a:p>
        </p:txBody>
      </p:sp>
    </p:spTree>
    <p:extLst>
      <p:ext uri="{BB962C8B-B14F-4D97-AF65-F5344CB8AC3E}">
        <p14:creationId xmlns:p14="http://schemas.microsoft.com/office/powerpoint/2010/main" val="9295981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8" name="Group 77">
            <a:extLst>
              <a:ext uri="{FF2B5EF4-FFF2-40B4-BE49-F238E27FC236}">
                <a16:creationId xmlns:a16="http://schemas.microsoft.com/office/drawing/2014/main" id="{B00258B7-9A2A-42C2-9DF5-946E8C04F12B}"/>
              </a:ext>
            </a:extLst>
          </p:cNvPr>
          <p:cNvGrpSpPr>
            <a:grpSpLocks noChangeAspect="1"/>
          </p:cNvGrpSpPr>
          <p:nvPr/>
        </p:nvGrpSpPr>
        <p:grpSpPr>
          <a:xfrm>
            <a:off x="3816379" y="4897987"/>
            <a:ext cx="626400" cy="626400"/>
            <a:chOff x="8458791" y="3197541"/>
            <a:chExt cx="947338" cy="947338"/>
          </a:xfrm>
        </p:grpSpPr>
        <p:sp>
          <p:nvSpPr>
            <p:cNvPr id="79" name="Rectangle 78">
              <a:extLst>
                <a:ext uri="{FF2B5EF4-FFF2-40B4-BE49-F238E27FC236}">
                  <a16:creationId xmlns:a16="http://schemas.microsoft.com/office/drawing/2014/main" id="{B247E264-66D2-4E05-A746-5BCE003EBBAF}"/>
                </a:ext>
              </a:extLst>
            </p:cNvPr>
            <p:cNvSpPr>
              <a:spLocks noChangeAspect="1"/>
            </p:cNvSpPr>
            <p:nvPr/>
          </p:nvSpPr>
          <p:spPr>
            <a:xfrm>
              <a:off x="8458791" y="3197541"/>
              <a:ext cx="947338" cy="9473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Freeform 175">
              <a:extLst>
                <a:ext uri="{FF2B5EF4-FFF2-40B4-BE49-F238E27FC236}">
                  <a16:creationId xmlns:a16="http://schemas.microsoft.com/office/drawing/2014/main" id="{D845BB55-CE0C-4CC6-8699-3F0EF22D52BE}"/>
                </a:ext>
              </a:extLst>
            </p:cNvPr>
            <p:cNvSpPr>
              <a:spLocks noChangeAspect="1" noEditPoints="1"/>
            </p:cNvSpPr>
            <p:nvPr/>
          </p:nvSpPr>
          <p:spPr bwMode="auto">
            <a:xfrm>
              <a:off x="8740532" y="3376010"/>
              <a:ext cx="383857" cy="590400"/>
            </a:xfrm>
            <a:custGeom>
              <a:avLst/>
              <a:gdLst>
                <a:gd name="T0" fmla="*/ 434 w 488"/>
                <a:gd name="T1" fmla="*/ 0 h 752"/>
                <a:gd name="T2" fmla="*/ 54 w 488"/>
                <a:gd name="T3" fmla="*/ 0 h 752"/>
                <a:gd name="T4" fmla="*/ 0 w 488"/>
                <a:gd name="T5" fmla="*/ 54 h 752"/>
                <a:gd name="T6" fmla="*/ 0 w 488"/>
                <a:gd name="T7" fmla="*/ 698 h 752"/>
                <a:gd name="T8" fmla="*/ 54 w 488"/>
                <a:gd name="T9" fmla="*/ 752 h 752"/>
                <a:gd name="T10" fmla="*/ 434 w 488"/>
                <a:gd name="T11" fmla="*/ 752 h 752"/>
                <a:gd name="T12" fmla="*/ 488 w 488"/>
                <a:gd name="T13" fmla="*/ 698 h 752"/>
                <a:gd name="T14" fmla="*/ 488 w 488"/>
                <a:gd name="T15" fmla="*/ 54 h 752"/>
                <a:gd name="T16" fmla="*/ 434 w 488"/>
                <a:gd name="T17" fmla="*/ 0 h 752"/>
                <a:gd name="T18" fmla="*/ 380 w 488"/>
                <a:gd name="T19" fmla="*/ 644 h 752"/>
                <a:gd name="T20" fmla="*/ 300 w 488"/>
                <a:gd name="T21" fmla="*/ 644 h 752"/>
                <a:gd name="T22" fmla="*/ 244 w 488"/>
                <a:gd name="T23" fmla="*/ 597 h 752"/>
                <a:gd name="T24" fmla="*/ 188 w 488"/>
                <a:gd name="T25" fmla="*/ 644 h 752"/>
                <a:gd name="T26" fmla="*/ 108 w 488"/>
                <a:gd name="T27" fmla="*/ 644 h 752"/>
                <a:gd name="T28" fmla="*/ 108 w 488"/>
                <a:gd name="T29" fmla="*/ 108 h 752"/>
                <a:gd name="T30" fmla="*/ 380 w 488"/>
                <a:gd name="T31" fmla="*/ 108 h 752"/>
                <a:gd name="T32" fmla="*/ 380 w 488"/>
                <a:gd name="T33" fmla="*/ 644 h 7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88" h="752">
                  <a:moveTo>
                    <a:pt x="434" y="0"/>
                  </a:moveTo>
                  <a:cubicBezTo>
                    <a:pt x="54" y="0"/>
                    <a:pt x="54" y="0"/>
                    <a:pt x="54" y="0"/>
                  </a:cubicBezTo>
                  <a:cubicBezTo>
                    <a:pt x="24" y="0"/>
                    <a:pt x="0" y="24"/>
                    <a:pt x="0" y="54"/>
                  </a:cubicBezTo>
                  <a:cubicBezTo>
                    <a:pt x="0" y="698"/>
                    <a:pt x="0" y="698"/>
                    <a:pt x="0" y="698"/>
                  </a:cubicBezTo>
                  <a:cubicBezTo>
                    <a:pt x="0" y="728"/>
                    <a:pt x="24" y="752"/>
                    <a:pt x="54" y="752"/>
                  </a:cubicBezTo>
                  <a:cubicBezTo>
                    <a:pt x="434" y="752"/>
                    <a:pt x="434" y="752"/>
                    <a:pt x="434" y="752"/>
                  </a:cubicBezTo>
                  <a:cubicBezTo>
                    <a:pt x="464" y="752"/>
                    <a:pt x="488" y="728"/>
                    <a:pt x="488" y="698"/>
                  </a:cubicBezTo>
                  <a:cubicBezTo>
                    <a:pt x="488" y="54"/>
                    <a:pt x="488" y="54"/>
                    <a:pt x="488" y="54"/>
                  </a:cubicBezTo>
                  <a:cubicBezTo>
                    <a:pt x="488" y="24"/>
                    <a:pt x="464" y="0"/>
                    <a:pt x="434" y="0"/>
                  </a:cubicBezTo>
                  <a:close/>
                  <a:moveTo>
                    <a:pt x="380" y="644"/>
                  </a:moveTo>
                  <a:cubicBezTo>
                    <a:pt x="300" y="644"/>
                    <a:pt x="300" y="644"/>
                    <a:pt x="300" y="644"/>
                  </a:cubicBezTo>
                  <a:cubicBezTo>
                    <a:pt x="295" y="617"/>
                    <a:pt x="272" y="597"/>
                    <a:pt x="244" y="597"/>
                  </a:cubicBezTo>
                  <a:cubicBezTo>
                    <a:pt x="216" y="597"/>
                    <a:pt x="193" y="617"/>
                    <a:pt x="188" y="644"/>
                  </a:cubicBezTo>
                  <a:cubicBezTo>
                    <a:pt x="108" y="644"/>
                    <a:pt x="108" y="644"/>
                    <a:pt x="108" y="644"/>
                  </a:cubicBezTo>
                  <a:cubicBezTo>
                    <a:pt x="108" y="108"/>
                    <a:pt x="108" y="108"/>
                    <a:pt x="108" y="108"/>
                  </a:cubicBezTo>
                  <a:cubicBezTo>
                    <a:pt x="380" y="108"/>
                    <a:pt x="380" y="108"/>
                    <a:pt x="380" y="108"/>
                  </a:cubicBezTo>
                  <a:lnTo>
                    <a:pt x="380" y="644"/>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81" name="Group 80">
            <a:extLst>
              <a:ext uri="{FF2B5EF4-FFF2-40B4-BE49-F238E27FC236}">
                <a16:creationId xmlns:a16="http://schemas.microsoft.com/office/drawing/2014/main" id="{2D161AAD-055B-4400-BB09-C13DD66A699F}"/>
              </a:ext>
            </a:extLst>
          </p:cNvPr>
          <p:cNvGrpSpPr>
            <a:grpSpLocks noChangeAspect="1"/>
          </p:cNvGrpSpPr>
          <p:nvPr/>
        </p:nvGrpSpPr>
        <p:grpSpPr>
          <a:xfrm>
            <a:off x="3823298" y="1833546"/>
            <a:ext cx="626400" cy="626400"/>
            <a:chOff x="8459826" y="4739082"/>
            <a:chExt cx="947338" cy="947338"/>
          </a:xfrm>
        </p:grpSpPr>
        <p:sp>
          <p:nvSpPr>
            <p:cNvPr id="82" name="Rectangle 81">
              <a:extLst>
                <a:ext uri="{FF2B5EF4-FFF2-40B4-BE49-F238E27FC236}">
                  <a16:creationId xmlns:a16="http://schemas.microsoft.com/office/drawing/2014/main" id="{8F942569-8C4A-4D09-8F31-22A6384CC854}"/>
                </a:ext>
              </a:extLst>
            </p:cNvPr>
            <p:cNvSpPr>
              <a:spLocks noChangeAspect="1"/>
            </p:cNvSpPr>
            <p:nvPr/>
          </p:nvSpPr>
          <p:spPr>
            <a:xfrm>
              <a:off x="8459826" y="4739082"/>
              <a:ext cx="947338" cy="94733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Freeform 180">
              <a:extLst>
                <a:ext uri="{FF2B5EF4-FFF2-40B4-BE49-F238E27FC236}">
                  <a16:creationId xmlns:a16="http://schemas.microsoft.com/office/drawing/2014/main" id="{01AED037-023A-47B6-B9BE-00C775463D68}"/>
                </a:ext>
              </a:extLst>
            </p:cNvPr>
            <p:cNvSpPr>
              <a:spLocks noChangeAspect="1" noEditPoints="1"/>
            </p:cNvSpPr>
            <p:nvPr/>
          </p:nvSpPr>
          <p:spPr bwMode="auto">
            <a:xfrm>
              <a:off x="8638295" y="4943327"/>
              <a:ext cx="590400" cy="538849"/>
            </a:xfrm>
            <a:custGeom>
              <a:avLst/>
              <a:gdLst>
                <a:gd name="T0" fmla="*/ 376 w 752"/>
                <a:gd name="T1" fmla="*/ 412 h 688"/>
                <a:gd name="T2" fmla="*/ 582 w 752"/>
                <a:gd name="T3" fmla="*/ 206 h 688"/>
                <a:gd name="T4" fmla="*/ 376 w 752"/>
                <a:gd name="T5" fmla="*/ 0 h 688"/>
                <a:gd name="T6" fmla="*/ 170 w 752"/>
                <a:gd name="T7" fmla="*/ 206 h 688"/>
                <a:gd name="T8" fmla="*/ 376 w 752"/>
                <a:gd name="T9" fmla="*/ 412 h 688"/>
                <a:gd name="T10" fmla="*/ 376 w 752"/>
                <a:gd name="T11" fmla="*/ 108 h 688"/>
                <a:gd name="T12" fmla="*/ 474 w 752"/>
                <a:gd name="T13" fmla="*/ 206 h 688"/>
                <a:gd name="T14" fmla="*/ 376 w 752"/>
                <a:gd name="T15" fmla="*/ 304 h 688"/>
                <a:gd name="T16" fmla="*/ 278 w 752"/>
                <a:gd name="T17" fmla="*/ 206 h 688"/>
                <a:gd name="T18" fmla="*/ 376 w 752"/>
                <a:gd name="T19" fmla="*/ 108 h 688"/>
                <a:gd name="T20" fmla="*/ 752 w 752"/>
                <a:gd name="T21" fmla="*/ 688 h 688"/>
                <a:gd name="T22" fmla="*/ 644 w 752"/>
                <a:gd name="T23" fmla="*/ 688 h 688"/>
                <a:gd name="T24" fmla="*/ 559 w 752"/>
                <a:gd name="T25" fmla="*/ 603 h 688"/>
                <a:gd name="T26" fmla="*/ 193 w 752"/>
                <a:gd name="T27" fmla="*/ 603 h 688"/>
                <a:gd name="T28" fmla="*/ 110 w 752"/>
                <a:gd name="T29" fmla="*/ 671 h 688"/>
                <a:gd name="T30" fmla="*/ 108 w 752"/>
                <a:gd name="T31" fmla="*/ 688 h 688"/>
                <a:gd name="T32" fmla="*/ 0 w 752"/>
                <a:gd name="T33" fmla="*/ 688 h 688"/>
                <a:gd name="T34" fmla="*/ 4 w 752"/>
                <a:gd name="T35" fmla="*/ 649 h 688"/>
                <a:gd name="T36" fmla="*/ 193 w 752"/>
                <a:gd name="T37" fmla="*/ 495 h 688"/>
                <a:gd name="T38" fmla="*/ 559 w 752"/>
                <a:gd name="T39" fmla="*/ 495 h 688"/>
                <a:gd name="T40" fmla="*/ 752 w 752"/>
                <a:gd name="T41" fmla="*/ 688 h 6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52" h="688">
                  <a:moveTo>
                    <a:pt x="376" y="412"/>
                  </a:moveTo>
                  <a:cubicBezTo>
                    <a:pt x="489" y="412"/>
                    <a:pt x="582" y="319"/>
                    <a:pt x="582" y="206"/>
                  </a:cubicBezTo>
                  <a:cubicBezTo>
                    <a:pt x="582" y="93"/>
                    <a:pt x="489" y="0"/>
                    <a:pt x="376" y="0"/>
                  </a:cubicBezTo>
                  <a:cubicBezTo>
                    <a:pt x="263" y="0"/>
                    <a:pt x="170" y="93"/>
                    <a:pt x="170" y="206"/>
                  </a:cubicBezTo>
                  <a:cubicBezTo>
                    <a:pt x="170" y="319"/>
                    <a:pt x="263" y="412"/>
                    <a:pt x="376" y="412"/>
                  </a:cubicBezTo>
                  <a:close/>
                  <a:moveTo>
                    <a:pt x="376" y="108"/>
                  </a:moveTo>
                  <a:cubicBezTo>
                    <a:pt x="430" y="108"/>
                    <a:pt x="474" y="152"/>
                    <a:pt x="474" y="206"/>
                  </a:cubicBezTo>
                  <a:cubicBezTo>
                    <a:pt x="474" y="260"/>
                    <a:pt x="430" y="304"/>
                    <a:pt x="376" y="304"/>
                  </a:cubicBezTo>
                  <a:cubicBezTo>
                    <a:pt x="322" y="304"/>
                    <a:pt x="278" y="260"/>
                    <a:pt x="278" y="206"/>
                  </a:cubicBezTo>
                  <a:cubicBezTo>
                    <a:pt x="278" y="152"/>
                    <a:pt x="322" y="108"/>
                    <a:pt x="376" y="108"/>
                  </a:cubicBezTo>
                  <a:close/>
                  <a:moveTo>
                    <a:pt x="752" y="688"/>
                  </a:moveTo>
                  <a:cubicBezTo>
                    <a:pt x="644" y="688"/>
                    <a:pt x="644" y="688"/>
                    <a:pt x="644" y="688"/>
                  </a:cubicBezTo>
                  <a:cubicBezTo>
                    <a:pt x="644" y="641"/>
                    <a:pt x="606" y="603"/>
                    <a:pt x="559" y="603"/>
                  </a:cubicBezTo>
                  <a:cubicBezTo>
                    <a:pt x="193" y="603"/>
                    <a:pt x="193" y="603"/>
                    <a:pt x="193" y="603"/>
                  </a:cubicBezTo>
                  <a:cubicBezTo>
                    <a:pt x="153" y="603"/>
                    <a:pt x="118" y="632"/>
                    <a:pt x="110" y="671"/>
                  </a:cubicBezTo>
                  <a:cubicBezTo>
                    <a:pt x="109" y="676"/>
                    <a:pt x="108" y="682"/>
                    <a:pt x="108" y="688"/>
                  </a:cubicBezTo>
                  <a:cubicBezTo>
                    <a:pt x="0" y="688"/>
                    <a:pt x="0" y="688"/>
                    <a:pt x="0" y="688"/>
                  </a:cubicBezTo>
                  <a:cubicBezTo>
                    <a:pt x="0" y="675"/>
                    <a:pt x="1" y="662"/>
                    <a:pt x="4" y="649"/>
                  </a:cubicBezTo>
                  <a:cubicBezTo>
                    <a:pt x="22" y="560"/>
                    <a:pt x="102" y="495"/>
                    <a:pt x="193" y="495"/>
                  </a:cubicBezTo>
                  <a:cubicBezTo>
                    <a:pt x="559" y="495"/>
                    <a:pt x="559" y="495"/>
                    <a:pt x="559" y="495"/>
                  </a:cubicBezTo>
                  <a:cubicBezTo>
                    <a:pt x="665" y="495"/>
                    <a:pt x="752" y="582"/>
                    <a:pt x="752" y="68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84" name="Group 83">
            <a:extLst>
              <a:ext uri="{FF2B5EF4-FFF2-40B4-BE49-F238E27FC236}">
                <a16:creationId xmlns:a16="http://schemas.microsoft.com/office/drawing/2014/main" id="{E4F567D0-059B-492D-B43A-27B1DE220ABA}"/>
              </a:ext>
            </a:extLst>
          </p:cNvPr>
          <p:cNvGrpSpPr>
            <a:grpSpLocks noChangeAspect="1"/>
          </p:cNvGrpSpPr>
          <p:nvPr/>
        </p:nvGrpSpPr>
        <p:grpSpPr>
          <a:xfrm>
            <a:off x="8251750" y="3371999"/>
            <a:ext cx="626400" cy="626400"/>
            <a:chOff x="4172868" y="1656000"/>
            <a:chExt cx="947338" cy="947338"/>
          </a:xfrm>
        </p:grpSpPr>
        <p:sp>
          <p:nvSpPr>
            <p:cNvPr id="85" name="Rectangle 84">
              <a:extLst>
                <a:ext uri="{FF2B5EF4-FFF2-40B4-BE49-F238E27FC236}">
                  <a16:creationId xmlns:a16="http://schemas.microsoft.com/office/drawing/2014/main" id="{D30F39B6-6A5A-4890-876E-EFC819FE80CA}"/>
                </a:ext>
              </a:extLst>
            </p:cNvPr>
            <p:cNvSpPr>
              <a:spLocks noChangeAspect="1"/>
            </p:cNvSpPr>
            <p:nvPr/>
          </p:nvSpPr>
          <p:spPr>
            <a:xfrm>
              <a:off x="4172868" y="1656000"/>
              <a:ext cx="947338" cy="9473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Freeform 186">
              <a:extLst>
                <a:ext uri="{FF2B5EF4-FFF2-40B4-BE49-F238E27FC236}">
                  <a16:creationId xmlns:a16="http://schemas.microsoft.com/office/drawing/2014/main" id="{E91293BA-1E32-4639-859B-84AAE46B15B9}"/>
                </a:ext>
              </a:extLst>
            </p:cNvPr>
            <p:cNvSpPr>
              <a:spLocks noChangeAspect="1" noEditPoints="1"/>
            </p:cNvSpPr>
            <p:nvPr/>
          </p:nvSpPr>
          <p:spPr bwMode="auto">
            <a:xfrm>
              <a:off x="4351337" y="1856803"/>
              <a:ext cx="590400" cy="545732"/>
            </a:xfrm>
            <a:custGeom>
              <a:avLst/>
              <a:gdLst>
                <a:gd name="T0" fmla="*/ 261 w 754"/>
                <a:gd name="T1" fmla="*/ 643 h 697"/>
                <a:gd name="T2" fmla="*/ 207 w 754"/>
                <a:gd name="T3" fmla="*/ 697 h 697"/>
                <a:gd name="T4" fmla="*/ 153 w 754"/>
                <a:gd name="T5" fmla="*/ 643 h 697"/>
                <a:gd name="T6" fmla="*/ 207 w 754"/>
                <a:gd name="T7" fmla="*/ 589 h 697"/>
                <a:gd name="T8" fmla="*/ 261 w 754"/>
                <a:gd name="T9" fmla="*/ 643 h 697"/>
                <a:gd name="T10" fmla="*/ 549 w 754"/>
                <a:gd name="T11" fmla="*/ 589 h 697"/>
                <a:gd name="T12" fmla="*/ 495 w 754"/>
                <a:gd name="T13" fmla="*/ 643 h 697"/>
                <a:gd name="T14" fmla="*/ 549 w 754"/>
                <a:gd name="T15" fmla="*/ 697 h 697"/>
                <a:gd name="T16" fmla="*/ 603 w 754"/>
                <a:gd name="T17" fmla="*/ 643 h 697"/>
                <a:gd name="T18" fmla="*/ 549 w 754"/>
                <a:gd name="T19" fmla="*/ 589 h 697"/>
                <a:gd name="T20" fmla="*/ 754 w 754"/>
                <a:gd name="T21" fmla="*/ 170 h 697"/>
                <a:gd name="T22" fmla="*/ 754 w 754"/>
                <a:gd name="T23" fmla="*/ 506 h 697"/>
                <a:gd name="T24" fmla="*/ 472 w 754"/>
                <a:gd name="T25" fmla="*/ 506 h 697"/>
                <a:gd name="T26" fmla="*/ 472 w 754"/>
                <a:gd name="T27" fmla="*/ 506 h 697"/>
                <a:gd name="T28" fmla="*/ 0 w 754"/>
                <a:gd name="T29" fmla="*/ 506 h 697"/>
                <a:gd name="T30" fmla="*/ 0 w 754"/>
                <a:gd name="T31" fmla="*/ 0 h 697"/>
                <a:gd name="T32" fmla="*/ 507 w 754"/>
                <a:gd name="T33" fmla="*/ 0 h 697"/>
                <a:gd name="T34" fmla="*/ 507 w 754"/>
                <a:gd name="T35" fmla="*/ 170 h 697"/>
                <a:gd name="T36" fmla="*/ 754 w 754"/>
                <a:gd name="T37" fmla="*/ 170 h 697"/>
                <a:gd name="T38" fmla="*/ 399 w 754"/>
                <a:gd name="T39" fmla="*/ 108 h 697"/>
                <a:gd name="T40" fmla="*/ 108 w 754"/>
                <a:gd name="T41" fmla="*/ 108 h 697"/>
                <a:gd name="T42" fmla="*/ 108 w 754"/>
                <a:gd name="T43" fmla="*/ 398 h 697"/>
                <a:gd name="T44" fmla="*/ 399 w 754"/>
                <a:gd name="T45" fmla="*/ 398 h 697"/>
                <a:gd name="T46" fmla="*/ 399 w 754"/>
                <a:gd name="T47" fmla="*/ 108 h 697"/>
                <a:gd name="T48" fmla="*/ 646 w 754"/>
                <a:gd name="T49" fmla="*/ 278 h 697"/>
                <a:gd name="T50" fmla="*/ 507 w 754"/>
                <a:gd name="T51" fmla="*/ 278 h 697"/>
                <a:gd name="T52" fmla="*/ 507 w 754"/>
                <a:gd name="T53" fmla="*/ 398 h 697"/>
                <a:gd name="T54" fmla="*/ 646 w 754"/>
                <a:gd name="T55" fmla="*/ 398 h 697"/>
                <a:gd name="T56" fmla="*/ 646 w 754"/>
                <a:gd name="T57" fmla="*/ 278 h 6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54" h="697">
                  <a:moveTo>
                    <a:pt x="261" y="643"/>
                  </a:moveTo>
                  <a:cubicBezTo>
                    <a:pt x="261" y="673"/>
                    <a:pt x="237" y="697"/>
                    <a:pt x="207" y="697"/>
                  </a:cubicBezTo>
                  <a:cubicBezTo>
                    <a:pt x="177" y="697"/>
                    <a:pt x="153" y="673"/>
                    <a:pt x="153" y="643"/>
                  </a:cubicBezTo>
                  <a:cubicBezTo>
                    <a:pt x="153" y="613"/>
                    <a:pt x="177" y="589"/>
                    <a:pt x="207" y="589"/>
                  </a:cubicBezTo>
                  <a:cubicBezTo>
                    <a:pt x="237" y="589"/>
                    <a:pt x="261" y="613"/>
                    <a:pt x="261" y="643"/>
                  </a:cubicBezTo>
                  <a:close/>
                  <a:moveTo>
                    <a:pt x="549" y="589"/>
                  </a:moveTo>
                  <a:cubicBezTo>
                    <a:pt x="519" y="589"/>
                    <a:pt x="495" y="613"/>
                    <a:pt x="495" y="643"/>
                  </a:cubicBezTo>
                  <a:cubicBezTo>
                    <a:pt x="495" y="673"/>
                    <a:pt x="519" y="697"/>
                    <a:pt x="549" y="697"/>
                  </a:cubicBezTo>
                  <a:cubicBezTo>
                    <a:pt x="579" y="697"/>
                    <a:pt x="603" y="673"/>
                    <a:pt x="603" y="643"/>
                  </a:cubicBezTo>
                  <a:cubicBezTo>
                    <a:pt x="603" y="613"/>
                    <a:pt x="579" y="589"/>
                    <a:pt x="549" y="589"/>
                  </a:cubicBezTo>
                  <a:close/>
                  <a:moveTo>
                    <a:pt x="754" y="170"/>
                  </a:moveTo>
                  <a:cubicBezTo>
                    <a:pt x="754" y="506"/>
                    <a:pt x="754" y="506"/>
                    <a:pt x="754" y="506"/>
                  </a:cubicBezTo>
                  <a:cubicBezTo>
                    <a:pt x="472" y="506"/>
                    <a:pt x="472" y="506"/>
                    <a:pt x="472" y="506"/>
                  </a:cubicBezTo>
                  <a:cubicBezTo>
                    <a:pt x="472" y="506"/>
                    <a:pt x="472" y="506"/>
                    <a:pt x="472" y="506"/>
                  </a:cubicBezTo>
                  <a:cubicBezTo>
                    <a:pt x="0" y="506"/>
                    <a:pt x="0" y="506"/>
                    <a:pt x="0" y="506"/>
                  </a:cubicBezTo>
                  <a:cubicBezTo>
                    <a:pt x="0" y="0"/>
                    <a:pt x="0" y="0"/>
                    <a:pt x="0" y="0"/>
                  </a:cubicBezTo>
                  <a:cubicBezTo>
                    <a:pt x="507" y="0"/>
                    <a:pt x="507" y="0"/>
                    <a:pt x="507" y="0"/>
                  </a:cubicBezTo>
                  <a:cubicBezTo>
                    <a:pt x="507" y="170"/>
                    <a:pt x="507" y="170"/>
                    <a:pt x="507" y="170"/>
                  </a:cubicBezTo>
                  <a:lnTo>
                    <a:pt x="754" y="170"/>
                  </a:lnTo>
                  <a:close/>
                  <a:moveTo>
                    <a:pt x="399" y="108"/>
                  </a:moveTo>
                  <a:cubicBezTo>
                    <a:pt x="108" y="108"/>
                    <a:pt x="108" y="108"/>
                    <a:pt x="108" y="108"/>
                  </a:cubicBezTo>
                  <a:cubicBezTo>
                    <a:pt x="108" y="398"/>
                    <a:pt x="108" y="398"/>
                    <a:pt x="108" y="398"/>
                  </a:cubicBezTo>
                  <a:cubicBezTo>
                    <a:pt x="399" y="398"/>
                    <a:pt x="399" y="398"/>
                    <a:pt x="399" y="398"/>
                  </a:cubicBezTo>
                  <a:lnTo>
                    <a:pt x="399" y="108"/>
                  </a:lnTo>
                  <a:close/>
                  <a:moveTo>
                    <a:pt x="646" y="278"/>
                  </a:moveTo>
                  <a:cubicBezTo>
                    <a:pt x="507" y="278"/>
                    <a:pt x="507" y="278"/>
                    <a:pt x="507" y="278"/>
                  </a:cubicBezTo>
                  <a:cubicBezTo>
                    <a:pt x="507" y="398"/>
                    <a:pt x="507" y="398"/>
                    <a:pt x="507" y="398"/>
                  </a:cubicBezTo>
                  <a:cubicBezTo>
                    <a:pt x="646" y="398"/>
                    <a:pt x="646" y="398"/>
                    <a:pt x="646" y="398"/>
                  </a:cubicBezTo>
                  <a:lnTo>
                    <a:pt x="646" y="278"/>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87" name="Group 86">
            <a:extLst>
              <a:ext uri="{FF2B5EF4-FFF2-40B4-BE49-F238E27FC236}">
                <a16:creationId xmlns:a16="http://schemas.microsoft.com/office/drawing/2014/main" id="{B3999CD8-4DB0-46D4-A62E-97446358A8A9}"/>
              </a:ext>
            </a:extLst>
          </p:cNvPr>
          <p:cNvGrpSpPr>
            <a:grpSpLocks noChangeAspect="1"/>
          </p:cNvGrpSpPr>
          <p:nvPr/>
        </p:nvGrpSpPr>
        <p:grpSpPr>
          <a:xfrm>
            <a:off x="7750259" y="1826696"/>
            <a:ext cx="626400" cy="626400"/>
            <a:chOff x="4172868" y="3197541"/>
            <a:chExt cx="947338" cy="947338"/>
          </a:xfrm>
        </p:grpSpPr>
        <p:sp>
          <p:nvSpPr>
            <p:cNvPr id="88" name="Rectangle 87">
              <a:extLst>
                <a:ext uri="{FF2B5EF4-FFF2-40B4-BE49-F238E27FC236}">
                  <a16:creationId xmlns:a16="http://schemas.microsoft.com/office/drawing/2014/main" id="{2D0850D3-EC4E-4CD4-ADF8-D50C506D7B0B}"/>
                </a:ext>
              </a:extLst>
            </p:cNvPr>
            <p:cNvSpPr>
              <a:spLocks noChangeAspect="1"/>
            </p:cNvSpPr>
            <p:nvPr/>
          </p:nvSpPr>
          <p:spPr>
            <a:xfrm>
              <a:off x="4172868" y="3197541"/>
              <a:ext cx="947338" cy="9473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Freeform 182">
              <a:extLst>
                <a:ext uri="{FF2B5EF4-FFF2-40B4-BE49-F238E27FC236}">
                  <a16:creationId xmlns:a16="http://schemas.microsoft.com/office/drawing/2014/main" id="{CDF0F81D-A501-4EC0-A041-8035F41FD1FA}"/>
                </a:ext>
              </a:extLst>
            </p:cNvPr>
            <p:cNvSpPr>
              <a:spLocks noChangeAspect="1" noEditPoints="1"/>
            </p:cNvSpPr>
            <p:nvPr/>
          </p:nvSpPr>
          <p:spPr bwMode="auto">
            <a:xfrm>
              <a:off x="4450382" y="3376010"/>
              <a:ext cx="392311" cy="590400"/>
            </a:xfrm>
            <a:custGeom>
              <a:avLst/>
              <a:gdLst>
                <a:gd name="T0" fmla="*/ 309 w 503"/>
                <a:gd name="T1" fmla="*/ 701 h 757"/>
                <a:gd name="T2" fmla="*/ 252 w 503"/>
                <a:gd name="T3" fmla="*/ 757 h 757"/>
                <a:gd name="T4" fmla="*/ 195 w 503"/>
                <a:gd name="T5" fmla="*/ 701 h 757"/>
                <a:gd name="T6" fmla="*/ 252 w 503"/>
                <a:gd name="T7" fmla="*/ 644 h 757"/>
                <a:gd name="T8" fmla="*/ 309 w 503"/>
                <a:gd name="T9" fmla="*/ 701 h 757"/>
                <a:gd name="T10" fmla="*/ 251 w 503"/>
                <a:gd name="T11" fmla="*/ 0 h 757"/>
                <a:gd name="T12" fmla="*/ 0 w 503"/>
                <a:gd name="T13" fmla="*/ 252 h 757"/>
                <a:gd name="T14" fmla="*/ 24 w 503"/>
                <a:gd name="T15" fmla="*/ 358 h 757"/>
                <a:gd name="T16" fmla="*/ 24 w 503"/>
                <a:gd name="T17" fmla="*/ 359 h 757"/>
                <a:gd name="T18" fmla="*/ 143 w 503"/>
                <a:gd name="T19" fmla="*/ 601 h 757"/>
                <a:gd name="T20" fmla="*/ 240 w 503"/>
                <a:gd name="T21" fmla="*/ 554 h 757"/>
                <a:gd name="T22" fmla="*/ 121 w 503"/>
                <a:gd name="T23" fmla="*/ 312 h 757"/>
                <a:gd name="T24" fmla="*/ 108 w 503"/>
                <a:gd name="T25" fmla="*/ 252 h 757"/>
                <a:gd name="T26" fmla="*/ 251 w 503"/>
                <a:gd name="T27" fmla="*/ 108 h 757"/>
                <a:gd name="T28" fmla="*/ 395 w 503"/>
                <a:gd name="T29" fmla="*/ 252 h 757"/>
                <a:gd name="T30" fmla="*/ 382 w 503"/>
                <a:gd name="T31" fmla="*/ 312 h 757"/>
                <a:gd name="T32" fmla="*/ 264 w 503"/>
                <a:gd name="T33" fmla="*/ 554 h 757"/>
                <a:gd name="T34" fmla="*/ 361 w 503"/>
                <a:gd name="T35" fmla="*/ 601 h 757"/>
                <a:gd name="T36" fmla="*/ 479 w 503"/>
                <a:gd name="T37" fmla="*/ 359 h 757"/>
                <a:gd name="T38" fmla="*/ 479 w 503"/>
                <a:gd name="T39" fmla="*/ 359 h 757"/>
                <a:gd name="T40" fmla="*/ 479 w 503"/>
                <a:gd name="T41" fmla="*/ 358 h 757"/>
                <a:gd name="T42" fmla="*/ 503 w 503"/>
                <a:gd name="T43" fmla="*/ 252 h 757"/>
                <a:gd name="T44" fmla="*/ 251 w 503"/>
                <a:gd name="T45" fmla="*/ 0 h 7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03" h="757">
                  <a:moveTo>
                    <a:pt x="309" y="701"/>
                  </a:moveTo>
                  <a:cubicBezTo>
                    <a:pt x="309" y="732"/>
                    <a:pt x="283" y="757"/>
                    <a:pt x="252" y="757"/>
                  </a:cubicBezTo>
                  <a:cubicBezTo>
                    <a:pt x="221" y="757"/>
                    <a:pt x="195" y="732"/>
                    <a:pt x="195" y="701"/>
                  </a:cubicBezTo>
                  <a:cubicBezTo>
                    <a:pt x="195" y="669"/>
                    <a:pt x="221" y="644"/>
                    <a:pt x="252" y="644"/>
                  </a:cubicBezTo>
                  <a:cubicBezTo>
                    <a:pt x="283" y="644"/>
                    <a:pt x="309" y="669"/>
                    <a:pt x="309" y="701"/>
                  </a:cubicBezTo>
                  <a:close/>
                  <a:moveTo>
                    <a:pt x="251" y="0"/>
                  </a:moveTo>
                  <a:cubicBezTo>
                    <a:pt x="113" y="0"/>
                    <a:pt x="0" y="113"/>
                    <a:pt x="0" y="252"/>
                  </a:cubicBezTo>
                  <a:cubicBezTo>
                    <a:pt x="0" y="289"/>
                    <a:pt x="8" y="325"/>
                    <a:pt x="24" y="358"/>
                  </a:cubicBezTo>
                  <a:cubicBezTo>
                    <a:pt x="24" y="359"/>
                    <a:pt x="24" y="359"/>
                    <a:pt x="24" y="359"/>
                  </a:cubicBezTo>
                  <a:cubicBezTo>
                    <a:pt x="143" y="601"/>
                    <a:pt x="143" y="601"/>
                    <a:pt x="143" y="601"/>
                  </a:cubicBezTo>
                  <a:cubicBezTo>
                    <a:pt x="240" y="554"/>
                    <a:pt x="240" y="554"/>
                    <a:pt x="240" y="554"/>
                  </a:cubicBezTo>
                  <a:cubicBezTo>
                    <a:pt x="121" y="312"/>
                    <a:pt x="121" y="312"/>
                    <a:pt x="121" y="312"/>
                  </a:cubicBezTo>
                  <a:cubicBezTo>
                    <a:pt x="112" y="293"/>
                    <a:pt x="108" y="273"/>
                    <a:pt x="108" y="252"/>
                  </a:cubicBezTo>
                  <a:cubicBezTo>
                    <a:pt x="108" y="173"/>
                    <a:pt x="172" y="108"/>
                    <a:pt x="251" y="108"/>
                  </a:cubicBezTo>
                  <a:cubicBezTo>
                    <a:pt x="330" y="108"/>
                    <a:pt x="395" y="173"/>
                    <a:pt x="395" y="252"/>
                  </a:cubicBezTo>
                  <a:cubicBezTo>
                    <a:pt x="395" y="273"/>
                    <a:pt x="390" y="293"/>
                    <a:pt x="382" y="312"/>
                  </a:cubicBezTo>
                  <a:cubicBezTo>
                    <a:pt x="264" y="554"/>
                    <a:pt x="264" y="554"/>
                    <a:pt x="264" y="554"/>
                  </a:cubicBezTo>
                  <a:cubicBezTo>
                    <a:pt x="361" y="601"/>
                    <a:pt x="361" y="601"/>
                    <a:pt x="361" y="601"/>
                  </a:cubicBezTo>
                  <a:cubicBezTo>
                    <a:pt x="479" y="359"/>
                    <a:pt x="479" y="359"/>
                    <a:pt x="479" y="359"/>
                  </a:cubicBezTo>
                  <a:cubicBezTo>
                    <a:pt x="479" y="359"/>
                    <a:pt x="479" y="359"/>
                    <a:pt x="479" y="359"/>
                  </a:cubicBezTo>
                  <a:cubicBezTo>
                    <a:pt x="479" y="359"/>
                    <a:pt x="479" y="358"/>
                    <a:pt x="479" y="358"/>
                  </a:cubicBezTo>
                  <a:cubicBezTo>
                    <a:pt x="495" y="325"/>
                    <a:pt x="503" y="289"/>
                    <a:pt x="503" y="252"/>
                  </a:cubicBezTo>
                  <a:cubicBezTo>
                    <a:pt x="503" y="113"/>
                    <a:pt x="390" y="0"/>
                    <a:pt x="251" y="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90" name="Group 89">
            <a:extLst>
              <a:ext uri="{FF2B5EF4-FFF2-40B4-BE49-F238E27FC236}">
                <a16:creationId xmlns:a16="http://schemas.microsoft.com/office/drawing/2014/main" id="{39600A88-D5BF-4E0E-9F9D-46F810F4DA23}"/>
              </a:ext>
            </a:extLst>
          </p:cNvPr>
          <p:cNvGrpSpPr>
            <a:grpSpLocks noChangeAspect="1"/>
          </p:cNvGrpSpPr>
          <p:nvPr/>
        </p:nvGrpSpPr>
        <p:grpSpPr>
          <a:xfrm>
            <a:off x="3316674" y="3372174"/>
            <a:ext cx="626400" cy="626400"/>
            <a:chOff x="1315586" y="1656000"/>
            <a:chExt cx="947338" cy="947338"/>
          </a:xfrm>
        </p:grpSpPr>
        <p:sp>
          <p:nvSpPr>
            <p:cNvPr id="91" name="Rectangle 90">
              <a:extLst>
                <a:ext uri="{FF2B5EF4-FFF2-40B4-BE49-F238E27FC236}">
                  <a16:creationId xmlns:a16="http://schemas.microsoft.com/office/drawing/2014/main" id="{D403B973-7FE9-4B8D-8A96-0A8D108ADFF0}"/>
                </a:ext>
              </a:extLst>
            </p:cNvPr>
            <p:cNvSpPr>
              <a:spLocks noChangeAspect="1"/>
            </p:cNvSpPr>
            <p:nvPr/>
          </p:nvSpPr>
          <p:spPr>
            <a:xfrm>
              <a:off x="1315586" y="1656000"/>
              <a:ext cx="947338" cy="94733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Freeform 178">
              <a:extLst>
                <a:ext uri="{FF2B5EF4-FFF2-40B4-BE49-F238E27FC236}">
                  <a16:creationId xmlns:a16="http://schemas.microsoft.com/office/drawing/2014/main" id="{F828BFCC-1A6D-4158-B79A-6E0B3201ED1C}"/>
                </a:ext>
              </a:extLst>
            </p:cNvPr>
            <p:cNvSpPr>
              <a:spLocks noChangeAspect="1" noEditPoints="1"/>
            </p:cNvSpPr>
            <p:nvPr/>
          </p:nvSpPr>
          <p:spPr bwMode="auto">
            <a:xfrm>
              <a:off x="1494055" y="1834469"/>
              <a:ext cx="590400" cy="590400"/>
            </a:xfrm>
            <a:custGeom>
              <a:avLst/>
              <a:gdLst>
                <a:gd name="T0" fmla="*/ 643 w 751"/>
                <a:gd name="T1" fmla="*/ 376 h 752"/>
                <a:gd name="T2" fmla="*/ 643 w 751"/>
                <a:gd name="T3" fmla="*/ 108 h 752"/>
                <a:gd name="T4" fmla="*/ 108 w 751"/>
                <a:gd name="T5" fmla="*/ 108 h 752"/>
                <a:gd name="T6" fmla="*/ 108 w 751"/>
                <a:gd name="T7" fmla="*/ 454 h 752"/>
                <a:gd name="T8" fmla="*/ 564 w 751"/>
                <a:gd name="T9" fmla="*/ 454 h 752"/>
                <a:gd name="T10" fmla="*/ 564 w 751"/>
                <a:gd name="T11" fmla="*/ 562 h 752"/>
                <a:gd name="T12" fmla="*/ 0 w 751"/>
                <a:gd name="T13" fmla="*/ 562 h 752"/>
                <a:gd name="T14" fmla="*/ 0 w 751"/>
                <a:gd name="T15" fmla="*/ 0 h 752"/>
                <a:gd name="T16" fmla="*/ 751 w 751"/>
                <a:gd name="T17" fmla="*/ 0 h 752"/>
                <a:gd name="T18" fmla="*/ 751 w 751"/>
                <a:gd name="T19" fmla="*/ 376 h 752"/>
                <a:gd name="T20" fmla="*/ 643 w 751"/>
                <a:gd name="T21" fmla="*/ 376 h 752"/>
                <a:gd name="T22" fmla="*/ 185 w 751"/>
                <a:gd name="T23" fmla="*/ 752 h 752"/>
                <a:gd name="T24" fmla="*/ 564 w 751"/>
                <a:gd name="T25" fmla="*/ 752 h 752"/>
                <a:gd name="T26" fmla="*/ 564 w 751"/>
                <a:gd name="T27" fmla="*/ 644 h 752"/>
                <a:gd name="T28" fmla="*/ 185 w 751"/>
                <a:gd name="T29" fmla="*/ 644 h 752"/>
                <a:gd name="T30" fmla="*/ 185 w 751"/>
                <a:gd name="T31" fmla="*/ 752 h 752"/>
                <a:gd name="T32" fmla="*/ 697 w 751"/>
                <a:gd name="T33" fmla="*/ 454 h 752"/>
                <a:gd name="T34" fmla="*/ 643 w 751"/>
                <a:gd name="T35" fmla="*/ 508 h 752"/>
                <a:gd name="T36" fmla="*/ 697 w 751"/>
                <a:gd name="T37" fmla="*/ 562 h 752"/>
                <a:gd name="T38" fmla="*/ 751 w 751"/>
                <a:gd name="T39" fmla="*/ 508 h 752"/>
                <a:gd name="T40" fmla="*/ 697 w 751"/>
                <a:gd name="T41" fmla="*/ 454 h 7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51" h="752">
                  <a:moveTo>
                    <a:pt x="643" y="376"/>
                  </a:moveTo>
                  <a:cubicBezTo>
                    <a:pt x="643" y="108"/>
                    <a:pt x="643" y="108"/>
                    <a:pt x="643" y="108"/>
                  </a:cubicBezTo>
                  <a:cubicBezTo>
                    <a:pt x="108" y="108"/>
                    <a:pt x="108" y="108"/>
                    <a:pt x="108" y="108"/>
                  </a:cubicBezTo>
                  <a:cubicBezTo>
                    <a:pt x="108" y="454"/>
                    <a:pt x="108" y="454"/>
                    <a:pt x="108" y="454"/>
                  </a:cubicBezTo>
                  <a:cubicBezTo>
                    <a:pt x="564" y="454"/>
                    <a:pt x="564" y="454"/>
                    <a:pt x="564" y="454"/>
                  </a:cubicBezTo>
                  <a:cubicBezTo>
                    <a:pt x="564" y="562"/>
                    <a:pt x="564" y="562"/>
                    <a:pt x="564" y="562"/>
                  </a:cubicBezTo>
                  <a:cubicBezTo>
                    <a:pt x="0" y="562"/>
                    <a:pt x="0" y="562"/>
                    <a:pt x="0" y="562"/>
                  </a:cubicBezTo>
                  <a:cubicBezTo>
                    <a:pt x="0" y="0"/>
                    <a:pt x="0" y="0"/>
                    <a:pt x="0" y="0"/>
                  </a:cubicBezTo>
                  <a:cubicBezTo>
                    <a:pt x="751" y="0"/>
                    <a:pt x="751" y="0"/>
                    <a:pt x="751" y="0"/>
                  </a:cubicBezTo>
                  <a:cubicBezTo>
                    <a:pt x="751" y="376"/>
                    <a:pt x="751" y="376"/>
                    <a:pt x="751" y="376"/>
                  </a:cubicBezTo>
                  <a:lnTo>
                    <a:pt x="643" y="376"/>
                  </a:lnTo>
                  <a:close/>
                  <a:moveTo>
                    <a:pt x="185" y="752"/>
                  </a:moveTo>
                  <a:cubicBezTo>
                    <a:pt x="564" y="752"/>
                    <a:pt x="564" y="752"/>
                    <a:pt x="564" y="752"/>
                  </a:cubicBezTo>
                  <a:cubicBezTo>
                    <a:pt x="564" y="644"/>
                    <a:pt x="564" y="644"/>
                    <a:pt x="564" y="644"/>
                  </a:cubicBezTo>
                  <a:cubicBezTo>
                    <a:pt x="185" y="644"/>
                    <a:pt x="185" y="644"/>
                    <a:pt x="185" y="644"/>
                  </a:cubicBezTo>
                  <a:lnTo>
                    <a:pt x="185" y="752"/>
                  </a:lnTo>
                  <a:close/>
                  <a:moveTo>
                    <a:pt x="697" y="454"/>
                  </a:moveTo>
                  <a:cubicBezTo>
                    <a:pt x="667" y="454"/>
                    <a:pt x="643" y="478"/>
                    <a:pt x="643" y="508"/>
                  </a:cubicBezTo>
                  <a:cubicBezTo>
                    <a:pt x="643" y="538"/>
                    <a:pt x="667" y="562"/>
                    <a:pt x="697" y="562"/>
                  </a:cubicBezTo>
                  <a:cubicBezTo>
                    <a:pt x="726" y="562"/>
                    <a:pt x="751" y="538"/>
                    <a:pt x="751" y="508"/>
                  </a:cubicBezTo>
                  <a:cubicBezTo>
                    <a:pt x="751" y="478"/>
                    <a:pt x="726" y="454"/>
                    <a:pt x="697" y="454"/>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93" name="Group 92">
            <a:extLst>
              <a:ext uri="{FF2B5EF4-FFF2-40B4-BE49-F238E27FC236}">
                <a16:creationId xmlns:a16="http://schemas.microsoft.com/office/drawing/2014/main" id="{E5F6E062-3EB9-4305-8B0C-6938AFE0F964}"/>
              </a:ext>
            </a:extLst>
          </p:cNvPr>
          <p:cNvGrpSpPr>
            <a:grpSpLocks noChangeAspect="1"/>
          </p:cNvGrpSpPr>
          <p:nvPr/>
        </p:nvGrpSpPr>
        <p:grpSpPr>
          <a:xfrm>
            <a:off x="7744693" y="4908025"/>
            <a:ext cx="626400" cy="626400"/>
            <a:chOff x="9887432" y="1656000"/>
            <a:chExt cx="947338" cy="947338"/>
          </a:xfrm>
        </p:grpSpPr>
        <p:sp>
          <p:nvSpPr>
            <p:cNvPr id="94" name="Rectangle 93">
              <a:extLst>
                <a:ext uri="{FF2B5EF4-FFF2-40B4-BE49-F238E27FC236}">
                  <a16:creationId xmlns:a16="http://schemas.microsoft.com/office/drawing/2014/main" id="{3FD4A36A-9059-4139-B243-7B10B9EC4018}"/>
                </a:ext>
              </a:extLst>
            </p:cNvPr>
            <p:cNvSpPr>
              <a:spLocks noChangeAspect="1"/>
            </p:cNvSpPr>
            <p:nvPr/>
          </p:nvSpPr>
          <p:spPr>
            <a:xfrm>
              <a:off x="9887432" y="1656000"/>
              <a:ext cx="947338" cy="9473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Freeform 184">
              <a:extLst>
                <a:ext uri="{FF2B5EF4-FFF2-40B4-BE49-F238E27FC236}">
                  <a16:creationId xmlns:a16="http://schemas.microsoft.com/office/drawing/2014/main" id="{80E0A85E-A27F-4AB8-9985-E315F437962E}"/>
                </a:ext>
              </a:extLst>
            </p:cNvPr>
            <p:cNvSpPr>
              <a:spLocks noChangeAspect="1" noEditPoints="1"/>
            </p:cNvSpPr>
            <p:nvPr/>
          </p:nvSpPr>
          <p:spPr bwMode="auto">
            <a:xfrm>
              <a:off x="10065901" y="1834469"/>
              <a:ext cx="590400" cy="590400"/>
            </a:xfrm>
            <a:custGeom>
              <a:avLst/>
              <a:gdLst>
                <a:gd name="T0" fmla="*/ 100 w 610"/>
                <a:gd name="T1" fmla="*/ 360 h 610"/>
                <a:gd name="T2" fmla="*/ 250 w 610"/>
                <a:gd name="T3" fmla="*/ 509 h 610"/>
                <a:gd name="T4" fmla="*/ 505 w 610"/>
                <a:gd name="T5" fmla="*/ 401 h 610"/>
                <a:gd name="T6" fmla="*/ 209 w 610"/>
                <a:gd name="T7" fmla="*/ 106 h 610"/>
                <a:gd name="T8" fmla="*/ 100 w 610"/>
                <a:gd name="T9" fmla="*/ 360 h 610"/>
                <a:gd name="T10" fmla="*/ 352 w 610"/>
                <a:gd name="T11" fmla="*/ 372 h 610"/>
                <a:gd name="T12" fmla="*/ 270 w 610"/>
                <a:gd name="T13" fmla="*/ 406 h 610"/>
                <a:gd name="T14" fmla="*/ 204 w 610"/>
                <a:gd name="T15" fmla="*/ 340 h 610"/>
                <a:gd name="T16" fmla="*/ 238 w 610"/>
                <a:gd name="T17" fmla="*/ 258 h 610"/>
                <a:gd name="T18" fmla="*/ 352 w 610"/>
                <a:gd name="T19" fmla="*/ 372 h 610"/>
                <a:gd name="T20" fmla="*/ 61 w 610"/>
                <a:gd name="T21" fmla="*/ 418 h 610"/>
                <a:gd name="T22" fmla="*/ 191 w 610"/>
                <a:gd name="T23" fmla="*/ 548 h 610"/>
                <a:gd name="T24" fmla="*/ 130 w 610"/>
                <a:gd name="T25" fmla="*/ 610 h 610"/>
                <a:gd name="T26" fmla="*/ 0 w 610"/>
                <a:gd name="T27" fmla="*/ 480 h 610"/>
                <a:gd name="T28" fmla="*/ 61 w 610"/>
                <a:gd name="T29" fmla="*/ 418 h 610"/>
                <a:gd name="T30" fmla="*/ 397 w 610"/>
                <a:gd name="T31" fmla="*/ 109 h 610"/>
                <a:gd name="T32" fmla="*/ 309 w 610"/>
                <a:gd name="T33" fmla="*/ 109 h 610"/>
                <a:gd name="T34" fmla="*/ 309 w 610"/>
                <a:gd name="T35" fmla="*/ 0 h 610"/>
                <a:gd name="T36" fmla="*/ 397 w 610"/>
                <a:gd name="T37" fmla="*/ 0 h 610"/>
                <a:gd name="T38" fmla="*/ 397 w 610"/>
                <a:gd name="T39" fmla="*/ 109 h 610"/>
                <a:gd name="T40" fmla="*/ 481 w 610"/>
                <a:gd name="T41" fmla="*/ 188 h 610"/>
                <a:gd name="T42" fmla="*/ 420 w 610"/>
                <a:gd name="T43" fmla="*/ 126 h 610"/>
                <a:gd name="T44" fmla="*/ 514 w 610"/>
                <a:gd name="T45" fmla="*/ 32 h 610"/>
                <a:gd name="T46" fmla="*/ 576 w 610"/>
                <a:gd name="T47" fmla="*/ 94 h 610"/>
                <a:gd name="T48" fmla="*/ 481 w 610"/>
                <a:gd name="T49" fmla="*/ 188 h 610"/>
                <a:gd name="T50" fmla="*/ 610 w 610"/>
                <a:gd name="T51" fmla="*/ 214 h 610"/>
                <a:gd name="T52" fmla="*/ 610 w 610"/>
                <a:gd name="T53" fmla="*/ 301 h 610"/>
                <a:gd name="T54" fmla="*/ 502 w 610"/>
                <a:gd name="T55" fmla="*/ 301 h 610"/>
                <a:gd name="T56" fmla="*/ 502 w 610"/>
                <a:gd name="T57" fmla="*/ 214 h 610"/>
                <a:gd name="T58" fmla="*/ 610 w 610"/>
                <a:gd name="T59" fmla="*/ 214 h 6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10" h="610">
                  <a:moveTo>
                    <a:pt x="100" y="360"/>
                  </a:moveTo>
                  <a:lnTo>
                    <a:pt x="250" y="509"/>
                  </a:lnTo>
                  <a:lnTo>
                    <a:pt x="505" y="401"/>
                  </a:lnTo>
                  <a:lnTo>
                    <a:pt x="209" y="106"/>
                  </a:lnTo>
                  <a:lnTo>
                    <a:pt x="100" y="360"/>
                  </a:lnTo>
                  <a:close/>
                  <a:moveTo>
                    <a:pt x="352" y="372"/>
                  </a:moveTo>
                  <a:lnTo>
                    <a:pt x="270" y="406"/>
                  </a:lnTo>
                  <a:lnTo>
                    <a:pt x="204" y="340"/>
                  </a:lnTo>
                  <a:lnTo>
                    <a:pt x="238" y="258"/>
                  </a:lnTo>
                  <a:lnTo>
                    <a:pt x="352" y="372"/>
                  </a:lnTo>
                  <a:close/>
                  <a:moveTo>
                    <a:pt x="61" y="418"/>
                  </a:moveTo>
                  <a:lnTo>
                    <a:pt x="191" y="548"/>
                  </a:lnTo>
                  <a:lnTo>
                    <a:pt x="130" y="610"/>
                  </a:lnTo>
                  <a:lnTo>
                    <a:pt x="0" y="480"/>
                  </a:lnTo>
                  <a:lnTo>
                    <a:pt x="61" y="418"/>
                  </a:lnTo>
                  <a:close/>
                  <a:moveTo>
                    <a:pt x="397" y="109"/>
                  </a:moveTo>
                  <a:lnTo>
                    <a:pt x="309" y="109"/>
                  </a:lnTo>
                  <a:lnTo>
                    <a:pt x="309" y="0"/>
                  </a:lnTo>
                  <a:lnTo>
                    <a:pt x="397" y="0"/>
                  </a:lnTo>
                  <a:lnTo>
                    <a:pt x="397" y="109"/>
                  </a:lnTo>
                  <a:close/>
                  <a:moveTo>
                    <a:pt x="481" y="188"/>
                  </a:moveTo>
                  <a:lnTo>
                    <a:pt x="420" y="126"/>
                  </a:lnTo>
                  <a:lnTo>
                    <a:pt x="514" y="32"/>
                  </a:lnTo>
                  <a:lnTo>
                    <a:pt x="576" y="94"/>
                  </a:lnTo>
                  <a:lnTo>
                    <a:pt x="481" y="188"/>
                  </a:lnTo>
                  <a:close/>
                  <a:moveTo>
                    <a:pt x="610" y="214"/>
                  </a:moveTo>
                  <a:lnTo>
                    <a:pt x="610" y="301"/>
                  </a:lnTo>
                  <a:lnTo>
                    <a:pt x="502" y="301"/>
                  </a:lnTo>
                  <a:lnTo>
                    <a:pt x="502" y="214"/>
                  </a:lnTo>
                  <a:lnTo>
                    <a:pt x="610" y="214"/>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 name="Title 1"/>
          <p:cNvSpPr>
            <a:spLocks noGrp="1"/>
          </p:cNvSpPr>
          <p:nvPr>
            <p:ph type="title"/>
          </p:nvPr>
        </p:nvSpPr>
        <p:spPr>
          <a:xfrm>
            <a:off x="537459" y="515462"/>
            <a:ext cx="11117083" cy="600164"/>
          </a:xfrm>
        </p:spPr>
        <p:txBody>
          <a:bodyPr/>
          <a:lstStyle/>
          <a:p>
            <a:r>
              <a:rPr lang="en-US" noProof="0"/>
              <a:t>Six ways to achieve goals</a:t>
            </a:r>
          </a:p>
        </p:txBody>
      </p:sp>
      <p:sp>
        <p:nvSpPr>
          <p:cNvPr id="8" name="Text Placeholder 7"/>
          <p:cNvSpPr>
            <a:spLocks noGrp="1"/>
          </p:cNvSpPr>
          <p:nvPr>
            <p:ph type="body" sz="quarter" idx="12"/>
          </p:nvPr>
        </p:nvSpPr>
        <p:spPr/>
        <p:txBody>
          <a:bodyPr/>
          <a:lstStyle/>
          <a:p>
            <a:r>
              <a:rPr lang="en-US"/>
              <a:t>Sub title goes here</a:t>
            </a:r>
          </a:p>
        </p:txBody>
      </p:sp>
      <p:grpSp>
        <p:nvGrpSpPr>
          <p:cNvPr id="10" name="Group 9"/>
          <p:cNvGrpSpPr/>
          <p:nvPr/>
        </p:nvGrpSpPr>
        <p:grpSpPr>
          <a:xfrm>
            <a:off x="4305890" y="1864427"/>
            <a:ext cx="3580220" cy="3604211"/>
            <a:chOff x="4305890" y="318589"/>
            <a:chExt cx="3580220" cy="3604211"/>
          </a:xfrm>
        </p:grpSpPr>
        <p:graphicFrame>
          <p:nvGraphicFramePr>
            <p:cNvPr id="11" name="Chart 10"/>
            <p:cNvGraphicFramePr/>
            <p:nvPr>
              <p:extLst>
                <p:ext uri="{D42A27DB-BD31-4B8C-83A1-F6EECF244321}">
                  <p14:modId xmlns:p14="http://schemas.microsoft.com/office/powerpoint/2010/main" val="3583326103"/>
                </p:ext>
              </p:extLst>
            </p:nvPr>
          </p:nvGraphicFramePr>
          <p:xfrm>
            <a:off x="4305890" y="318589"/>
            <a:ext cx="3580220" cy="3604211"/>
          </p:xfrm>
          <a:graphic>
            <a:graphicData uri="http://schemas.openxmlformats.org/drawingml/2006/chart">
              <c:chart xmlns:c="http://schemas.openxmlformats.org/drawingml/2006/chart" xmlns:r="http://schemas.openxmlformats.org/officeDocument/2006/relationships" r:id="rId3"/>
            </a:graphicData>
          </a:graphic>
        </p:graphicFrame>
        <p:sp>
          <p:nvSpPr>
            <p:cNvPr id="12" name="Oval 11"/>
            <p:cNvSpPr/>
            <p:nvPr/>
          </p:nvSpPr>
          <p:spPr>
            <a:xfrm>
              <a:off x="4659086" y="683780"/>
              <a:ext cx="2873828" cy="2873828"/>
            </a:xfrm>
            <a:prstGeom prst="ellipse">
              <a:avLst/>
            </a:prstGeom>
            <a:solidFill>
              <a:srgbClr val="1B140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5209379" y="1435702"/>
              <a:ext cx="1773242" cy="1015663"/>
            </a:xfrm>
            <a:prstGeom prst="rect">
              <a:avLst/>
            </a:prstGeom>
            <a:noFill/>
          </p:spPr>
          <p:txBody>
            <a:bodyPr wrap="none" rtlCol="0">
              <a:spAutoFit/>
            </a:bodyPr>
            <a:lstStyle/>
            <a:p>
              <a:pPr algn="ctr"/>
              <a:r>
                <a:rPr lang="en-US" sz="6000">
                  <a:ea typeface="Work Sans Medium" panose="020B0706030804020204" pitchFamily="34" charset="0"/>
                  <a:cs typeface="Work Sans Medium" panose="020B0706030804020204" pitchFamily="34" charset="0"/>
                </a:rPr>
                <a:t>20M</a:t>
              </a:r>
            </a:p>
          </p:txBody>
        </p:sp>
        <p:sp>
          <p:nvSpPr>
            <p:cNvPr id="14" name="TextBox 13"/>
            <p:cNvSpPr txBox="1"/>
            <p:nvPr/>
          </p:nvSpPr>
          <p:spPr>
            <a:xfrm>
              <a:off x="5077933" y="2282475"/>
              <a:ext cx="2036135" cy="400110"/>
            </a:xfrm>
            <a:prstGeom prst="rect">
              <a:avLst/>
            </a:prstGeom>
            <a:noFill/>
          </p:spPr>
          <p:txBody>
            <a:bodyPr wrap="none" rtlCol="0">
              <a:spAutoFit/>
            </a:bodyPr>
            <a:lstStyle/>
            <a:p>
              <a:pPr algn="ctr"/>
              <a:r>
                <a:rPr lang="en-US" sz="2000"/>
                <a:t>invested budget</a:t>
              </a:r>
            </a:p>
          </p:txBody>
        </p:sp>
      </p:grpSp>
      <p:sp>
        <p:nvSpPr>
          <p:cNvPr id="15" name="TextBox 14"/>
          <p:cNvSpPr txBox="1"/>
          <p:nvPr/>
        </p:nvSpPr>
        <p:spPr>
          <a:xfrm>
            <a:off x="1274392" y="2015628"/>
            <a:ext cx="2308774" cy="535531"/>
          </a:xfrm>
          <a:prstGeom prst="rect">
            <a:avLst/>
          </a:prstGeom>
          <a:noFill/>
        </p:spPr>
        <p:txBody>
          <a:bodyPr wrap="none" rtlCol="0">
            <a:spAutoFit/>
          </a:bodyPr>
          <a:lstStyle/>
          <a:p>
            <a:pPr algn="r">
              <a:lnSpc>
                <a:spcPct val="120000"/>
              </a:lnSpc>
            </a:pPr>
            <a:r>
              <a:rPr lang="en-US" sz="1200"/>
              <a:t>Lorem ipsum dolor sit </a:t>
            </a:r>
            <a:r>
              <a:rPr lang="en-US" sz="1200" err="1"/>
              <a:t>amet</a:t>
            </a:r>
            <a:r>
              <a:rPr lang="en-US" sz="1200"/>
              <a:t>,</a:t>
            </a:r>
          </a:p>
          <a:p>
            <a:pPr algn="r">
              <a:lnSpc>
                <a:spcPct val="120000"/>
              </a:lnSpc>
            </a:pPr>
            <a:r>
              <a:rPr lang="en-US" sz="1200"/>
              <a:t>lorem </a:t>
            </a:r>
            <a:r>
              <a:rPr lang="en-US" sz="1200" err="1"/>
              <a:t>consectetuer</a:t>
            </a:r>
            <a:r>
              <a:rPr lang="en-US" sz="1200"/>
              <a:t> </a:t>
            </a:r>
            <a:r>
              <a:rPr lang="en-US" sz="1200" err="1"/>
              <a:t>dol</a:t>
            </a:r>
            <a:r>
              <a:rPr lang="en-US" sz="1200"/>
              <a:t> </a:t>
            </a:r>
            <a:r>
              <a:rPr lang="en-US" sz="1200" err="1"/>
              <a:t>nulem</a:t>
            </a:r>
            <a:r>
              <a:rPr lang="en-US" sz="1200"/>
              <a:t>.</a:t>
            </a:r>
          </a:p>
        </p:txBody>
      </p:sp>
      <p:sp>
        <p:nvSpPr>
          <p:cNvPr id="17" name="TextBox 16"/>
          <p:cNvSpPr txBox="1"/>
          <p:nvPr/>
        </p:nvSpPr>
        <p:spPr>
          <a:xfrm>
            <a:off x="770896" y="3574052"/>
            <a:ext cx="2308774" cy="519886"/>
          </a:xfrm>
          <a:prstGeom prst="rect">
            <a:avLst/>
          </a:prstGeom>
          <a:noFill/>
        </p:spPr>
        <p:txBody>
          <a:bodyPr wrap="none" rtlCol="0">
            <a:spAutoFit/>
          </a:bodyPr>
          <a:lstStyle/>
          <a:p>
            <a:pPr algn="r">
              <a:lnSpc>
                <a:spcPct val="120000"/>
              </a:lnSpc>
            </a:pPr>
            <a:r>
              <a:rPr lang="en-US" sz="1200"/>
              <a:t>Lorem ipsum dolor sit </a:t>
            </a:r>
            <a:r>
              <a:rPr lang="en-US" sz="1200" err="1"/>
              <a:t>amet</a:t>
            </a:r>
            <a:r>
              <a:rPr lang="en-US" sz="1200"/>
              <a:t>,</a:t>
            </a:r>
          </a:p>
          <a:p>
            <a:pPr algn="r">
              <a:lnSpc>
                <a:spcPct val="120000"/>
              </a:lnSpc>
            </a:pPr>
            <a:r>
              <a:rPr lang="en-US" sz="1200"/>
              <a:t>lorem </a:t>
            </a:r>
            <a:r>
              <a:rPr lang="en-US" sz="1200" err="1"/>
              <a:t>consectetuer</a:t>
            </a:r>
            <a:r>
              <a:rPr lang="en-US" sz="1200"/>
              <a:t> </a:t>
            </a:r>
            <a:r>
              <a:rPr lang="en-US" sz="1200" err="1"/>
              <a:t>dol</a:t>
            </a:r>
            <a:r>
              <a:rPr lang="en-US" sz="1200"/>
              <a:t> </a:t>
            </a:r>
            <a:r>
              <a:rPr lang="en-US" sz="1200" err="1"/>
              <a:t>nulem</a:t>
            </a:r>
            <a:r>
              <a:rPr lang="en-US" sz="1200"/>
              <a:t>.</a:t>
            </a:r>
          </a:p>
        </p:txBody>
      </p:sp>
      <p:sp>
        <p:nvSpPr>
          <p:cNvPr id="18" name="TextBox 17"/>
          <p:cNvSpPr txBox="1"/>
          <p:nvPr/>
        </p:nvSpPr>
        <p:spPr>
          <a:xfrm>
            <a:off x="1281817" y="5085417"/>
            <a:ext cx="2308774" cy="519886"/>
          </a:xfrm>
          <a:prstGeom prst="rect">
            <a:avLst/>
          </a:prstGeom>
          <a:noFill/>
        </p:spPr>
        <p:txBody>
          <a:bodyPr wrap="none" rtlCol="0">
            <a:spAutoFit/>
          </a:bodyPr>
          <a:lstStyle/>
          <a:p>
            <a:pPr algn="r">
              <a:lnSpc>
                <a:spcPct val="120000"/>
              </a:lnSpc>
            </a:pPr>
            <a:r>
              <a:rPr lang="en-US" sz="1200"/>
              <a:t>Lorem ipsum dolor sit </a:t>
            </a:r>
            <a:r>
              <a:rPr lang="en-US" sz="1200" err="1"/>
              <a:t>amet</a:t>
            </a:r>
            <a:r>
              <a:rPr lang="en-US" sz="1200"/>
              <a:t>,</a:t>
            </a:r>
          </a:p>
          <a:p>
            <a:pPr algn="r">
              <a:lnSpc>
                <a:spcPct val="120000"/>
              </a:lnSpc>
            </a:pPr>
            <a:r>
              <a:rPr lang="en-US" sz="1200"/>
              <a:t>lorem </a:t>
            </a:r>
            <a:r>
              <a:rPr lang="en-US" sz="1200" err="1"/>
              <a:t>consectetuer</a:t>
            </a:r>
            <a:r>
              <a:rPr lang="en-US" sz="1200"/>
              <a:t> </a:t>
            </a:r>
            <a:r>
              <a:rPr lang="en-US" sz="1200" err="1"/>
              <a:t>dol</a:t>
            </a:r>
            <a:r>
              <a:rPr lang="en-US" sz="1200"/>
              <a:t> </a:t>
            </a:r>
            <a:r>
              <a:rPr lang="en-US" sz="1200" err="1"/>
              <a:t>nulem</a:t>
            </a:r>
            <a:r>
              <a:rPr lang="en-US" sz="1200"/>
              <a:t>.</a:t>
            </a:r>
          </a:p>
        </p:txBody>
      </p:sp>
      <p:sp>
        <p:nvSpPr>
          <p:cNvPr id="19" name="TextBox 18"/>
          <p:cNvSpPr txBox="1"/>
          <p:nvPr/>
        </p:nvSpPr>
        <p:spPr>
          <a:xfrm>
            <a:off x="8608834" y="2013559"/>
            <a:ext cx="2308774" cy="519886"/>
          </a:xfrm>
          <a:prstGeom prst="rect">
            <a:avLst/>
          </a:prstGeom>
          <a:noFill/>
        </p:spPr>
        <p:txBody>
          <a:bodyPr wrap="none" rtlCol="0">
            <a:spAutoFit/>
          </a:bodyPr>
          <a:lstStyle/>
          <a:p>
            <a:pPr>
              <a:lnSpc>
                <a:spcPct val="120000"/>
              </a:lnSpc>
            </a:pPr>
            <a:r>
              <a:rPr lang="en-US" sz="1200"/>
              <a:t>Lorem ipsum dolor sit </a:t>
            </a:r>
            <a:r>
              <a:rPr lang="en-US" sz="1200" err="1"/>
              <a:t>amet</a:t>
            </a:r>
            <a:r>
              <a:rPr lang="en-US" sz="1200"/>
              <a:t>,</a:t>
            </a:r>
          </a:p>
          <a:p>
            <a:pPr>
              <a:lnSpc>
                <a:spcPct val="120000"/>
              </a:lnSpc>
            </a:pPr>
            <a:r>
              <a:rPr lang="en-US" sz="1200"/>
              <a:t>lorem </a:t>
            </a:r>
            <a:r>
              <a:rPr lang="en-US" sz="1200" err="1"/>
              <a:t>consectetuer</a:t>
            </a:r>
            <a:r>
              <a:rPr lang="en-US" sz="1200"/>
              <a:t> </a:t>
            </a:r>
            <a:r>
              <a:rPr lang="en-US" sz="1200" err="1"/>
              <a:t>dol</a:t>
            </a:r>
            <a:r>
              <a:rPr lang="en-US" sz="1200"/>
              <a:t> </a:t>
            </a:r>
            <a:r>
              <a:rPr lang="en-US" sz="1200" err="1"/>
              <a:t>nulem</a:t>
            </a:r>
            <a:r>
              <a:rPr lang="en-US" sz="1200"/>
              <a:t>.</a:t>
            </a:r>
          </a:p>
        </p:txBody>
      </p:sp>
      <p:sp>
        <p:nvSpPr>
          <p:cNvPr id="21" name="TextBox 20"/>
          <p:cNvSpPr txBox="1"/>
          <p:nvPr/>
        </p:nvSpPr>
        <p:spPr>
          <a:xfrm>
            <a:off x="9113324" y="3574052"/>
            <a:ext cx="2308774" cy="519886"/>
          </a:xfrm>
          <a:prstGeom prst="rect">
            <a:avLst/>
          </a:prstGeom>
          <a:noFill/>
        </p:spPr>
        <p:txBody>
          <a:bodyPr wrap="none" rtlCol="0">
            <a:spAutoFit/>
          </a:bodyPr>
          <a:lstStyle/>
          <a:p>
            <a:pPr>
              <a:lnSpc>
                <a:spcPct val="120000"/>
              </a:lnSpc>
            </a:pPr>
            <a:r>
              <a:rPr lang="en-US" sz="1200"/>
              <a:t>Lorem ipsum dolor sit </a:t>
            </a:r>
            <a:r>
              <a:rPr lang="en-US" sz="1200" err="1"/>
              <a:t>amet</a:t>
            </a:r>
            <a:r>
              <a:rPr lang="en-US" sz="1200"/>
              <a:t>,</a:t>
            </a:r>
          </a:p>
          <a:p>
            <a:pPr>
              <a:lnSpc>
                <a:spcPct val="120000"/>
              </a:lnSpc>
            </a:pPr>
            <a:r>
              <a:rPr lang="en-US" sz="1200"/>
              <a:t>lorem </a:t>
            </a:r>
            <a:r>
              <a:rPr lang="en-US" sz="1200" err="1"/>
              <a:t>consectetuer</a:t>
            </a:r>
            <a:r>
              <a:rPr lang="en-US" sz="1200"/>
              <a:t> </a:t>
            </a:r>
            <a:r>
              <a:rPr lang="en-US" sz="1200" err="1"/>
              <a:t>dol</a:t>
            </a:r>
            <a:r>
              <a:rPr lang="en-US" sz="1200"/>
              <a:t> </a:t>
            </a:r>
            <a:r>
              <a:rPr lang="en-US" sz="1200" err="1"/>
              <a:t>nulem</a:t>
            </a:r>
            <a:r>
              <a:rPr lang="en-US" sz="1200"/>
              <a:t>.</a:t>
            </a:r>
          </a:p>
        </p:txBody>
      </p:sp>
      <p:sp>
        <p:nvSpPr>
          <p:cNvPr id="22" name="TextBox 21"/>
          <p:cNvSpPr txBox="1"/>
          <p:nvPr/>
        </p:nvSpPr>
        <p:spPr>
          <a:xfrm>
            <a:off x="8608834" y="5085417"/>
            <a:ext cx="2308774" cy="519886"/>
          </a:xfrm>
          <a:prstGeom prst="rect">
            <a:avLst/>
          </a:prstGeom>
          <a:noFill/>
        </p:spPr>
        <p:txBody>
          <a:bodyPr wrap="none" rtlCol="0">
            <a:spAutoFit/>
          </a:bodyPr>
          <a:lstStyle/>
          <a:p>
            <a:pPr>
              <a:lnSpc>
                <a:spcPct val="120000"/>
              </a:lnSpc>
            </a:pPr>
            <a:r>
              <a:rPr lang="en-US" sz="1200"/>
              <a:t>Lorem ipsum dolor sit </a:t>
            </a:r>
            <a:r>
              <a:rPr lang="en-US" sz="1200" err="1"/>
              <a:t>amet</a:t>
            </a:r>
            <a:r>
              <a:rPr lang="en-US" sz="1200"/>
              <a:t>,</a:t>
            </a:r>
          </a:p>
          <a:p>
            <a:pPr>
              <a:lnSpc>
                <a:spcPct val="120000"/>
              </a:lnSpc>
            </a:pPr>
            <a:r>
              <a:rPr lang="en-US" sz="1200"/>
              <a:t>lorem </a:t>
            </a:r>
            <a:r>
              <a:rPr lang="en-US" sz="1200" err="1"/>
              <a:t>consectetuer</a:t>
            </a:r>
            <a:r>
              <a:rPr lang="en-US" sz="1200"/>
              <a:t> </a:t>
            </a:r>
            <a:r>
              <a:rPr lang="en-US" sz="1200" err="1"/>
              <a:t>dol</a:t>
            </a:r>
            <a:r>
              <a:rPr lang="en-US" sz="1200"/>
              <a:t> </a:t>
            </a:r>
            <a:r>
              <a:rPr lang="en-US" sz="1200" err="1"/>
              <a:t>nulem</a:t>
            </a:r>
            <a:r>
              <a:rPr lang="en-US" sz="1200"/>
              <a:t>.</a:t>
            </a:r>
          </a:p>
        </p:txBody>
      </p:sp>
      <p:sp>
        <p:nvSpPr>
          <p:cNvPr id="105" name="TextBox 104"/>
          <p:cNvSpPr txBox="1"/>
          <p:nvPr/>
        </p:nvSpPr>
        <p:spPr>
          <a:xfrm>
            <a:off x="8608834" y="1753534"/>
            <a:ext cx="2308774" cy="323165"/>
          </a:xfrm>
          <a:prstGeom prst="rect">
            <a:avLst/>
          </a:prstGeom>
          <a:noFill/>
        </p:spPr>
        <p:txBody>
          <a:bodyPr wrap="square" rtlCol="0">
            <a:spAutoFit/>
          </a:bodyPr>
          <a:lstStyle/>
          <a:p>
            <a:r>
              <a:rPr lang="en-US" sz="1500">
                <a:ea typeface="Work Sans Medium" panose="020B0706030804020204" pitchFamily="34" charset="0"/>
                <a:cs typeface="Work Sans Medium" panose="020B0706030804020204" pitchFamily="34" charset="0"/>
              </a:rPr>
              <a:t>TRACKING</a:t>
            </a:r>
          </a:p>
        </p:txBody>
      </p:sp>
      <p:sp>
        <p:nvSpPr>
          <p:cNvPr id="106" name="TextBox 105"/>
          <p:cNvSpPr txBox="1"/>
          <p:nvPr/>
        </p:nvSpPr>
        <p:spPr>
          <a:xfrm>
            <a:off x="9112330" y="3297147"/>
            <a:ext cx="2308774" cy="323165"/>
          </a:xfrm>
          <a:prstGeom prst="rect">
            <a:avLst/>
          </a:prstGeom>
          <a:noFill/>
        </p:spPr>
        <p:txBody>
          <a:bodyPr wrap="square" rtlCol="0">
            <a:spAutoFit/>
          </a:bodyPr>
          <a:lstStyle/>
          <a:p>
            <a:r>
              <a:rPr lang="en-US" sz="1500">
                <a:ea typeface="Work Sans Medium" panose="020B0706030804020204" pitchFamily="34" charset="0"/>
                <a:cs typeface="Work Sans Medium" panose="020B0706030804020204" pitchFamily="34" charset="0"/>
              </a:rPr>
              <a:t>TRANSPORT</a:t>
            </a:r>
          </a:p>
        </p:txBody>
      </p:sp>
      <p:sp>
        <p:nvSpPr>
          <p:cNvPr id="107" name="TextBox 106"/>
          <p:cNvSpPr txBox="1"/>
          <p:nvPr/>
        </p:nvSpPr>
        <p:spPr>
          <a:xfrm>
            <a:off x="8608834" y="4833826"/>
            <a:ext cx="2308774" cy="323165"/>
          </a:xfrm>
          <a:prstGeom prst="rect">
            <a:avLst/>
          </a:prstGeom>
          <a:noFill/>
        </p:spPr>
        <p:txBody>
          <a:bodyPr wrap="square" rtlCol="0">
            <a:spAutoFit/>
          </a:bodyPr>
          <a:lstStyle/>
          <a:p>
            <a:r>
              <a:rPr lang="en-US" sz="1500">
                <a:ea typeface="Work Sans Medium" panose="020B0706030804020204" pitchFamily="34" charset="0"/>
                <a:cs typeface="Work Sans Medium" panose="020B0706030804020204" pitchFamily="34" charset="0"/>
              </a:rPr>
              <a:t>ADVERTISING</a:t>
            </a:r>
          </a:p>
        </p:txBody>
      </p:sp>
      <p:sp>
        <p:nvSpPr>
          <p:cNvPr id="108" name="TextBox 107"/>
          <p:cNvSpPr txBox="1"/>
          <p:nvPr/>
        </p:nvSpPr>
        <p:spPr>
          <a:xfrm>
            <a:off x="1274059" y="1752537"/>
            <a:ext cx="2308774" cy="323165"/>
          </a:xfrm>
          <a:prstGeom prst="rect">
            <a:avLst/>
          </a:prstGeom>
          <a:noFill/>
        </p:spPr>
        <p:txBody>
          <a:bodyPr wrap="square" rtlCol="0">
            <a:spAutoFit/>
          </a:bodyPr>
          <a:lstStyle/>
          <a:p>
            <a:pPr algn="r"/>
            <a:r>
              <a:rPr lang="en-US" sz="1500">
                <a:ea typeface="Work Sans Medium" panose="020B0706030804020204" pitchFamily="34" charset="0"/>
                <a:cs typeface="Work Sans Medium" panose="020B0706030804020204" pitchFamily="34" charset="0"/>
              </a:rPr>
              <a:t>SALARY</a:t>
            </a:r>
          </a:p>
        </p:txBody>
      </p:sp>
      <p:sp>
        <p:nvSpPr>
          <p:cNvPr id="109" name="TextBox 108"/>
          <p:cNvSpPr txBox="1"/>
          <p:nvPr/>
        </p:nvSpPr>
        <p:spPr>
          <a:xfrm>
            <a:off x="770896" y="3302539"/>
            <a:ext cx="2308774" cy="323165"/>
          </a:xfrm>
          <a:prstGeom prst="rect">
            <a:avLst/>
          </a:prstGeom>
          <a:noFill/>
        </p:spPr>
        <p:txBody>
          <a:bodyPr wrap="square" rtlCol="0">
            <a:spAutoFit/>
          </a:bodyPr>
          <a:lstStyle/>
          <a:p>
            <a:pPr algn="r"/>
            <a:r>
              <a:rPr lang="en-US" sz="1500">
                <a:ea typeface="Work Sans Medium" panose="020B0706030804020204" pitchFamily="34" charset="0"/>
                <a:cs typeface="Work Sans Medium" panose="020B0706030804020204" pitchFamily="34" charset="0"/>
              </a:rPr>
              <a:t>PRODUCT WEBSITE</a:t>
            </a:r>
          </a:p>
        </p:txBody>
      </p:sp>
      <p:sp>
        <p:nvSpPr>
          <p:cNvPr id="110" name="TextBox 109"/>
          <p:cNvSpPr txBox="1"/>
          <p:nvPr/>
        </p:nvSpPr>
        <p:spPr>
          <a:xfrm>
            <a:off x="1274059" y="4831830"/>
            <a:ext cx="2308774" cy="323165"/>
          </a:xfrm>
          <a:prstGeom prst="rect">
            <a:avLst/>
          </a:prstGeom>
          <a:noFill/>
        </p:spPr>
        <p:txBody>
          <a:bodyPr wrap="square" rtlCol="0">
            <a:spAutoFit/>
          </a:bodyPr>
          <a:lstStyle/>
          <a:p>
            <a:pPr algn="r"/>
            <a:r>
              <a:rPr lang="en-US" sz="1500">
                <a:ea typeface="Work Sans Medium" panose="020B0706030804020204" pitchFamily="34" charset="0"/>
                <a:cs typeface="Work Sans Medium" panose="020B0706030804020204" pitchFamily="34" charset="0"/>
              </a:rPr>
              <a:t>PRODUCT APP</a:t>
            </a:r>
          </a:p>
        </p:txBody>
      </p:sp>
      <p:sp>
        <p:nvSpPr>
          <p:cNvPr id="63" name="Freeform 62"/>
          <p:cNvSpPr/>
          <p:nvPr/>
        </p:nvSpPr>
        <p:spPr>
          <a:xfrm>
            <a:off x="4438425" y="2147657"/>
            <a:ext cx="829062" cy="242294"/>
          </a:xfrm>
          <a:custGeom>
            <a:avLst/>
            <a:gdLst>
              <a:gd name="connsiteX0" fmla="*/ 0 w 829062"/>
              <a:gd name="connsiteY0" fmla="*/ 0 h 242294"/>
              <a:gd name="connsiteX1" fmla="*/ 590550 w 829062"/>
              <a:gd name="connsiteY1" fmla="*/ 0 h 242294"/>
              <a:gd name="connsiteX2" fmla="*/ 828675 w 829062"/>
              <a:gd name="connsiteY2" fmla="*/ 238125 h 242294"/>
            </a:gdLst>
            <a:ahLst/>
            <a:cxnLst>
              <a:cxn ang="0">
                <a:pos x="connsiteX0" y="connsiteY0"/>
              </a:cxn>
              <a:cxn ang="0">
                <a:pos x="connsiteX1" y="connsiteY1"/>
              </a:cxn>
              <a:cxn ang="0">
                <a:pos x="connsiteX2" y="connsiteY2"/>
              </a:cxn>
            </a:cxnLst>
            <a:rect l="l" t="t" r="r" b="b"/>
            <a:pathLst>
              <a:path w="829062" h="242294">
                <a:moveTo>
                  <a:pt x="0" y="0"/>
                </a:moveTo>
                <a:lnTo>
                  <a:pt x="590550" y="0"/>
                </a:lnTo>
                <a:cubicBezTo>
                  <a:pt x="669925" y="79375"/>
                  <a:pt x="838200" y="273050"/>
                  <a:pt x="828675" y="238125"/>
                </a:cubicBezTo>
              </a:path>
            </a:pathLst>
          </a:custGeom>
          <a:noFill/>
          <a:ln>
            <a:solidFill>
              <a:schemeClr val="tx1"/>
            </a:solidFill>
            <a:prstDash val="dash"/>
            <a:headEnd type="diamond"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4" name="Straight Connector 63"/>
          <p:cNvCxnSpPr/>
          <p:nvPr/>
        </p:nvCxnSpPr>
        <p:spPr>
          <a:xfrm flipV="1">
            <a:off x="3941307" y="3681004"/>
            <a:ext cx="633193" cy="2985"/>
          </a:xfrm>
          <a:prstGeom prst="line">
            <a:avLst/>
          </a:prstGeom>
          <a:ln w="12700">
            <a:solidFill>
              <a:schemeClr val="tx1"/>
            </a:solidFill>
            <a:prstDash val="dash"/>
            <a:headEnd type="diamond"/>
          </a:ln>
        </p:spPr>
        <p:style>
          <a:lnRef idx="1">
            <a:schemeClr val="accent1"/>
          </a:lnRef>
          <a:fillRef idx="0">
            <a:schemeClr val="accent1"/>
          </a:fillRef>
          <a:effectRef idx="0">
            <a:schemeClr val="accent1"/>
          </a:effectRef>
          <a:fontRef idx="minor">
            <a:schemeClr val="tx1"/>
          </a:fontRef>
        </p:style>
      </p:cxnSp>
      <p:sp>
        <p:nvSpPr>
          <p:cNvPr id="68" name="Freeform 67"/>
          <p:cNvSpPr/>
          <p:nvPr/>
        </p:nvSpPr>
        <p:spPr>
          <a:xfrm>
            <a:off x="4436185" y="4979499"/>
            <a:ext cx="813183" cy="234950"/>
          </a:xfrm>
          <a:custGeom>
            <a:avLst/>
            <a:gdLst>
              <a:gd name="connsiteX0" fmla="*/ 0 w 844550"/>
              <a:gd name="connsiteY0" fmla="*/ 234950 h 234950"/>
              <a:gd name="connsiteX1" fmla="*/ 609600 w 844550"/>
              <a:gd name="connsiteY1" fmla="*/ 234950 h 234950"/>
              <a:gd name="connsiteX2" fmla="*/ 844550 w 844550"/>
              <a:gd name="connsiteY2" fmla="*/ 0 h 234950"/>
            </a:gdLst>
            <a:ahLst/>
            <a:cxnLst>
              <a:cxn ang="0">
                <a:pos x="connsiteX0" y="connsiteY0"/>
              </a:cxn>
              <a:cxn ang="0">
                <a:pos x="connsiteX1" y="connsiteY1"/>
              </a:cxn>
              <a:cxn ang="0">
                <a:pos x="connsiteX2" y="connsiteY2"/>
              </a:cxn>
            </a:cxnLst>
            <a:rect l="l" t="t" r="r" b="b"/>
            <a:pathLst>
              <a:path w="844550" h="234950">
                <a:moveTo>
                  <a:pt x="0" y="234950"/>
                </a:moveTo>
                <a:lnTo>
                  <a:pt x="609600" y="234950"/>
                </a:lnTo>
                <a:lnTo>
                  <a:pt x="844550" y="0"/>
                </a:lnTo>
              </a:path>
            </a:pathLst>
          </a:custGeom>
          <a:noFill/>
          <a:ln>
            <a:solidFill>
              <a:schemeClr val="tx1"/>
            </a:solidFill>
            <a:prstDash val="dash"/>
            <a:headEnd type="diamo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Freeform 68"/>
          <p:cNvSpPr/>
          <p:nvPr/>
        </p:nvSpPr>
        <p:spPr>
          <a:xfrm>
            <a:off x="6942212" y="4957274"/>
            <a:ext cx="802481" cy="257175"/>
          </a:xfrm>
          <a:custGeom>
            <a:avLst/>
            <a:gdLst>
              <a:gd name="connsiteX0" fmla="*/ 0 w 802481"/>
              <a:gd name="connsiteY0" fmla="*/ 0 h 257175"/>
              <a:gd name="connsiteX1" fmla="*/ 257175 w 802481"/>
              <a:gd name="connsiteY1" fmla="*/ 257175 h 257175"/>
              <a:gd name="connsiteX2" fmla="*/ 802481 w 802481"/>
              <a:gd name="connsiteY2" fmla="*/ 257175 h 257175"/>
            </a:gdLst>
            <a:ahLst/>
            <a:cxnLst>
              <a:cxn ang="0">
                <a:pos x="connsiteX0" y="connsiteY0"/>
              </a:cxn>
              <a:cxn ang="0">
                <a:pos x="connsiteX1" y="connsiteY1"/>
              </a:cxn>
              <a:cxn ang="0">
                <a:pos x="connsiteX2" y="connsiteY2"/>
              </a:cxn>
            </a:cxnLst>
            <a:rect l="l" t="t" r="r" b="b"/>
            <a:pathLst>
              <a:path w="802481" h="257175">
                <a:moveTo>
                  <a:pt x="0" y="0"/>
                </a:moveTo>
                <a:lnTo>
                  <a:pt x="257175" y="257175"/>
                </a:lnTo>
                <a:lnTo>
                  <a:pt x="802481" y="257175"/>
                </a:lnTo>
              </a:path>
            </a:pathLst>
          </a:custGeom>
          <a:noFill/>
          <a:ln>
            <a:solidFill>
              <a:schemeClr val="tx1"/>
            </a:solidFill>
            <a:prstDash val="dash"/>
            <a:headEnd type="none"/>
            <a:tailEnd type="diamo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1" name="Straight Connector 70"/>
          <p:cNvCxnSpPr/>
          <p:nvPr/>
        </p:nvCxnSpPr>
        <p:spPr>
          <a:xfrm>
            <a:off x="7605572" y="3680560"/>
            <a:ext cx="646918" cy="1"/>
          </a:xfrm>
          <a:prstGeom prst="line">
            <a:avLst/>
          </a:prstGeom>
          <a:ln w="12700">
            <a:solidFill>
              <a:schemeClr val="tx1"/>
            </a:solidFill>
            <a:prstDash val="dash"/>
            <a:headEnd type="none"/>
            <a:tailEnd type="diamond"/>
          </a:ln>
        </p:spPr>
        <p:style>
          <a:lnRef idx="1">
            <a:schemeClr val="accent1"/>
          </a:lnRef>
          <a:fillRef idx="0">
            <a:schemeClr val="accent1"/>
          </a:fillRef>
          <a:effectRef idx="0">
            <a:schemeClr val="accent1"/>
          </a:effectRef>
          <a:fontRef idx="minor">
            <a:schemeClr val="tx1"/>
          </a:fontRef>
        </p:style>
      </p:cxnSp>
      <p:sp>
        <p:nvSpPr>
          <p:cNvPr id="76" name="Freeform 75"/>
          <p:cNvSpPr/>
          <p:nvPr/>
        </p:nvSpPr>
        <p:spPr>
          <a:xfrm>
            <a:off x="6930306" y="2151633"/>
            <a:ext cx="814387" cy="254794"/>
          </a:xfrm>
          <a:custGeom>
            <a:avLst/>
            <a:gdLst>
              <a:gd name="connsiteX0" fmla="*/ 0 w 814387"/>
              <a:gd name="connsiteY0" fmla="*/ 254794 h 254794"/>
              <a:gd name="connsiteX1" fmla="*/ 254794 w 814387"/>
              <a:gd name="connsiteY1" fmla="*/ 0 h 254794"/>
              <a:gd name="connsiteX2" fmla="*/ 814387 w 814387"/>
              <a:gd name="connsiteY2" fmla="*/ 0 h 254794"/>
            </a:gdLst>
            <a:ahLst/>
            <a:cxnLst>
              <a:cxn ang="0">
                <a:pos x="connsiteX0" y="connsiteY0"/>
              </a:cxn>
              <a:cxn ang="0">
                <a:pos x="connsiteX1" y="connsiteY1"/>
              </a:cxn>
              <a:cxn ang="0">
                <a:pos x="connsiteX2" y="connsiteY2"/>
              </a:cxn>
            </a:cxnLst>
            <a:rect l="l" t="t" r="r" b="b"/>
            <a:pathLst>
              <a:path w="814387" h="254794">
                <a:moveTo>
                  <a:pt x="0" y="254794"/>
                </a:moveTo>
                <a:lnTo>
                  <a:pt x="254794" y="0"/>
                </a:lnTo>
                <a:lnTo>
                  <a:pt x="814387" y="0"/>
                </a:lnTo>
              </a:path>
            </a:pathLst>
          </a:custGeom>
          <a:noFill/>
          <a:ln>
            <a:solidFill>
              <a:schemeClr val="tx1"/>
            </a:solidFill>
            <a:prstDash val="dash"/>
            <a:tailEnd type="diamo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lide Number Placeholder 26">
            <a:extLst>
              <a:ext uri="{FF2B5EF4-FFF2-40B4-BE49-F238E27FC236}">
                <a16:creationId xmlns:a16="http://schemas.microsoft.com/office/drawing/2014/main" id="{7A13FD5D-2C33-42FE-8C74-FDB5CA1C48D3}"/>
              </a:ext>
            </a:extLst>
          </p:cNvPr>
          <p:cNvSpPr>
            <a:spLocks noGrp="1"/>
          </p:cNvSpPr>
          <p:nvPr>
            <p:ph type="sldNum" sz="quarter" idx="10"/>
          </p:nvPr>
        </p:nvSpPr>
        <p:spPr/>
        <p:txBody>
          <a:bodyPr/>
          <a:lstStyle/>
          <a:p>
            <a:fld id="{4E6DB2D9-BBD8-435B-B34A-9B8472CE273E}" type="slidenum">
              <a:rPr lang="en-US" smtClean="0"/>
              <a:pPr/>
              <a:t>25</a:t>
            </a:fld>
            <a:endParaRPr lang="en-US"/>
          </a:p>
        </p:txBody>
      </p:sp>
      <p:sp>
        <p:nvSpPr>
          <p:cNvPr id="28" name="Date Placeholder 27">
            <a:extLst>
              <a:ext uri="{FF2B5EF4-FFF2-40B4-BE49-F238E27FC236}">
                <a16:creationId xmlns:a16="http://schemas.microsoft.com/office/drawing/2014/main" id="{63F2EF60-2B0A-4AC6-8E5C-DAFE83D079C2}"/>
              </a:ext>
            </a:extLst>
          </p:cNvPr>
          <p:cNvSpPr>
            <a:spLocks noGrp="1"/>
          </p:cNvSpPr>
          <p:nvPr>
            <p:ph type="dt" sz="half" idx="13"/>
          </p:nvPr>
        </p:nvSpPr>
        <p:spPr/>
        <p:txBody>
          <a:bodyPr/>
          <a:lstStyle/>
          <a:p>
            <a:fld id="{1BAFE1EC-9737-42D1-B577-CF17877BD420}" type="datetime1">
              <a:rPr lang="en-US" smtClean="0"/>
              <a:t>7/24/2019</a:t>
            </a:fld>
            <a:endParaRPr lang="en-US"/>
          </a:p>
        </p:txBody>
      </p:sp>
    </p:spTree>
    <p:extLst>
      <p:ext uri="{BB962C8B-B14F-4D97-AF65-F5344CB8AC3E}">
        <p14:creationId xmlns:p14="http://schemas.microsoft.com/office/powerpoint/2010/main" val="35844107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7459" y="515462"/>
            <a:ext cx="11117083" cy="600164"/>
          </a:xfrm>
        </p:spPr>
        <p:txBody>
          <a:bodyPr/>
          <a:lstStyle/>
          <a:p>
            <a:r>
              <a:rPr lang="en-US" noProof="0"/>
              <a:t>SWOT analysis</a:t>
            </a:r>
          </a:p>
        </p:txBody>
      </p:sp>
      <p:sp>
        <p:nvSpPr>
          <p:cNvPr id="13" name="Text Placeholder 12"/>
          <p:cNvSpPr>
            <a:spLocks noGrp="1"/>
          </p:cNvSpPr>
          <p:nvPr>
            <p:ph type="body" sz="quarter" idx="12"/>
          </p:nvPr>
        </p:nvSpPr>
        <p:spPr>
          <a:xfrm>
            <a:off x="536400" y="924225"/>
            <a:ext cx="11001375" cy="492955"/>
          </a:xfrm>
        </p:spPr>
        <p:txBody>
          <a:bodyPr/>
          <a:lstStyle/>
          <a:p>
            <a:r>
              <a:rPr lang="en-US"/>
              <a:t>Subtitle goes here</a:t>
            </a:r>
          </a:p>
        </p:txBody>
      </p:sp>
      <p:sp>
        <p:nvSpPr>
          <p:cNvPr id="4" name="Rectangle 3"/>
          <p:cNvSpPr>
            <a:spLocks noChangeAspect="1"/>
          </p:cNvSpPr>
          <p:nvPr/>
        </p:nvSpPr>
        <p:spPr>
          <a:xfrm>
            <a:off x="4435475" y="2053745"/>
            <a:ext cx="1657350" cy="16573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rtlCol="0" anchor="ctr"/>
          <a:lstStyle/>
          <a:p>
            <a:pPr algn="ctr">
              <a:lnSpc>
                <a:spcPct val="90000"/>
              </a:lnSpc>
            </a:pPr>
            <a:r>
              <a:rPr lang="en-US" sz="6000">
                <a:solidFill>
                  <a:schemeClr val="tx1"/>
                </a:solidFill>
                <a:ea typeface="Work Sans Medium" panose="020B0706030804020204" pitchFamily="34" charset="0"/>
                <a:cs typeface="Work Sans Medium" panose="020B0706030804020204" pitchFamily="34" charset="0"/>
              </a:rPr>
              <a:t>S</a:t>
            </a:r>
          </a:p>
          <a:p>
            <a:pPr algn="ctr">
              <a:lnSpc>
                <a:spcPct val="90000"/>
              </a:lnSpc>
            </a:pPr>
            <a:r>
              <a:rPr lang="en-US" sz="1500">
                <a:solidFill>
                  <a:schemeClr val="tx1"/>
                </a:solidFill>
                <a:ea typeface="Work Sans Medium" panose="020B0706030804020204" pitchFamily="34" charset="0"/>
                <a:cs typeface="Work Sans Medium" panose="020B0706030804020204" pitchFamily="34" charset="0"/>
              </a:rPr>
              <a:t>STRENGTHS</a:t>
            </a:r>
          </a:p>
        </p:txBody>
      </p:sp>
      <p:sp>
        <p:nvSpPr>
          <p:cNvPr id="5" name="Rectangle 4"/>
          <p:cNvSpPr>
            <a:spLocks noChangeAspect="1"/>
          </p:cNvSpPr>
          <p:nvPr/>
        </p:nvSpPr>
        <p:spPr>
          <a:xfrm>
            <a:off x="6092825" y="2053745"/>
            <a:ext cx="1657350" cy="16573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rtlCol="0" anchor="ctr"/>
          <a:lstStyle/>
          <a:p>
            <a:pPr algn="ctr">
              <a:lnSpc>
                <a:spcPct val="90000"/>
              </a:lnSpc>
            </a:pPr>
            <a:r>
              <a:rPr lang="en-US" sz="6000">
                <a:solidFill>
                  <a:srgbClr val="FFFFFF"/>
                </a:solidFill>
                <a:ea typeface="Work Sans Medium" panose="020B0706030804020204" pitchFamily="34" charset="0"/>
                <a:cs typeface="Work Sans Medium" panose="020B0706030804020204" pitchFamily="34" charset="0"/>
              </a:rPr>
              <a:t>W</a:t>
            </a:r>
          </a:p>
          <a:p>
            <a:pPr algn="ctr">
              <a:lnSpc>
                <a:spcPct val="65000"/>
              </a:lnSpc>
            </a:pPr>
            <a:r>
              <a:rPr lang="en-US" sz="1500">
                <a:solidFill>
                  <a:srgbClr val="FFFFFF"/>
                </a:solidFill>
                <a:ea typeface="Work Sans Medium" panose="020B0706030804020204" pitchFamily="34" charset="0"/>
                <a:cs typeface="Work Sans Medium" panose="020B0706030804020204" pitchFamily="34" charset="0"/>
              </a:rPr>
              <a:t>WEAKNESSES</a:t>
            </a:r>
          </a:p>
        </p:txBody>
      </p:sp>
      <p:sp>
        <p:nvSpPr>
          <p:cNvPr id="6" name="Rectangle 5"/>
          <p:cNvSpPr>
            <a:spLocks noChangeAspect="1"/>
          </p:cNvSpPr>
          <p:nvPr/>
        </p:nvSpPr>
        <p:spPr>
          <a:xfrm>
            <a:off x="4435475" y="3711095"/>
            <a:ext cx="1657350" cy="165735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rtlCol="0" anchor="ctr"/>
          <a:lstStyle/>
          <a:p>
            <a:pPr algn="ctr">
              <a:lnSpc>
                <a:spcPct val="90000"/>
              </a:lnSpc>
            </a:pPr>
            <a:r>
              <a:rPr lang="en-US" sz="6000">
                <a:solidFill>
                  <a:srgbClr val="FFFFFF"/>
                </a:solidFill>
                <a:ea typeface="Work Sans Medium" panose="020B0706030804020204" pitchFamily="34" charset="0"/>
                <a:cs typeface="Work Sans Medium" panose="020B0706030804020204" pitchFamily="34" charset="0"/>
              </a:rPr>
              <a:t>O</a:t>
            </a:r>
          </a:p>
          <a:p>
            <a:pPr algn="ctr">
              <a:lnSpc>
                <a:spcPct val="90000"/>
              </a:lnSpc>
            </a:pPr>
            <a:r>
              <a:rPr lang="en-US" sz="1500">
                <a:solidFill>
                  <a:srgbClr val="FFFFFF"/>
                </a:solidFill>
                <a:ea typeface="Work Sans Medium" panose="020B0706030804020204" pitchFamily="34" charset="0"/>
                <a:cs typeface="Work Sans Medium" panose="020B0706030804020204" pitchFamily="34" charset="0"/>
              </a:rPr>
              <a:t>OPPORTUNITIES</a:t>
            </a:r>
          </a:p>
        </p:txBody>
      </p:sp>
      <p:sp>
        <p:nvSpPr>
          <p:cNvPr id="7" name="Rectangle 6"/>
          <p:cNvSpPr>
            <a:spLocks noChangeAspect="1"/>
          </p:cNvSpPr>
          <p:nvPr/>
        </p:nvSpPr>
        <p:spPr>
          <a:xfrm>
            <a:off x="6092825" y="3711095"/>
            <a:ext cx="1657350" cy="165735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rtlCol="0" anchor="ctr"/>
          <a:lstStyle/>
          <a:p>
            <a:pPr algn="ctr">
              <a:lnSpc>
                <a:spcPct val="90000"/>
              </a:lnSpc>
            </a:pPr>
            <a:r>
              <a:rPr lang="en-US" sz="6000">
                <a:solidFill>
                  <a:schemeClr val="bg1"/>
                </a:solidFill>
                <a:ea typeface="Work Sans Medium" panose="020B0706030804020204" pitchFamily="34" charset="0"/>
                <a:cs typeface="Work Sans Medium" panose="020B0706030804020204" pitchFamily="34" charset="0"/>
              </a:rPr>
              <a:t>T</a:t>
            </a:r>
          </a:p>
          <a:p>
            <a:pPr algn="ctr">
              <a:lnSpc>
                <a:spcPct val="90000"/>
              </a:lnSpc>
            </a:pPr>
            <a:r>
              <a:rPr lang="en-US" sz="1500">
                <a:solidFill>
                  <a:schemeClr val="bg1"/>
                </a:solidFill>
                <a:ea typeface="Work Sans Medium" panose="020B0706030804020204" pitchFamily="34" charset="0"/>
                <a:cs typeface="Work Sans Medium" panose="020B0706030804020204" pitchFamily="34" charset="0"/>
              </a:rPr>
              <a:t>THREATS</a:t>
            </a:r>
          </a:p>
        </p:txBody>
      </p:sp>
      <p:sp>
        <p:nvSpPr>
          <p:cNvPr id="8" name="TextBox 7"/>
          <p:cNvSpPr txBox="1"/>
          <p:nvPr/>
        </p:nvSpPr>
        <p:spPr>
          <a:xfrm>
            <a:off x="8159339" y="2088122"/>
            <a:ext cx="3495204" cy="1491114"/>
          </a:xfrm>
          <a:prstGeom prst="rect">
            <a:avLst/>
          </a:prstGeom>
          <a:noFill/>
        </p:spPr>
        <p:txBody>
          <a:bodyPr wrap="square" rtlCol="0">
            <a:spAutoFit/>
          </a:bodyPr>
          <a:lstStyle/>
          <a:p>
            <a:pPr>
              <a:lnSpc>
                <a:spcPct val="114000"/>
              </a:lnSpc>
              <a:spcAft>
                <a:spcPts val="1300"/>
              </a:spcAft>
              <a:buClr>
                <a:schemeClr val="accent2"/>
              </a:buClr>
              <a:buSzPct val="180000"/>
            </a:pPr>
            <a:r>
              <a:rPr lang="en-US" sz="1200" err="1">
                <a:cs typeface="Work Sans" panose="020B0604020202020204" pitchFamily="34" charset="0"/>
              </a:rPr>
              <a:t>Consectetuer</a:t>
            </a:r>
            <a:r>
              <a:rPr lang="en-US" sz="1200">
                <a:cs typeface="Work Sans" panose="020B0604020202020204" pitchFamily="34" charset="0"/>
              </a:rPr>
              <a:t> </a:t>
            </a:r>
            <a:r>
              <a:rPr lang="en-US" sz="1200" err="1">
                <a:cs typeface="Work Sans" panose="020B0604020202020204" pitchFamily="34" charset="0"/>
              </a:rPr>
              <a:t>adipiscing</a:t>
            </a:r>
            <a:r>
              <a:rPr lang="en-US" sz="1200">
                <a:cs typeface="Work Sans" panose="020B0604020202020204" pitchFamily="34" charset="0"/>
              </a:rPr>
              <a:t> </a:t>
            </a:r>
            <a:r>
              <a:rPr lang="en-US" sz="1200" err="1">
                <a:cs typeface="Work Sans" panose="020B0604020202020204" pitchFamily="34" charset="0"/>
              </a:rPr>
              <a:t>elit</a:t>
            </a:r>
            <a:r>
              <a:rPr lang="en-US" sz="1200">
                <a:cs typeface="Work Sans" panose="020B0604020202020204" pitchFamily="34" charset="0"/>
              </a:rPr>
              <a:t>, </a:t>
            </a:r>
            <a:r>
              <a:rPr lang="en-US" sz="1200" err="1">
                <a:cs typeface="Work Sans" panose="020B0604020202020204" pitchFamily="34" charset="0"/>
              </a:rPr>
              <a:t>sed</a:t>
            </a:r>
            <a:r>
              <a:rPr lang="en-US" sz="1200">
                <a:cs typeface="Work Sans" panose="020B0604020202020204" pitchFamily="34" charset="0"/>
              </a:rPr>
              <a:t> </a:t>
            </a:r>
            <a:r>
              <a:rPr lang="en-US" sz="1200" err="1">
                <a:cs typeface="Work Sans" panose="020B0604020202020204" pitchFamily="34" charset="0"/>
              </a:rPr>
              <a:t>diam</a:t>
            </a:r>
            <a:r>
              <a:rPr lang="en-US" sz="1200">
                <a:cs typeface="Work Sans" panose="020B0604020202020204" pitchFamily="34" charset="0"/>
              </a:rPr>
              <a:t> </a:t>
            </a:r>
            <a:r>
              <a:rPr lang="en-US" sz="1200" err="1">
                <a:cs typeface="Work Sans" panose="020B0604020202020204" pitchFamily="34" charset="0"/>
              </a:rPr>
              <a:t>nonum</a:t>
            </a:r>
            <a:r>
              <a:rPr lang="en-US" sz="1200">
                <a:cs typeface="Work Sans" panose="020B0604020202020204" pitchFamily="34" charset="0"/>
              </a:rPr>
              <a:t>-my </a:t>
            </a:r>
            <a:r>
              <a:rPr lang="en-US" sz="1200" err="1">
                <a:cs typeface="Work Sans" panose="020B0604020202020204" pitchFamily="34" charset="0"/>
              </a:rPr>
              <a:t>nibh</a:t>
            </a:r>
            <a:r>
              <a:rPr lang="en-US" sz="1200">
                <a:cs typeface="Work Sans" panose="020B0604020202020204" pitchFamily="34" charset="0"/>
              </a:rPr>
              <a:t> </a:t>
            </a:r>
            <a:r>
              <a:rPr lang="en-US" sz="1200" err="1">
                <a:cs typeface="Work Sans" panose="020B0604020202020204" pitchFamily="34" charset="0"/>
              </a:rPr>
              <a:t>euismod</a:t>
            </a:r>
            <a:r>
              <a:rPr lang="en-US" sz="1200">
                <a:cs typeface="Work Sans" panose="020B0604020202020204" pitchFamily="34" charset="0"/>
              </a:rPr>
              <a:t> </a:t>
            </a:r>
            <a:r>
              <a:rPr lang="en-US" sz="1200" err="1">
                <a:cs typeface="Work Sans" panose="020B0604020202020204" pitchFamily="34" charset="0"/>
              </a:rPr>
              <a:t>tincidunt</a:t>
            </a:r>
            <a:r>
              <a:rPr lang="en-US" sz="1200">
                <a:cs typeface="Work Sans" panose="020B0604020202020204" pitchFamily="34" charset="0"/>
              </a:rPr>
              <a:t> </a:t>
            </a:r>
            <a:r>
              <a:rPr lang="en-US" sz="1200" err="1">
                <a:cs typeface="Work Sans" panose="020B0604020202020204" pitchFamily="34" charset="0"/>
              </a:rPr>
              <a:t>ut</a:t>
            </a:r>
            <a:endParaRPr lang="en-US" sz="1200">
              <a:cs typeface="Work Sans" panose="020B0604020202020204" pitchFamily="34" charset="0"/>
            </a:endParaRPr>
          </a:p>
          <a:p>
            <a:pPr>
              <a:lnSpc>
                <a:spcPct val="114000"/>
              </a:lnSpc>
              <a:spcAft>
                <a:spcPts val="1300"/>
              </a:spcAft>
              <a:buClr>
                <a:schemeClr val="accent2"/>
              </a:buClr>
              <a:buSzPct val="180000"/>
            </a:pPr>
            <a:r>
              <a:rPr lang="en-US" sz="1200">
                <a:cs typeface="Work Sans" panose="020B0604020202020204" pitchFamily="34" charset="0"/>
              </a:rPr>
              <a:t>Lorem ipsum dolor sit </a:t>
            </a:r>
            <a:r>
              <a:rPr lang="en-US" sz="1200" err="1">
                <a:cs typeface="Work Sans" panose="020B0604020202020204" pitchFamily="34" charset="0"/>
              </a:rPr>
              <a:t>amet</a:t>
            </a:r>
            <a:r>
              <a:rPr lang="en-US" sz="1200">
                <a:cs typeface="Work Sans" panose="020B0604020202020204" pitchFamily="34" charset="0"/>
              </a:rPr>
              <a:t>, </a:t>
            </a:r>
            <a:r>
              <a:rPr lang="en-US" sz="1200" err="1">
                <a:cs typeface="Work Sans" panose="020B0604020202020204" pitchFamily="34" charset="0"/>
              </a:rPr>
              <a:t>consectetuer</a:t>
            </a:r>
            <a:r>
              <a:rPr lang="en-US" sz="1200">
                <a:cs typeface="Work Sans" panose="020B0604020202020204" pitchFamily="34" charset="0"/>
              </a:rPr>
              <a:t> </a:t>
            </a:r>
            <a:r>
              <a:rPr lang="en-US" sz="1200" err="1">
                <a:cs typeface="Work Sans" panose="020B0604020202020204" pitchFamily="34" charset="0"/>
              </a:rPr>
              <a:t>adipiscing</a:t>
            </a:r>
            <a:r>
              <a:rPr lang="en-US" sz="1200">
                <a:cs typeface="Work Sans" panose="020B0604020202020204" pitchFamily="34" charset="0"/>
              </a:rPr>
              <a:t> </a:t>
            </a:r>
            <a:r>
              <a:rPr lang="en-US" sz="1200" err="1">
                <a:cs typeface="Work Sans" panose="020B0604020202020204" pitchFamily="34" charset="0"/>
              </a:rPr>
              <a:t>elit</a:t>
            </a:r>
            <a:r>
              <a:rPr lang="en-US" sz="1200">
                <a:cs typeface="Work Sans" panose="020B0604020202020204" pitchFamily="34" charset="0"/>
              </a:rPr>
              <a:t>, </a:t>
            </a:r>
            <a:r>
              <a:rPr lang="en-US" sz="1200" err="1">
                <a:cs typeface="Work Sans" panose="020B0604020202020204" pitchFamily="34" charset="0"/>
              </a:rPr>
              <a:t>sed</a:t>
            </a:r>
            <a:r>
              <a:rPr lang="en-US" sz="1200">
                <a:cs typeface="Work Sans" panose="020B0604020202020204" pitchFamily="34" charset="0"/>
              </a:rPr>
              <a:t> </a:t>
            </a:r>
            <a:r>
              <a:rPr lang="en-US" sz="1200" err="1">
                <a:cs typeface="Work Sans" panose="020B0604020202020204" pitchFamily="34" charset="0"/>
              </a:rPr>
              <a:t>diam</a:t>
            </a:r>
            <a:r>
              <a:rPr lang="en-US" sz="1200">
                <a:cs typeface="Work Sans" panose="020B0604020202020204" pitchFamily="34" charset="0"/>
              </a:rPr>
              <a:t> </a:t>
            </a:r>
            <a:r>
              <a:rPr lang="en-US" sz="1200" err="1">
                <a:cs typeface="Work Sans" panose="020B0604020202020204" pitchFamily="34" charset="0"/>
              </a:rPr>
              <a:t>nonummycidunut</a:t>
            </a:r>
            <a:endParaRPr lang="en-US" sz="1200">
              <a:cs typeface="Work Sans" panose="020B0604020202020204" pitchFamily="34" charset="0"/>
            </a:endParaRPr>
          </a:p>
          <a:p>
            <a:pPr>
              <a:lnSpc>
                <a:spcPct val="114000"/>
              </a:lnSpc>
              <a:spcAft>
                <a:spcPts val="1300"/>
              </a:spcAft>
              <a:buClr>
                <a:schemeClr val="accent2"/>
              </a:buClr>
              <a:buSzPct val="180000"/>
            </a:pPr>
            <a:r>
              <a:rPr lang="en-US" sz="1200">
                <a:cs typeface="Work Sans" panose="020B0604020202020204" pitchFamily="34" charset="0"/>
              </a:rPr>
              <a:t>Dolor sit </a:t>
            </a:r>
            <a:r>
              <a:rPr lang="en-US" sz="1200" err="1">
                <a:cs typeface="Work Sans" panose="020B0604020202020204" pitchFamily="34" charset="0"/>
              </a:rPr>
              <a:t>amet</a:t>
            </a:r>
            <a:r>
              <a:rPr lang="en-US" sz="1200">
                <a:cs typeface="Work Sans" panose="020B0604020202020204" pitchFamily="34" charset="0"/>
              </a:rPr>
              <a:t>, </a:t>
            </a:r>
            <a:r>
              <a:rPr lang="en-US" sz="1200" err="1">
                <a:cs typeface="Work Sans" panose="020B0604020202020204" pitchFamily="34" charset="0"/>
              </a:rPr>
              <a:t>consectetuer</a:t>
            </a:r>
            <a:r>
              <a:rPr lang="en-US" sz="1200">
                <a:cs typeface="Work Sans" panose="020B0604020202020204" pitchFamily="34" charset="0"/>
              </a:rPr>
              <a:t> </a:t>
            </a:r>
            <a:r>
              <a:rPr lang="en-US" sz="1200" err="1">
                <a:cs typeface="Work Sans" panose="020B0604020202020204" pitchFamily="34" charset="0"/>
              </a:rPr>
              <a:t>adipiscing</a:t>
            </a:r>
            <a:endParaRPr lang="en-US" sz="1200">
              <a:cs typeface="Work Sans" panose="020B0604020202020204" pitchFamily="34" charset="0"/>
            </a:endParaRPr>
          </a:p>
        </p:txBody>
      </p:sp>
      <p:sp>
        <p:nvSpPr>
          <p:cNvPr id="24" name="TextBox 23"/>
          <p:cNvSpPr txBox="1"/>
          <p:nvPr/>
        </p:nvSpPr>
        <p:spPr>
          <a:xfrm>
            <a:off x="8159338" y="3803738"/>
            <a:ext cx="3495204" cy="1491114"/>
          </a:xfrm>
          <a:prstGeom prst="rect">
            <a:avLst/>
          </a:prstGeom>
          <a:noFill/>
        </p:spPr>
        <p:txBody>
          <a:bodyPr wrap="square" rtlCol="0">
            <a:spAutoFit/>
          </a:bodyPr>
          <a:lstStyle/>
          <a:p>
            <a:pPr>
              <a:lnSpc>
                <a:spcPct val="114000"/>
              </a:lnSpc>
              <a:spcAft>
                <a:spcPts val="1300"/>
              </a:spcAft>
              <a:buClr>
                <a:schemeClr val="accent3"/>
              </a:buClr>
              <a:buSzPct val="180000"/>
            </a:pPr>
            <a:r>
              <a:rPr lang="en-US" sz="1200" err="1">
                <a:cs typeface="Work Sans" panose="020B0604020202020204" pitchFamily="34" charset="0"/>
              </a:rPr>
              <a:t>Consectetuer</a:t>
            </a:r>
            <a:r>
              <a:rPr lang="en-US" sz="1200">
                <a:cs typeface="Work Sans" panose="020B0604020202020204" pitchFamily="34" charset="0"/>
              </a:rPr>
              <a:t> </a:t>
            </a:r>
            <a:r>
              <a:rPr lang="en-US" sz="1200" err="1">
                <a:cs typeface="Work Sans" panose="020B0604020202020204" pitchFamily="34" charset="0"/>
              </a:rPr>
              <a:t>adipiscing</a:t>
            </a:r>
            <a:r>
              <a:rPr lang="en-US" sz="1200">
                <a:cs typeface="Work Sans" panose="020B0604020202020204" pitchFamily="34" charset="0"/>
              </a:rPr>
              <a:t> </a:t>
            </a:r>
            <a:r>
              <a:rPr lang="en-US" sz="1200" err="1">
                <a:cs typeface="Work Sans" panose="020B0604020202020204" pitchFamily="34" charset="0"/>
              </a:rPr>
              <a:t>elit</a:t>
            </a:r>
            <a:r>
              <a:rPr lang="en-US" sz="1200">
                <a:cs typeface="Work Sans" panose="020B0604020202020204" pitchFamily="34" charset="0"/>
              </a:rPr>
              <a:t>, </a:t>
            </a:r>
            <a:r>
              <a:rPr lang="en-US" sz="1200" err="1">
                <a:cs typeface="Work Sans" panose="020B0604020202020204" pitchFamily="34" charset="0"/>
              </a:rPr>
              <a:t>sed</a:t>
            </a:r>
            <a:r>
              <a:rPr lang="en-US" sz="1200">
                <a:cs typeface="Work Sans" panose="020B0604020202020204" pitchFamily="34" charset="0"/>
              </a:rPr>
              <a:t> </a:t>
            </a:r>
            <a:r>
              <a:rPr lang="en-US" sz="1200" err="1">
                <a:cs typeface="Work Sans" panose="020B0604020202020204" pitchFamily="34" charset="0"/>
              </a:rPr>
              <a:t>diam</a:t>
            </a:r>
            <a:r>
              <a:rPr lang="en-US" sz="1200">
                <a:cs typeface="Work Sans" panose="020B0604020202020204" pitchFamily="34" charset="0"/>
              </a:rPr>
              <a:t> </a:t>
            </a:r>
            <a:br>
              <a:rPr lang="en-US" sz="1200">
                <a:cs typeface="Work Sans" panose="020B0604020202020204" pitchFamily="34" charset="0"/>
              </a:rPr>
            </a:br>
            <a:r>
              <a:rPr lang="en-US" sz="1200" err="1">
                <a:cs typeface="Work Sans" panose="020B0604020202020204" pitchFamily="34" charset="0"/>
              </a:rPr>
              <a:t>nonummy</a:t>
            </a:r>
            <a:r>
              <a:rPr lang="en-US" sz="1200">
                <a:cs typeface="Work Sans" panose="020B0604020202020204" pitchFamily="34" charset="0"/>
              </a:rPr>
              <a:t> </a:t>
            </a:r>
            <a:r>
              <a:rPr lang="en-US" sz="1200" err="1">
                <a:cs typeface="Work Sans" panose="020B0604020202020204" pitchFamily="34" charset="0"/>
              </a:rPr>
              <a:t>nibh</a:t>
            </a:r>
            <a:r>
              <a:rPr lang="en-US" sz="1200">
                <a:cs typeface="Work Sans" panose="020B0604020202020204" pitchFamily="34" charset="0"/>
              </a:rPr>
              <a:t> </a:t>
            </a:r>
            <a:r>
              <a:rPr lang="en-US" sz="1200" err="1">
                <a:cs typeface="Work Sans" panose="020B0604020202020204" pitchFamily="34" charset="0"/>
              </a:rPr>
              <a:t>euismod</a:t>
            </a:r>
            <a:r>
              <a:rPr lang="en-US" sz="1200">
                <a:cs typeface="Work Sans" panose="020B0604020202020204" pitchFamily="34" charset="0"/>
              </a:rPr>
              <a:t> </a:t>
            </a:r>
            <a:r>
              <a:rPr lang="en-US" sz="1200" err="1">
                <a:cs typeface="Work Sans" panose="020B0604020202020204" pitchFamily="34" charset="0"/>
              </a:rPr>
              <a:t>tincidunt</a:t>
            </a:r>
            <a:r>
              <a:rPr lang="en-US" sz="1200">
                <a:cs typeface="Work Sans" panose="020B0604020202020204" pitchFamily="34" charset="0"/>
              </a:rPr>
              <a:t> </a:t>
            </a:r>
            <a:r>
              <a:rPr lang="en-US" sz="1200" err="1">
                <a:cs typeface="Work Sans" panose="020B0604020202020204" pitchFamily="34" charset="0"/>
              </a:rPr>
              <a:t>ut</a:t>
            </a:r>
            <a:endParaRPr lang="en-US" sz="1200">
              <a:cs typeface="Work Sans" panose="020B0604020202020204" pitchFamily="34" charset="0"/>
            </a:endParaRPr>
          </a:p>
          <a:p>
            <a:pPr>
              <a:lnSpc>
                <a:spcPct val="114000"/>
              </a:lnSpc>
              <a:spcAft>
                <a:spcPts val="1300"/>
              </a:spcAft>
              <a:buClr>
                <a:schemeClr val="accent3"/>
              </a:buClr>
              <a:buSzPct val="180000"/>
            </a:pPr>
            <a:r>
              <a:rPr lang="en-US" sz="1200">
                <a:cs typeface="Work Sans" panose="020B0604020202020204" pitchFamily="34" charset="0"/>
              </a:rPr>
              <a:t>Lorem ipsum dolor sit </a:t>
            </a:r>
            <a:r>
              <a:rPr lang="en-US" sz="1200" err="1">
                <a:cs typeface="Work Sans" panose="020B0604020202020204" pitchFamily="34" charset="0"/>
              </a:rPr>
              <a:t>amet</a:t>
            </a:r>
            <a:r>
              <a:rPr lang="en-US" sz="1200">
                <a:cs typeface="Work Sans" panose="020B0604020202020204" pitchFamily="34" charset="0"/>
              </a:rPr>
              <a:t>, </a:t>
            </a:r>
            <a:r>
              <a:rPr lang="en-US" sz="1200" err="1">
                <a:cs typeface="Work Sans" panose="020B0604020202020204" pitchFamily="34" charset="0"/>
              </a:rPr>
              <a:t>consectetuer</a:t>
            </a:r>
            <a:r>
              <a:rPr lang="en-US" sz="1200">
                <a:cs typeface="Work Sans" panose="020B0604020202020204" pitchFamily="34" charset="0"/>
              </a:rPr>
              <a:t> </a:t>
            </a:r>
            <a:r>
              <a:rPr lang="en-US" sz="1200" err="1">
                <a:cs typeface="Work Sans" panose="020B0604020202020204" pitchFamily="34" charset="0"/>
              </a:rPr>
              <a:t>adipiscing</a:t>
            </a:r>
            <a:r>
              <a:rPr lang="en-US" sz="1200">
                <a:cs typeface="Work Sans" panose="020B0604020202020204" pitchFamily="34" charset="0"/>
              </a:rPr>
              <a:t> </a:t>
            </a:r>
            <a:r>
              <a:rPr lang="en-US" sz="1200" err="1">
                <a:cs typeface="Work Sans" panose="020B0604020202020204" pitchFamily="34" charset="0"/>
              </a:rPr>
              <a:t>elit</a:t>
            </a:r>
            <a:r>
              <a:rPr lang="en-US" sz="1200">
                <a:cs typeface="Work Sans" panose="020B0604020202020204" pitchFamily="34" charset="0"/>
              </a:rPr>
              <a:t>, </a:t>
            </a:r>
            <a:r>
              <a:rPr lang="en-US" sz="1200" err="1">
                <a:cs typeface="Work Sans" panose="020B0604020202020204" pitchFamily="34" charset="0"/>
              </a:rPr>
              <a:t>sed</a:t>
            </a:r>
            <a:r>
              <a:rPr lang="en-US" sz="1200">
                <a:cs typeface="Work Sans" panose="020B0604020202020204" pitchFamily="34" charset="0"/>
              </a:rPr>
              <a:t> </a:t>
            </a:r>
            <a:r>
              <a:rPr lang="en-US" sz="1200" err="1">
                <a:cs typeface="Work Sans" panose="020B0604020202020204" pitchFamily="34" charset="0"/>
              </a:rPr>
              <a:t>diam</a:t>
            </a:r>
            <a:r>
              <a:rPr lang="en-US" sz="1200">
                <a:cs typeface="Work Sans" panose="020B0604020202020204" pitchFamily="34" charset="0"/>
              </a:rPr>
              <a:t> </a:t>
            </a:r>
            <a:r>
              <a:rPr lang="en-US" sz="1200" err="1">
                <a:cs typeface="Work Sans" panose="020B0604020202020204" pitchFamily="34" charset="0"/>
              </a:rPr>
              <a:t>nonummycidunut</a:t>
            </a:r>
            <a:endParaRPr lang="en-US" sz="1200">
              <a:cs typeface="Work Sans" panose="020B0604020202020204" pitchFamily="34" charset="0"/>
            </a:endParaRPr>
          </a:p>
          <a:p>
            <a:pPr>
              <a:lnSpc>
                <a:spcPct val="114000"/>
              </a:lnSpc>
              <a:spcAft>
                <a:spcPts val="1300"/>
              </a:spcAft>
              <a:buClr>
                <a:schemeClr val="accent3"/>
              </a:buClr>
              <a:buSzPct val="180000"/>
            </a:pPr>
            <a:r>
              <a:rPr lang="en-US" sz="1200">
                <a:cs typeface="Work Sans" panose="020B0604020202020204" pitchFamily="34" charset="0"/>
              </a:rPr>
              <a:t>Dolor sit </a:t>
            </a:r>
            <a:r>
              <a:rPr lang="en-US" sz="1200" err="1">
                <a:cs typeface="Work Sans" panose="020B0604020202020204" pitchFamily="34" charset="0"/>
              </a:rPr>
              <a:t>amet</a:t>
            </a:r>
            <a:r>
              <a:rPr lang="en-US" sz="1200">
                <a:cs typeface="Work Sans" panose="020B0604020202020204" pitchFamily="34" charset="0"/>
              </a:rPr>
              <a:t>, </a:t>
            </a:r>
            <a:r>
              <a:rPr lang="en-US" sz="1200" err="1">
                <a:cs typeface="Work Sans" panose="020B0604020202020204" pitchFamily="34" charset="0"/>
              </a:rPr>
              <a:t>consectetuer</a:t>
            </a:r>
            <a:r>
              <a:rPr lang="en-US" sz="1200">
                <a:cs typeface="Work Sans" panose="020B0604020202020204" pitchFamily="34" charset="0"/>
              </a:rPr>
              <a:t> </a:t>
            </a:r>
            <a:r>
              <a:rPr lang="en-US" sz="1200" err="1">
                <a:cs typeface="Work Sans" panose="020B0604020202020204" pitchFamily="34" charset="0"/>
              </a:rPr>
              <a:t>adipiscing</a:t>
            </a:r>
            <a:endParaRPr lang="en-US" sz="1200">
              <a:cs typeface="Work Sans" panose="020B0604020202020204" pitchFamily="34" charset="0"/>
            </a:endParaRPr>
          </a:p>
        </p:txBody>
      </p:sp>
      <p:sp>
        <p:nvSpPr>
          <p:cNvPr id="31" name="Oval 30"/>
          <p:cNvSpPr>
            <a:spLocks noChangeAspect="1"/>
          </p:cNvSpPr>
          <p:nvPr/>
        </p:nvSpPr>
        <p:spPr>
          <a:xfrm>
            <a:off x="4057649" y="2199753"/>
            <a:ext cx="72000" cy="720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a:spLocks noChangeAspect="1"/>
          </p:cNvSpPr>
          <p:nvPr/>
        </p:nvSpPr>
        <p:spPr>
          <a:xfrm>
            <a:off x="4057649" y="2781136"/>
            <a:ext cx="72000" cy="720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p:cNvSpPr>
            <a:spLocks noChangeAspect="1"/>
          </p:cNvSpPr>
          <p:nvPr/>
        </p:nvSpPr>
        <p:spPr>
          <a:xfrm>
            <a:off x="4057649" y="3362519"/>
            <a:ext cx="72000" cy="720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p:cNvSpPr>
            <a:spLocks noChangeAspect="1"/>
          </p:cNvSpPr>
          <p:nvPr/>
        </p:nvSpPr>
        <p:spPr>
          <a:xfrm>
            <a:off x="4057649" y="3915083"/>
            <a:ext cx="72000" cy="720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a:spLocks noChangeAspect="1"/>
          </p:cNvSpPr>
          <p:nvPr/>
        </p:nvSpPr>
        <p:spPr>
          <a:xfrm>
            <a:off x="4057649" y="4496466"/>
            <a:ext cx="72000" cy="720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p:cNvSpPr>
            <a:spLocks noChangeAspect="1"/>
          </p:cNvSpPr>
          <p:nvPr/>
        </p:nvSpPr>
        <p:spPr>
          <a:xfrm>
            <a:off x="4057649" y="5077849"/>
            <a:ext cx="72000" cy="720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p:cNvSpPr>
            <a:spLocks noChangeAspect="1"/>
          </p:cNvSpPr>
          <p:nvPr/>
        </p:nvSpPr>
        <p:spPr>
          <a:xfrm>
            <a:off x="8031568" y="2199753"/>
            <a:ext cx="72000" cy="720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p:cNvSpPr>
            <a:spLocks noChangeAspect="1"/>
          </p:cNvSpPr>
          <p:nvPr/>
        </p:nvSpPr>
        <p:spPr>
          <a:xfrm>
            <a:off x="8031568" y="2781136"/>
            <a:ext cx="72000" cy="720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p:cNvSpPr>
            <a:spLocks noChangeAspect="1"/>
          </p:cNvSpPr>
          <p:nvPr/>
        </p:nvSpPr>
        <p:spPr>
          <a:xfrm>
            <a:off x="8031568" y="3362519"/>
            <a:ext cx="72000" cy="720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p:cNvSpPr>
            <a:spLocks noChangeAspect="1"/>
          </p:cNvSpPr>
          <p:nvPr/>
        </p:nvSpPr>
        <p:spPr>
          <a:xfrm>
            <a:off x="8031568" y="3915083"/>
            <a:ext cx="72000" cy="720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p:cNvSpPr>
            <a:spLocks noChangeAspect="1"/>
          </p:cNvSpPr>
          <p:nvPr/>
        </p:nvSpPr>
        <p:spPr>
          <a:xfrm>
            <a:off x="8031568" y="4496466"/>
            <a:ext cx="72000" cy="720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p:cNvSpPr>
            <a:spLocks noChangeAspect="1"/>
          </p:cNvSpPr>
          <p:nvPr/>
        </p:nvSpPr>
        <p:spPr>
          <a:xfrm>
            <a:off x="8031568" y="5077849"/>
            <a:ext cx="72000" cy="720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p:cNvSpPr txBox="1"/>
          <p:nvPr/>
        </p:nvSpPr>
        <p:spPr>
          <a:xfrm>
            <a:off x="531137" y="2088122"/>
            <a:ext cx="3495204" cy="1491114"/>
          </a:xfrm>
          <a:prstGeom prst="rect">
            <a:avLst/>
          </a:prstGeom>
          <a:noFill/>
        </p:spPr>
        <p:txBody>
          <a:bodyPr wrap="square" rtlCol="0">
            <a:spAutoFit/>
          </a:bodyPr>
          <a:lstStyle/>
          <a:p>
            <a:pPr algn="r">
              <a:lnSpc>
                <a:spcPct val="114000"/>
              </a:lnSpc>
              <a:spcAft>
                <a:spcPts val="1300"/>
              </a:spcAft>
              <a:buClr>
                <a:schemeClr val="accent2"/>
              </a:buClr>
              <a:buSzPct val="180000"/>
            </a:pPr>
            <a:r>
              <a:rPr lang="en-US" sz="1200" err="1">
                <a:cs typeface="Work Sans" panose="020B0604020202020204" pitchFamily="34" charset="0"/>
              </a:rPr>
              <a:t>Consectetuer</a:t>
            </a:r>
            <a:r>
              <a:rPr lang="en-US" sz="1200">
                <a:cs typeface="Work Sans" panose="020B0604020202020204" pitchFamily="34" charset="0"/>
              </a:rPr>
              <a:t> </a:t>
            </a:r>
            <a:r>
              <a:rPr lang="en-US" sz="1200" err="1">
                <a:cs typeface="Work Sans" panose="020B0604020202020204" pitchFamily="34" charset="0"/>
              </a:rPr>
              <a:t>adipiscing</a:t>
            </a:r>
            <a:r>
              <a:rPr lang="en-US" sz="1200">
                <a:cs typeface="Work Sans" panose="020B0604020202020204" pitchFamily="34" charset="0"/>
              </a:rPr>
              <a:t> </a:t>
            </a:r>
            <a:r>
              <a:rPr lang="en-US" sz="1200" err="1">
                <a:cs typeface="Work Sans" panose="020B0604020202020204" pitchFamily="34" charset="0"/>
              </a:rPr>
              <a:t>elit</a:t>
            </a:r>
            <a:r>
              <a:rPr lang="en-US" sz="1200">
                <a:cs typeface="Work Sans" panose="020B0604020202020204" pitchFamily="34" charset="0"/>
              </a:rPr>
              <a:t>, </a:t>
            </a:r>
            <a:r>
              <a:rPr lang="en-US" sz="1200" err="1">
                <a:cs typeface="Work Sans" panose="020B0604020202020204" pitchFamily="34" charset="0"/>
              </a:rPr>
              <a:t>sed</a:t>
            </a:r>
            <a:r>
              <a:rPr lang="en-US" sz="1200">
                <a:cs typeface="Work Sans" panose="020B0604020202020204" pitchFamily="34" charset="0"/>
              </a:rPr>
              <a:t> </a:t>
            </a:r>
            <a:r>
              <a:rPr lang="en-US" sz="1200" err="1">
                <a:cs typeface="Work Sans" panose="020B0604020202020204" pitchFamily="34" charset="0"/>
              </a:rPr>
              <a:t>diam</a:t>
            </a:r>
            <a:r>
              <a:rPr lang="en-US" sz="1200">
                <a:cs typeface="Work Sans" panose="020B0604020202020204" pitchFamily="34" charset="0"/>
              </a:rPr>
              <a:t> </a:t>
            </a:r>
            <a:br>
              <a:rPr lang="en-US" sz="1200">
                <a:cs typeface="Work Sans" panose="020B0604020202020204" pitchFamily="34" charset="0"/>
              </a:rPr>
            </a:br>
            <a:r>
              <a:rPr lang="en-US" sz="1200" err="1">
                <a:cs typeface="Work Sans" panose="020B0604020202020204" pitchFamily="34" charset="0"/>
              </a:rPr>
              <a:t>nonummy</a:t>
            </a:r>
            <a:r>
              <a:rPr lang="en-US" sz="1200">
                <a:cs typeface="Work Sans" panose="020B0604020202020204" pitchFamily="34" charset="0"/>
              </a:rPr>
              <a:t> </a:t>
            </a:r>
            <a:r>
              <a:rPr lang="en-US" sz="1200" err="1">
                <a:cs typeface="Work Sans" panose="020B0604020202020204" pitchFamily="34" charset="0"/>
              </a:rPr>
              <a:t>nibh</a:t>
            </a:r>
            <a:r>
              <a:rPr lang="en-US" sz="1200">
                <a:cs typeface="Work Sans" panose="020B0604020202020204" pitchFamily="34" charset="0"/>
              </a:rPr>
              <a:t> </a:t>
            </a:r>
            <a:r>
              <a:rPr lang="en-US" sz="1200" err="1">
                <a:cs typeface="Work Sans" panose="020B0604020202020204" pitchFamily="34" charset="0"/>
              </a:rPr>
              <a:t>euismod</a:t>
            </a:r>
            <a:r>
              <a:rPr lang="en-US" sz="1200">
                <a:cs typeface="Work Sans" panose="020B0604020202020204" pitchFamily="34" charset="0"/>
              </a:rPr>
              <a:t> </a:t>
            </a:r>
            <a:r>
              <a:rPr lang="en-US" sz="1200" err="1">
                <a:cs typeface="Work Sans" panose="020B0604020202020204" pitchFamily="34" charset="0"/>
              </a:rPr>
              <a:t>tincidunt</a:t>
            </a:r>
            <a:r>
              <a:rPr lang="en-US" sz="1200">
                <a:cs typeface="Work Sans" panose="020B0604020202020204" pitchFamily="34" charset="0"/>
              </a:rPr>
              <a:t> </a:t>
            </a:r>
            <a:r>
              <a:rPr lang="en-US" sz="1200" err="1">
                <a:cs typeface="Work Sans" panose="020B0604020202020204" pitchFamily="34" charset="0"/>
              </a:rPr>
              <a:t>ut</a:t>
            </a:r>
            <a:endParaRPr lang="en-US" sz="1200">
              <a:cs typeface="Work Sans" panose="020B0604020202020204" pitchFamily="34" charset="0"/>
            </a:endParaRPr>
          </a:p>
          <a:p>
            <a:pPr algn="r">
              <a:lnSpc>
                <a:spcPct val="114000"/>
              </a:lnSpc>
              <a:spcAft>
                <a:spcPts val="1300"/>
              </a:spcAft>
              <a:buClr>
                <a:schemeClr val="accent2"/>
              </a:buClr>
              <a:buSzPct val="180000"/>
            </a:pPr>
            <a:r>
              <a:rPr lang="en-US" sz="1200">
                <a:cs typeface="Work Sans" panose="020B0604020202020204" pitchFamily="34" charset="0"/>
              </a:rPr>
              <a:t>Lorem ipsum dolor sit </a:t>
            </a:r>
            <a:r>
              <a:rPr lang="en-US" sz="1200" err="1">
                <a:cs typeface="Work Sans" panose="020B0604020202020204" pitchFamily="34" charset="0"/>
              </a:rPr>
              <a:t>amet</a:t>
            </a:r>
            <a:r>
              <a:rPr lang="en-US" sz="1200">
                <a:cs typeface="Work Sans" panose="020B0604020202020204" pitchFamily="34" charset="0"/>
              </a:rPr>
              <a:t>, </a:t>
            </a:r>
            <a:r>
              <a:rPr lang="en-US" sz="1200" err="1">
                <a:cs typeface="Work Sans" panose="020B0604020202020204" pitchFamily="34" charset="0"/>
              </a:rPr>
              <a:t>consectetuer</a:t>
            </a:r>
            <a:r>
              <a:rPr lang="en-US" sz="1200">
                <a:cs typeface="Work Sans" panose="020B0604020202020204" pitchFamily="34" charset="0"/>
              </a:rPr>
              <a:t> </a:t>
            </a:r>
            <a:r>
              <a:rPr lang="en-US" sz="1200" err="1">
                <a:cs typeface="Work Sans" panose="020B0604020202020204" pitchFamily="34" charset="0"/>
              </a:rPr>
              <a:t>adipiscing</a:t>
            </a:r>
            <a:r>
              <a:rPr lang="en-US" sz="1200">
                <a:cs typeface="Work Sans" panose="020B0604020202020204" pitchFamily="34" charset="0"/>
              </a:rPr>
              <a:t> </a:t>
            </a:r>
            <a:r>
              <a:rPr lang="en-US" sz="1200" err="1">
                <a:cs typeface="Work Sans" panose="020B0604020202020204" pitchFamily="34" charset="0"/>
              </a:rPr>
              <a:t>elit</a:t>
            </a:r>
            <a:r>
              <a:rPr lang="en-US" sz="1200">
                <a:cs typeface="Work Sans" panose="020B0604020202020204" pitchFamily="34" charset="0"/>
              </a:rPr>
              <a:t>, </a:t>
            </a:r>
            <a:r>
              <a:rPr lang="en-US" sz="1200" err="1">
                <a:cs typeface="Work Sans" panose="020B0604020202020204" pitchFamily="34" charset="0"/>
              </a:rPr>
              <a:t>sed</a:t>
            </a:r>
            <a:r>
              <a:rPr lang="en-US" sz="1200">
                <a:cs typeface="Work Sans" panose="020B0604020202020204" pitchFamily="34" charset="0"/>
              </a:rPr>
              <a:t> </a:t>
            </a:r>
            <a:r>
              <a:rPr lang="en-US" sz="1200" err="1">
                <a:cs typeface="Work Sans" panose="020B0604020202020204" pitchFamily="34" charset="0"/>
              </a:rPr>
              <a:t>diam</a:t>
            </a:r>
            <a:r>
              <a:rPr lang="en-US" sz="1200">
                <a:cs typeface="Work Sans" panose="020B0604020202020204" pitchFamily="34" charset="0"/>
              </a:rPr>
              <a:t> </a:t>
            </a:r>
            <a:r>
              <a:rPr lang="en-US" sz="1200" err="1">
                <a:cs typeface="Work Sans" panose="020B0604020202020204" pitchFamily="34" charset="0"/>
              </a:rPr>
              <a:t>nonummycidunut</a:t>
            </a:r>
            <a:endParaRPr lang="en-US" sz="1200">
              <a:cs typeface="Work Sans" panose="020B0604020202020204" pitchFamily="34" charset="0"/>
            </a:endParaRPr>
          </a:p>
          <a:p>
            <a:pPr algn="r">
              <a:lnSpc>
                <a:spcPct val="114000"/>
              </a:lnSpc>
              <a:spcAft>
                <a:spcPts val="1300"/>
              </a:spcAft>
              <a:buClr>
                <a:schemeClr val="accent2"/>
              </a:buClr>
              <a:buSzPct val="180000"/>
            </a:pPr>
            <a:r>
              <a:rPr lang="en-US" sz="1200">
                <a:cs typeface="Work Sans" panose="020B0604020202020204" pitchFamily="34" charset="0"/>
              </a:rPr>
              <a:t>Dolor sit </a:t>
            </a:r>
            <a:r>
              <a:rPr lang="en-US" sz="1200" err="1">
                <a:cs typeface="Work Sans" panose="020B0604020202020204" pitchFamily="34" charset="0"/>
              </a:rPr>
              <a:t>amet</a:t>
            </a:r>
            <a:r>
              <a:rPr lang="en-US" sz="1200">
                <a:cs typeface="Work Sans" panose="020B0604020202020204" pitchFamily="34" charset="0"/>
              </a:rPr>
              <a:t>, </a:t>
            </a:r>
            <a:r>
              <a:rPr lang="en-US" sz="1200" err="1">
                <a:cs typeface="Work Sans" panose="020B0604020202020204" pitchFamily="34" charset="0"/>
              </a:rPr>
              <a:t>consectetuer</a:t>
            </a:r>
            <a:r>
              <a:rPr lang="en-US" sz="1200">
                <a:cs typeface="Work Sans" panose="020B0604020202020204" pitchFamily="34" charset="0"/>
              </a:rPr>
              <a:t> </a:t>
            </a:r>
            <a:r>
              <a:rPr lang="en-US" sz="1200" err="1">
                <a:cs typeface="Work Sans" panose="020B0604020202020204" pitchFamily="34" charset="0"/>
              </a:rPr>
              <a:t>adipiscing</a:t>
            </a:r>
            <a:endParaRPr lang="en-US" sz="1200">
              <a:cs typeface="Work Sans" panose="020B0604020202020204" pitchFamily="34" charset="0"/>
            </a:endParaRPr>
          </a:p>
        </p:txBody>
      </p:sp>
      <p:sp>
        <p:nvSpPr>
          <p:cNvPr id="44" name="TextBox 43"/>
          <p:cNvSpPr txBox="1"/>
          <p:nvPr/>
        </p:nvSpPr>
        <p:spPr>
          <a:xfrm>
            <a:off x="531136" y="3803738"/>
            <a:ext cx="3495204" cy="1491114"/>
          </a:xfrm>
          <a:prstGeom prst="rect">
            <a:avLst/>
          </a:prstGeom>
          <a:noFill/>
        </p:spPr>
        <p:txBody>
          <a:bodyPr wrap="square" rtlCol="0">
            <a:spAutoFit/>
          </a:bodyPr>
          <a:lstStyle/>
          <a:p>
            <a:pPr algn="r">
              <a:lnSpc>
                <a:spcPct val="114000"/>
              </a:lnSpc>
              <a:spcAft>
                <a:spcPts val="1300"/>
              </a:spcAft>
              <a:buClr>
                <a:schemeClr val="accent3"/>
              </a:buClr>
              <a:buSzPct val="180000"/>
            </a:pPr>
            <a:r>
              <a:rPr lang="en-US" sz="1200" err="1">
                <a:cs typeface="Work Sans" panose="020B0604020202020204" pitchFamily="34" charset="0"/>
              </a:rPr>
              <a:t>Consectetuer</a:t>
            </a:r>
            <a:r>
              <a:rPr lang="en-US" sz="1200">
                <a:cs typeface="Work Sans" panose="020B0604020202020204" pitchFamily="34" charset="0"/>
              </a:rPr>
              <a:t> </a:t>
            </a:r>
            <a:r>
              <a:rPr lang="en-US" sz="1200" err="1">
                <a:cs typeface="Work Sans" panose="020B0604020202020204" pitchFamily="34" charset="0"/>
              </a:rPr>
              <a:t>adipiscing</a:t>
            </a:r>
            <a:r>
              <a:rPr lang="en-US" sz="1200">
                <a:cs typeface="Work Sans" panose="020B0604020202020204" pitchFamily="34" charset="0"/>
              </a:rPr>
              <a:t> </a:t>
            </a:r>
            <a:r>
              <a:rPr lang="en-US" sz="1200" err="1">
                <a:cs typeface="Work Sans" panose="020B0604020202020204" pitchFamily="34" charset="0"/>
              </a:rPr>
              <a:t>elit</a:t>
            </a:r>
            <a:r>
              <a:rPr lang="en-US" sz="1200">
                <a:cs typeface="Work Sans" panose="020B0604020202020204" pitchFamily="34" charset="0"/>
              </a:rPr>
              <a:t>, </a:t>
            </a:r>
            <a:r>
              <a:rPr lang="en-US" sz="1200" err="1">
                <a:cs typeface="Work Sans" panose="020B0604020202020204" pitchFamily="34" charset="0"/>
              </a:rPr>
              <a:t>sed</a:t>
            </a:r>
            <a:r>
              <a:rPr lang="en-US" sz="1200">
                <a:cs typeface="Work Sans" panose="020B0604020202020204" pitchFamily="34" charset="0"/>
              </a:rPr>
              <a:t> </a:t>
            </a:r>
            <a:r>
              <a:rPr lang="en-US" sz="1200" err="1">
                <a:cs typeface="Work Sans" panose="020B0604020202020204" pitchFamily="34" charset="0"/>
              </a:rPr>
              <a:t>diam</a:t>
            </a:r>
            <a:r>
              <a:rPr lang="en-US" sz="1200">
                <a:cs typeface="Work Sans" panose="020B0604020202020204" pitchFamily="34" charset="0"/>
              </a:rPr>
              <a:t> </a:t>
            </a:r>
            <a:br>
              <a:rPr lang="en-US" sz="1200">
                <a:cs typeface="Work Sans" panose="020B0604020202020204" pitchFamily="34" charset="0"/>
              </a:rPr>
            </a:br>
            <a:r>
              <a:rPr lang="en-US" sz="1200" err="1">
                <a:cs typeface="Work Sans" panose="020B0604020202020204" pitchFamily="34" charset="0"/>
              </a:rPr>
              <a:t>nonummy</a:t>
            </a:r>
            <a:r>
              <a:rPr lang="en-US" sz="1200">
                <a:cs typeface="Work Sans" panose="020B0604020202020204" pitchFamily="34" charset="0"/>
              </a:rPr>
              <a:t> </a:t>
            </a:r>
            <a:r>
              <a:rPr lang="en-US" sz="1200" err="1">
                <a:cs typeface="Work Sans" panose="020B0604020202020204" pitchFamily="34" charset="0"/>
              </a:rPr>
              <a:t>nibh</a:t>
            </a:r>
            <a:r>
              <a:rPr lang="en-US" sz="1200">
                <a:cs typeface="Work Sans" panose="020B0604020202020204" pitchFamily="34" charset="0"/>
              </a:rPr>
              <a:t> </a:t>
            </a:r>
            <a:r>
              <a:rPr lang="en-US" sz="1200" err="1">
                <a:cs typeface="Work Sans" panose="020B0604020202020204" pitchFamily="34" charset="0"/>
              </a:rPr>
              <a:t>euismod</a:t>
            </a:r>
            <a:r>
              <a:rPr lang="en-US" sz="1200">
                <a:cs typeface="Work Sans" panose="020B0604020202020204" pitchFamily="34" charset="0"/>
              </a:rPr>
              <a:t> </a:t>
            </a:r>
            <a:r>
              <a:rPr lang="en-US" sz="1200" err="1">
                <a:cs typeface="Work Sans" panose="020B0604020202020204" pitchFamily="34" charset="0"/>
              </a:rPr>
              <a:t>tincidunt</a:t>
            </a:r>
            <a:r>
              <a:rPr lang="en-US" sz="1200">
                <a:cs typeface="Work Sans" panose="020B0604020202020204" pitchFamily="34" charset="0"/>
              </a:rPr>
              <a:t> </a:t>
            </a:r>
            <a:r>
              <a:rPr lang="en-US" sz="1200" err="1">
                <a:cs typeface="Work Sans" panose="020B0604020202020204" pitchFamily="34" charset="0"/>
              </a:rPr>
              <a:t>ut</a:t>
            </a:r>
            <a:endParaRPr lang="en-US" sz="1200">
              <a:cs typeface="Work Sans" panose="020B0604020202020204" pitchFamily="34" charset="0"/>
            </a:endParaRPr>
          </a:p>
          <a:p>
            <a:pPr algn="r">
              <a:lnSpc>
                <a:spcPct val="114000"/>
              </a:lnSpc>
              <a:spcAft>
                <a:spcPts val="1300"/>
              </a:spcAft>
              <a:buClr>
                <a:schemeClr val="accent3"/>
              </a:buClr>
              <a:buSzPct val="180000"/>
            </a:pPr>
            <a:r>
              <a:rPr lang="en-US" sz="1200">
                <a:cs typeface="Work Sans" panose="020B0604020202020204" pitchFamily="34" charset="0"/>
              </a:rPr>
              <a:t>Lorem ipsum dolor sit </a:t>
            </a:r>
            <a:r>
              <a:rPr lang="en-US" sz="1200" err="1">
                <a:cs typeface="Work Sans" panose="020B0604020202020204" pitchFamily="34" charset="0"/>
              </a:rPr>
              <a:t>amet</a:t>
            </a:r>
            <a:r>
              <a:rPr lang="en-US" sz="1200">
                <a:cs typeface="Work Sans" panose="020B0604020202020204" pitchFamily="34" charset="0"/>
              </a:rPr>
              <a:t>, </a:t>
            </a:r>
            <a:r>
              <a:rPr lang="en-US" sz="1200" err="1">
                <a:cs typeface="Work Sans" panose="020B0604020202020204" pitchFamily="34" charset="0"/>
              </a:rPr>
              <a:t>consectetuer</a:t>
            </a:r>
            <a:r>
              <a:rPr lang="en-US" sz="1200">
                <a:cs typeface="Work Sans" panose="020B0604020202020204" pitchFamily="34" charset="0"/>
              </a:rPr>
              <a:t> </a:t>
            </a:r>
            <a:r>
              <a:rPr lang="en-US" sz="1200" err="1">
                <a:cs typeface="Work Sans" panose="020B0604020202020204" pitchFamily="34" charset="0"/>
              </a:rPr>
              <a:t>adipiscing</a:t>
            </a:r>
            <a:r>
              <a:rPr lang="en-US" sz="1200">
                <a:cs typeface="Work Sans" panose="020B0604020202020204" pitchFamily="34" charset="0"/>
              </a:rPr>
              <a:t> </a:t>
            </a:r>
            <a:r>
              <a:rPr lang="en-US" sz="1200" err="1">
                <a:cs typeface="Work Sans" panose="020B0604020202020204" pitchFamily="34" charset="0"/>
              </a:rPr>
              <a:t>elit</a:t>
            </a:r>
            <a:r>
              <a:rPr lang="en-US" sz="1200">
                <a:cs typeface="Work Sans" panose="020B0604020202020204" pitchFamily="34" charset="0"/>
              </a:rPr>
              <a:t>, </a:t>
            </a:r>
            <a:r>
              <a:rPr lang="en-US" sz="1200" err="1">
                <a:cs typeface="Work Sans" panose="020B0604020202020204" pitchFamily="34" charset="0"/>
              </a:rPr>
              <a:t>sed</a:t>
            </a:r>
            <a:r>
              <a:rPr lang="en-US" sz="1200">
                <a:cs typeface="Work Sans" panose="020B0604020202020204" pitchFamily="34" charset="0"/>
              </a:rPr>
              <a:t> </a:t>
            </a:r>
            <a:r>
              <a:rPr lang="en-US" sz="1200" err="1">
                <a:cs typeface="Work Sans" panose="020B0604020202020204" pitchFamily="34" charset="0"/>
              </a:rPr>
              <a:t>diam</a:t>
            </a:r>
            <a:r>
              <a:rPr lang="en-US" sz="1200">
                <a:cs typeface="Work Sans" panose="020B0604020202020204" pitchFamily="34" charset="0"/>
              </a:rPr>
              <a:t> </a:t>
            </a:r>
            <a:r>
              <a:rPr lang="en-US" sz="1200" err="1">
                <a:cs typeface="Work Sans" panose="020B0604020202020204" pitchFamily="34" charset="0"/>
              </a:rPr>
              <a:t>nonummycidunut</a:t>
            </a:r>
            <a:endParaRPr lang="en-US" sz="1200">
              <a:cs typeface="Work Sans" panose="020B0604020202020204" pitchFamily="34" charset="0"/>
            </a:endParaRPr>
          </a:p>
          <a:p>
            <a:pPr algn="r">
              <a:lnSpc>
                <a:spcPct val="114000"/>
              </a:lnSpc>
              <a:spcAft>
                <a:spcPts val="1300"/>
              </a:spcAft>
              <a:buClr>
                <a:schemeClr val="accent3"/>
              </a:buClr>
              <a:buSzPct val="180000"/>
            </a:pPr>
            <a:r>
              <a:rPr lang="en-US" sz="1200">
                <a:cs typeface="Work Sans" panose="020B0604020202020204" pitchFamily="34" charset="0"/>
              </a:rPr>
              <a:t>Dolor sit </a:t>
            </a:r>
            <a:r>
              <a:rPr lang="en-US" sz="1200" err="1">
                <a:cs typeface="Work Sans" panose="020B0604020202020204" pitchFamily="34" charset="0"/>
              </a:rPr>
              <a:t>amet</a:t>
            </a:r>
            <a:r>
              <a:rPr lang="en-US" sz="1200">
                <a:cs typeface="Work Sans" panose="020B0604020202020204" pitchFamily="34" charset="0"/>
              </a:rPr>
              <a:t>, </a:t>
            </a:r>
            <a:r>
              <a:rPr lang="en-US" sz="1200" err="1">
                <a:cs typeface="Work Sans" panose="020B0604020202020204" pitchFamily="34" charset="0"/>
              </a:rPr>
              <a:t>consectetuer</a:t>
            </a:r>
            <a:r>
              <a:rPr lang="en-US" sz="1200">
                <a:cs typeface="Work Sans" panose="020B0604020202020204" pitchFamily="34" charset="0"/>
              </a:rPr>
              <a:t> </a:t>
            </a:r>
            <a:r>
              <a:rPr lang="en-US" sz="1200" err="1">
                <a:cs typeface="Work Sans" panose="020B0604020202020204" pitchFamily="34" charset="0"/>
              </a:rPr>
              <a:t>adipiscing</a:t>
            </a:r>
            <a:endParaRPr lang="en-US" sz="1200">
              <a:cs typeface="Work Sans" panose="020B0604020202020204" pitchFamily="34" charset="0"/>
            </a:endParaRPr>
          </a:p>
        </p:txBody>
      </p:sp>
      <p:sp>
        <p:nvSpPr>
          <p:cNvPr id="21" name="Slide Number Placeholder 20">
            <a:extLst>
              <a:ext uri="{FF2B5EF4-FFF2-40B4-BE49-F238E27FC236}">
                <a16:creationId xmlns:a16="http://schemas.microsoft.com/office/drawing/2014/main" id="{7101A282-FA1E-4BA5-AF5E-6AC4348CD1C4}"/>
              </a:ext>
            </a:extLst>
          </p:cNvPr>
          <p:cNvSpPr>
            <a:spLocks noGrp="1"/>
          </p:cNvSpPr>
          <p:nvPr>
            <p:ph type="sldNum" sz="quarter" idx="10"/>
          </p:nvPr>
        </p:nvSpPr>
        <p:spPr/>
        <p:txBody>
          <a:bodyPr/>
          <a:lstStyle/>
          <a:p>
            <a:fld id="{4E6DB2D9-BBD8-435B-B34A-9B8472CE273E}" type="slidenum">
              <a:rPr lang="en-US" smtClean="0"/>
              <a:pPr/>
              <a:t>26</a:t>
            </a:fld>
            <a:endParaRPr lang="en-US"/>
          </a:p>
        </p:txBody>
      </p:sp>
      <p:sp>
        <p:nvSpPr>
          <p:cNvPr id="22" name="Date Placeholder 21">
            <a:extLst>
              <a:ext uri="{FF2B5EF4-FFF2-40B4-BE49-F238E27FC236}">
                <a16:creationId xmlns:a16="http://schemas.microsoft.com/office/drawing/2014/main" id="{FBDF621F-1458-4190-8882-6495371C8173}"/>
              </a:ext>
            </a:extLst>
          </p:cNvPr>
          <p:cNvSpPr>
            <a:spLocks noGrp="1"/>
          </p:cNvSpPr>
          <p:nvPr>
            <p:ph type="dt" sz="half" idx="13"/>
          </p:nvPr>
        </p:nvSpPr>
        <p:spPr/>
        <p:txBody>
          <a:bodyPr/>
          <a:lstStyle/>
          <a:p>
            <a:fld id="{CAE9E8FD-18C6-4609-A03A-00116DBB5400}" type="datetime1">
              <a:rPr lang="en-US" smtClean="0"/>
              <a:t>7/24/2019</a:t>
            </a:fld>
            <a:endParaRPr lang="en-US"/>
          </a:p>
        </p:txBody>
      </p:sp>
    </p:spTree>
    <p:extLst>
      <p:ext uri="{BB962C8B-B14F-4D97-AF65-F5344CB8AC3E}">
        <p14:creationId xmlns:p14="http://schemas.microsoft.com/office/powerpoint/2010/main" val="8456781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7459" y="515462"/>
            <a:ext cx="11117083" cy="600164"/>
          </a:xfrm>
        </p:spPr>
        <p:txBody>
          <a:bodyPr/>
          <a:lstStyle/>
          <a:p>
            <a:r>
              <a:rPr lang="en-US" noProof="0"/>
              <a:t>Bar chart</a:t>
            </a:r>
          </a:p>
        </p:txBody>
      </p:sp>
      <p:sp>
        <p:nvSpPr>
          <p:cNvPr id="19" name="Text Placeholder 18"/>
          <p:cNvSpPr>
            <a:spLocks noGrp="1"/>
          </p:cNvSpPr>
          <p:nvPr>
            <p:ph type="body" sz="quarter" idx="12"/>
          </p:nvPr>
        </p:nvSpPr>
        <p:spPr/>
        <p:txBody>
          <a:bodyPr/>
          <a:lstStyle/>
          <a:p>
            <a:r>
              <a:rPr lang="en-US"/>
              <a:t>Subtitle goes here</a:t>
            </a:r>
          </a:p>
        </p:txBody>
      </p:sp>
      <p:grpSp>
        <p:nvGrpSpPr>
          <p:cNvPr id="6" name="Group 5"/>
          <p:cNvGrpSpPr/>
          <p:nvPr/>
        </p:nvGrpSpPr>
        <p:grpSpPr>
          <a:xfrm>
            <a:off x="3933825" y="1681162"/>
            <a:ext cx="4319588" cy="304800"/>
            <a:chOff x="3933825" y="1681162"/>
            <a:chExt cx="4319588" cy="304800"/>
          </a:xfrm>
        </p:grpSpPr>
        <p:sp>
          <p:nvSpPr>
            <p:cNvPr id="7" name="Rectangle 6"/>
            <p:cNvSpPr>
              <a:spLocks noChangeAspect="1"/>
            </p:cNvSpPr>
            <p:nvPr/>
          </p:nvSpPr>
          <p:spPr>
            <a:xfrm>
              <a:off x="4059650" y="1759340"/>
              <a:ext cx="152771" cy="15398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4214802" y="1697832"/>
              <a:ext cx="1112933" cy="276999"/>
            </a:xfrm>
            <a:prstGeom prst="rect">
              <a:avLst/>
            </a:prstGeom>
            <a:noFill/>
          </p:spPr>
          <p:txBody>
            <a:bodyPr wrap="none" rtlCol="0">
              <a:spAutoFit/>
            </a:bodyPr>
            <a:lstStyle/>
            <a:p>
              <a:r>
                <a:rPr lang="en-US" sz="1200"/>
                <a:t>Present Sales</a:t>
              </a:r>
            </a:p>
          </p:txBody>
        </p:sp>
        <p:sp>
          <p:nvSpPr>
            <p:cNvPr id="9" name="Rectangle 8"/>
            <p:cNvSpPr>
              <a:spLocks noChangeAspect="1"/>
            </p:cNvSpPr>
            <p:nvPr/>
          </p:nvSpPr>
          <p:spPr>
            <a:xfrm>
              <a:off x="5459828" y="1759340"/>
              <a:ext cx="152771" cy="15398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5614980" y="1697832"/>
              <a:ext cx="1221809" cy="276999"/>
            </a:xfrm>
            <a:prstGeom prst="rect">
              <a:avLst/>
            </a:prstGeom>
            <a:noFill/>
          </p:spPr>
          <p:txBody>
            <a:bodyPr wrap="none" rtlCol="0">
              <a:spAutoFit/>
            </a:bodyPr>
            <a:lstStyle/>
            <a:p>
              <a:r>
                <a:rPr lang="en-US" sz="1200"/>
                <a:t>Expected Sales</a:t>
              </a:r>
            </a:p>
          </p:txBody>
        </p:sp>
        <p:sp>
          <p:nvSpPr>
            <p:cNvPr id="11" name="Rectangle 10"/>
            <p:cNvSpPr>
              <a:spLocks noChangeAspect="1"/>
            </p:cNvSpPr>
            <p:nvPr/>
          </p:nvSpPr>
          <p:spPr>
            <a:xfrm>
              <a:off x="6964786" y="1759340"/>
              <a:ext cx="152771" cy="15398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7119938" y="1697832"/>
              <a:ext cx="1112933" cy="276999"/>
            </a:xfrm>
            <a:prstGeom prst="rect">
              <a:avLst/>
            </a:prstGeom>
            <a:noFill/>
          </p:spPr>
          <p:txBody>
            <a:bodyPr wrap="none" rtlCol="0">
              <a:spAutoFit/>
            </a:bodyPr>
            <a:lstStyle/>
            <a:p>
              <a:r>
                <a:rPr lang="en-US" sz="1200"/>
                <a:t>Present Sales</a:t>
              </a:r>
            </a:p>
          </p:txBody>
        </p:sp>
        <p:sp>
          <p:nvSpPr>
            <p:cNvPr id="13" name="Rectangle 12"/>
            <p:cNvSpPr/>
            <p:nvPr/>
          </p:nvSpPr>
          <p:spPr>
            <a:xfrm>
              <a:off x="3933825" y="1681162"/>
              <a:ext cx="4319588" cy="304800"/>
            </a:xfrm>
            <a:prstGeom prst="rect">
              <a:avLst/>
            </a:prstGeom>
            <a:noFill/>
            <a:ln w="6350" cap="sq">
              <a:solidFill>
                <a:schemeClr val="tx1">
                  <a:alpha val="20000"/>
                </a:schemeClr>
              </a:solidFill>
              <a:prstDash val="sysDash"/>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Rectangle 16"/>
          <p:cNvSpPr/>
          <p:nvPr/>
        </p:nvSpPr>
        <p:spPr>
          <a:xfrm>
            <a:off x="7353300" y="2286002"/>
            <a:ext cx="1993900" cy="344805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6" name="Chart 15"/>
          <p:cNvGraphicFramePr/>
          <p:nvPr>
            <p:extLst>
              <p:ext uri="{D42A27DB-BD31-4B8C-83A1-F6EECF244321}">
                <p14:modId xmlns:p14="http://schemas.microsoft.com/office/powerpoint/2010/main" val="1471398173"/>
              </p:ext>
            </p:extLst>
          </p:nvPr>
        </p:nvGraphicFramePr>
        <p:xfrm>
          <a:off x="453600" y="2091600"/>
          <a:ext cx="11253600" cy="4111200"/>
        </p:xfrm>
        <a:graphic>
          <a:graphicData uri="http://schemas.openxmlformats.org/drawingml/2006/chart">
            <c:chart xmlns:c="http://schemas.openxmlformats.org/drawingml/2006/chart" xmlns:r="http://schemas.openxmlformats.org/officeDocument/2006/relationships" r:id="rId3"/>
          </a:graphicData>
        </a:graphic>
      </p:graphicFrame>
      <p:sp>
        <p:nvSpPr>
          <p:cNvPr id="26" name="Slide Number Placeholder 25">
            <a:extLst>
              <a:ext uri="{FF2B5EF4-FFF2-40B4-BE49-F238E27FC236}">
                <a16:creationId xmlns:a16="http://schemas.microsoft.com/office/drawing/2014/main" id="{92F9470E-29B7-4C6E-89DC-272ACBD2CA03}"/>
              </a:ext>
            </a:extLst>
          </p:cNvPr>
          <p:cNvSpPr>
            <a:spLocks noGrp="1"/>
          </p:cNvSpPr>
          <p:nvPr>
            <p:ph type="sldNum" sz="quarter" idx="10"/>
          </p:nvPr>
        </p:nvSpPr>
        <p:spPr/>
        <p:txBody>
          <a:bodyPr/>
          <a:lstStyle/>
          <a:p>
            <a:fld id="{4E6DB2D9-BBD8-435B-B34A-9B8472CE273E}" type="slidenum">
              <a:rPr lang="en-US" smtClean="0"/>
              <a:pPr/>
              <a:t>27</a:t>
            </a:fld>
            <a:endParaRPr lang="en-US"/>
          </a:p>
        </p:txBody>
      </p:sp>
      <p:sp>
        <p:nvSpPr>
          <p:cNvPr id="27" name="Date Placeholder 26">
            <a:extLst>
              <a:ext uri="{FF2B5EF4-FFF2-40B4-BE49-F238E27FC236}">
                <a16:creationId xmlns:a16="http://schemas.microsoft.com/office/drawing/2014/main" id="{86BB8DCC-B0E3-439B-AC2A-EE6B619342FD}"/>
              </a:ext>
            </a:extLst>
          </p:cNvPr>
          <p:cNvSpPr>
            <a:spLocks noGrp="1"/>
          </p:cNvSpPr>
          <p:nvPr>
            <p:ph type="dt" sz="half" idx="13"/>
          </p:nvPr>
        </p:nvSpPr>
        <p:spPr/>
        <p:txBody>
          <a:bodyPr/>
          <a:lstStyle/>
          <a:p>
            <a:fld id="{5EDA547A-A6CC-41D9-9339-0C8B900646E4}" type="datetime1">
              <a:rPr lang="en-US" smtClean="0"/>
              <a:t>7/24/2019</a:t>
            </a:fld>
            <a:endParaRPr lang="en-US"/>
          </a:p>
        </p:txBody>
      </p:sp>
    </p:spTree>
    <p:extLst>
      <p:ext uri="{BB962C8B-B14F-4D97-AF65-F5344CB8AC3E}">
        <p14:creationId xmlns:p14="http://schemas.microsoft.com/office/powerpoint/2010/main" val="87709600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 Placeholder 34"/>
          <p:cNvSpPr>
            <a:spLocks noGrp="1"/>
          </p:cNvSpPr>
          <p:nvPr>
            <p:ph type="body" sz="quarter" idx="13"/>
          </p:nvPr>
        </p:nvSpPr>
        <p:spPr/>
        <p:txBody>
          <a:bodyPr/>
          <a:lstStyle/>
          <a:p>
            <a:r>
              <a:rPr lang="en-US"/>
              <a:t>Subtitle goes here</a:t>
            </a:r>
          </a:p>
        </p:txBody>
      </p:sp>
      <p:sp>
        <p:nvSpPr>
          <p:cNvPr id="2" name="Title 1"/>
          <p:cNvSpPr>
            <a:spLocks noGrp="1"/>
          </p:cNvSpPr>
          <p:nvPr>
            <p:ph type="title"/>
          </p:nvPr>
        </p:nvSpPr>
        <p:spPr/>
        <p:txBody>
          <a:bodyPr/>
          <a:lstStyle/>
          <a:p>
            <a:r>
              <a:rPr lang="en-US" noProof="0"/>
              <a:t>Bar chart</a:t>
            </a:r>
          </a:p>
        </p:txBody>
      </p:sp>
      <p:sp>
        <p:nvSpPr>
          <p:cNvPr id="24" name="Slide Number Placeholder 23">
            <a:extLst>
              <a:ext uri="{FF2B5EF4-FFF2-40B4-BE49-F238E27FC236}">
                <a16:creationId xmlns:a16="http://schemas.microsoft.com/office/drawing/2014/main" id="{8162FF70-8888-4EBF-82BE-522CEFD8E77D}"/>
              </a:ext>
            </a:extLst>
          </p:cNvPr>
          <p:cNvSpPr>
            <a:spLocks noGrp="1"/>
          </p:cNvSpPr>
          <p:nvPr>
            <p:ph type="sldNum" sz="quarter" idx="10"/>
          </p:nvPr>
        </p:nvSpPr>
        <p:spPr/>
        <p:txBody>
          <a:bodyPr/>
          <a:lstStyle/>
          <a:p>
            <a:fld id="{4E6DB2D9-BBD8-435B-B34A-9B8472CE273E}" type="slidenum">
              <a:rPr lang="en-US" smtClean="0"/>
              <a:pPr/>
              <a:t>28</a:t>
            </a:fld>
            <a:endParaRPr lang="en-US"/>
          </a:p>
        </p:txBody>
      </p:sp>
      <p:sp>
        <p:nvSpPr>
          <p:cNvPr id="3" name="Text Placeholder 2">
            <a:extLst>
              <a:ext uri="{FF2B5EF4-FFF2-40B4-BE49-F238E27FC236}">
                <a16:creationId xmlns:a16="http://schemas.microsoft.com/office/drawing/2014/main" id="{3E6C6A5F-68DC-4FDC-989A-80C07F149BED}"/>
              </a:ext>
            </a:extLst>
          </p:cNvPr>
          <p:cNvSpPr>
            <a:spLocks noGrp="1"/>
          </p:cNvSpPr>
          <p:nvPr>
            <p:ph type="body" sz="quarter" idx="15"/>
          </p:nvPr>
        </p:nvSpPr>
        <p:spPr/>
        <p:txBody>
          <a:bodyPr/>
          <a:lstStyle/>
          <a:p>
            <a:endParaRPr lang="en-US"/>
          </a:p>
        </p:txBody>
      </p:sp>
      <p:sp>
        <p:nvSpPr>
          <p:cNvPr id="25" name="Date Placeholder 24">
            <a:extLst>
              <a:ext uri="{FF2B5EF4-FFF2-40B4-BE49-F238E27FC236}">
                <a16:creationId xmlns:a16="http://schemas.microsoft.com/office/drawing/2014/main" id="{C8323FE0-C9DE-490C-A588-EB986D0835A9}"/>
              </a:ext>
            </a:extLst>
          </p:cNvPr>
          <p:cNvSpPr>
            <a:spLocks noGrp="1"/>
          </p:cNvSpPr>
          <p:nvPr>
            <p:ph type="dt" sz="half" idx="16"/>
          </p:nvPr>
        </p:nvSpPr>
        <p:spPr/>
        <p:txBody>
          <a:bodyPr/>
          <a:lstStyle/>
          <a:p>
            <a:fld id="{4B231F04-1288-4DBE-B100-996C099B767A}" type="datetime1">
              <a:rPr lang="en-US" smtClean="0"/>
              <a:t>7/24/2019</a:t>
            </a:fld>
            <a:endParaRPr lang="en-US"/>
          </a:p>
        </p:txBody>
      </p:sp>
      <p:sp>
        <p:nvSpPr>
          <p:cNvPr id="4" name="Text Placeholder 3">
            <a:extLst>
              <a:ext uri="{FF2B5EF4-FFF2-40B4-BE49-F238E27FC236}">
                <a16:creationId xmlns:a16="http://schemas.microsoft.com/office/drawing/2014/main" id="{218DA4C2-CF2E-493F-90A0-BA8D18B71350}"/>
              </a:ext>
            </a:extLst>
          </p:cNvPr>
          <p:cNvSpPr>
            <a:spLocks noGrp="1"/>
          </p:cNvSpPr>
          <p:nvPr>
            <p:ph type="body" sz="quarter" idx="17"/>
          </p:nvPr>
        </p:nvSpPr>
        <p:spPr/>
        <p:txBody>
          <a:bodyPr>
            <a:normAutofit fontScale="25000" lnSpcReduction="20000"/>
          </a:bodyPr>
          <a:lstStyle/>
          <a:p>
            <a:endParaRPr lang="en-US"/>
          </a:p>
        </p:txBody>
      </p:sp>
      <p:pic>
        <p:nvPicPr>
          <p:cNvPr id="10" name="Picture Placeholder 9">
            <a:extLst>
              <a:ext uri="{FF2B5EF4-FFF2-40B4-BE49-F238E27FC236}">
                <a16:creationId xmlns:a16="http://schemas.microsoft.com/office/drawing/2014/main" id="{48B266A4-2F1B-4D31-82DB-ADD9A53BB194}"/>
              </a:ext>
            </a:extLst>
          </p:cNvPr>
          <p:cNvPicPr>
            <a:picLocks noGrp="1" noChangeAspect="1"/>
          </p:cNvPicPr>
          <p:nvPr>
            <p:ph type="pic" sz="quarter" idx="4294967295"/>
          </p:nvPr>
        </p:nvPicPr>
        <p:blipFill>
          <a:blip r:embed="rId3">
            <a:extLst>
              <a:ext uri="{28A0092B-C50C-407E-A947-70E740481C1C}">
                <a14:useLocalDpi xmlns:a14="http://schemas.microsoft.com/office/drawing/2010/main" val="0"/>
              </a:ext>
            </a:extLst>
          </a:blip>
          <a:srcRect t="49" b="49"/>
          <a:stretch>
            <a:fillRect/>
          </a:stretch>
        </p:blipFill>
        <p:spPr>
          <a:xfrm>
            <a:off x="6351588" y="0"/>
            <a:ext cx="5840412" cy="6858000"/>
          </a:xfrm>
        </p:spPr>
      </p:pic>
      <p:sp>
        <p:nvSpPr>
          <p:cNvPr id="9" name="TextBox 8"/>
          <p:cNvSpPr txBox="1"/>
          <p:nvPr/>
        </p:nvSpPr>
        <p:spPr>
          <a:xfrm>
            <a:off x="537459" y="2085914"/>
            <a:ext cx="5444241" cy="602473"/>
          </a:xfrm>
          <a:prstGeom prst="rect">
            <a:avLst/>
          </a:prstGeom>
          <a:noFill/>
        </p:spPr>
        <p:txBody>
          <a:bodyPr wrap="square" rtlCol="0">
            <a:spAutoFit/>
          </a:bodyPr>
          <a:lstStyle/>
          <a:p>
            <a:pPr>
              <a:lnSpc>
                <a:spcPct val="114000"/>
              </a:lnSpc>
            </a:pPr>
            <a:r>
              <a:rPr lang="en-US" sz="1500"/>
              <a:t>Lorem ipsum dolor sit </a:t>
            </a:r>
            <a:r>
              <a:rPr lang="en-US" sz="1500" err="1"/>
              <a:t>amet</a:t>
            </a:r>
            <a:r>
              <a:rPr lang="en-US" sz="1500"/>
              <a:t>, </a:t>
            </a:r>
            <a:r>
              <a:rPr lang="en-US" sz="1500" err="1"/>
              <a:t>consectetuer</a:t>
            </a:r>
            <a:r>
              <a:rPr lang="en-US" sz="1500"/>
              <a:t> </a:t>
            </a:r>
            <a:r>
              <a:rPr lang="en-US" sz="1500" err="1"/>
              <a:t>adipiscing</a:t>
            </a:r>
            <a:r>
              <a:rPr lang="en-US" sz="1500"/>
              <a:t> </a:t>
            </a:r>
            <a:r>
              <a:rPr lang="en-US" sz="1500" err="1"/>
              <a:t>elit</a:t>
            </a:r>
            <a:r>
              <a:rPr lang="en-US" sz="1500"/>
              <a:t>, sed diam </a:t>
            </a:r>
            <a:r>
              <a:rPr lang="en-US" sz="1500" err="1"/>
              <a:t>nonummy</a:t>
            </a:r>
            <a:r>
              <a:rPr lang="en-US" sz="1500"/>
              <a:t> </a:t>
            </a:r>
            <a:r>
              <a:rPr lang="en-US" sz="1500" err="1"/>
              <a:t>nibh</a:t>
            </a:r>
            <a:r>
              <a:rPr lang="en-US" sz="1500"/>
              <a:t> </a:t>
            </a:r>
            <a:r>
              <a:rPr lang="en-US" sz="1500" err="1"/>
              <a:t>euismod</a:t>
            </a:r>
            <a:r>
              <a:rPr lang="en-US" sz="1500"/>
              <a:t> </a:t>
            </a:r>
            <a:r>
              <a:rPr lang="en-US" sz="1500" err="1"/>
              <a:t>tincidunt</a:t>
            </a:r>
            <a:r>
              <a:rPr lang="en-US" sz="1500"/>
              <a:t> dolore.</a:t>
            </a:r>
          </a:p>
        </p:txBody>
      </p:sp>
      <p:grpSp>
        <p:nvGrpSpPr>
          <p:cNvPr id="36" name="Group 35"/>
          <p:cNvGrpSpPr/>
          <p:nvPr/>
        </p:nvGrpSpPr>
        <p:grpSpPr>
          <a:xfrm>
            <a:off x="634266" y="5415100"/>
            <a:ext cx="4299683" cy="304800"/>
            <a:chOff x="4157662" y="1681162"/>
            <a:chExt cx="4299683" cy="304800"/>
          </a:xfrm>
        </p:grpSpPr>
        <p:sp>
          <p:nvSpPr>
            <p:cNvPr id="37" name="Rectangle 36"/>
            <p:cNvSpPr>
              <a:spLocks noChangeAspect="1"/>
            </p:cNvSpPr>
            <p:nvPr/>
          </p:nvSpPr>
          <p:spPr>
            <a:xfrm>
              <a:off x="4303054" y="1759340"/>
              <a:ext cx="152771" cy="15398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p:cNvSpPr txBox="1"/>
            <p:nvPr/>
          </p:nvSpPr>
          <p:spPr>
            <a:xfrm>
              <a:off x="4450114" y="1697832"/>
              <a:ext cx="1112933" cy="276999"/>
            </a:xfrm>
            <a:prstGeom prst="rect">
              <a:avLst/>
            </a:prstGeom>
            <a:noFill/>
          </p:spPr>
          <p:txBody>
            <a:bodyPr wrap="none" rtlCol="0">
              <a:spAutoFit/>
            </a:bodyPr>
            <a:lstStyle/>
            <a:p>
              <a:r>
                <a:rPr lang="en-US" sz="1200"/>
                <a:t>Present Sales</a:t>
              </a:r>
            </a:p>
          </p:txBody>
        </p:sp>
        <p:sp>
          <p:nvSpPr>
            <p:cNvPr id="39" name="Rectangle 38"/>
            <p:cNvSpPr>
              <a:spLocks noChangeAspect="1"/>
            </p:cNvSpPr>
            <p:nvPr/>
          </p:nvSpPr>
          <p:spPr>
            <a:xfrm>
              <a:off x="5690993" y="1759340"/>
              <a:ext cx="152771" cy="15398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p:cNvSpPr txBox="1"/>
            <p:nvPr/>
          </p:nvSpPr>
          <p:spPr>
            <a:xfrm>
              <a:off x="5838053" y="1697832"/>
              <a:ext cx="1221809" cy="276999"/>
            </a:xfrm>
            <a:prstGeom prst="rect">
              <a:avLst/>
            </a:prstGeom>
            <a:noFill/>
          </p:spPr>
          <p:txBody>
            <a:bodyPr wrap="none" rtlCol="0">
              <a:spAutoFit/>
            </a:bodyPr>
            <a:lstStyle/>
            <a:p>
              <a:r>
                <a:rPr lang="en-US" sz="1200"/>
                <a:t>Expected Sales</a:t>
              </a:r>
            </a:p>
          </p:txBody>
        </p:sp>
        <p:sp>
          <p:nvSpPr>
            <p:cNvPr id="41" name="Rectangle 40"/>
            <p:cNvSpPr>
              <a:spLocks noChangeAspect="1"/>
            </p:cNvSpPr>
            <p:nvPr/>
          </p:nvSpPr>
          <p:spPr>
            <a:xfrm>
              <a:off x="7182274" y="1759340"/>
              <a:ext cx="152771" cy="15398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p:cNvSpPr txBox="1"/>
            <p:nvPr/>
          </p:nvSpPr>
          <p:spPr>
            <a:xfrm>
              <a:off x="7337426" y="1697832"/>
              <a:ext cx="1112933" cy="276999"/>
            </a:xfrm>
            <a:prstGeom prst="rect">
              <a:avLst/>
            </a:prstGeom>
            <a:noFill/>
          </p:spPr>
          <p:txBody>
            <a:bodyPr wrap="none" rtlCol="0">
              <a:spAutoFit/>
            </a:bodyPr>
            <a:lstStyle/>
            <a:p>
              <a:r>
                <a:rPr lang="en-US" sz="1200"/>
                <a:t>Present Sales</a:t>
              </a:r>
            </a:p>
          </p:txBody>
        </p:sp>
        <p:sp>
          <p:nvSpPr>
            <p:cNvPr id="43" name="Rectangle 42"/>
            <p:cNvSpPr/>
            <p:nvPr/>
          </p:nvSpPr>
          <p:spPr>
            <a:xfrm>
              <a:off x="4157662" y="1681162"/>
              <a:ext cx="4299683" cy="304800"/>
            </a:xfrm>
            <a:prstGeom prst="rect">
              <a:avLst/>
            </a:prstGeom>
            <a:noFill/>
            <a:ln>
              <a:solidFill>
                <a:schemeClr val="tx1">
                  <a:alpha val="2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4" name="Group 43">
            <a:extLst>
              <a:ext uri="{FF2B5EF4-FFF2-40B4-BE49-F238E27FC236}">
                <a16:creationId xmlns:a16="http://schemas.microsoft.com/office/drawing/2014/main" id="{06E16FB7-A4B0-42A1-9603-0CFCED4F60AA}"/>
              </a:ext>
            </a:extLst>
          </p:cNvPr>
          <p:cNvGrpSpPr/>
          <p:nvPr/>
        </p:nvGrpSpPr>
        <p:grpSpPr>
          <a:xfrm>
            <a:off x="630639" y="3261887"/>
            <a:ext cx="5219895" cy="257668"/>
            <a:chOff x="626372" y="3261887"/>
            <a:chExt cx="5219895" cy="257668"/>
          </a:xfrm>
        </p:grpSpPr>
        <p:graphicFrame>
          <p:nvGraphicFramePr>
            <p:cNvPr id="45" name="Chart 44">
              <a:extLst>
                <a:ext uri="{FF2B5EF4-FFF2-40B4-BE49-F238E27FC236}">
                  <a16:creationId xmlns:a16="http://schemas.microsoft.com/office/drawing/2014/main" id="{1CBF6E04-9B23-4530-A3BB-59F22C17576C}"/>
                </a:ext>
              </a:extLst>
            </p:cNvPr>
            <p:cNvGraphicFramePr/>
            <p:nvPr>
              <p:extLst>
                <p:ext uri="{D42A27DB-BD31-4B8C-83A1-F6EECF244321}">
                  <p14:modId xmlns:p14="http://schemas.microsoft.com/office/powerpoint/2010/main" val="3269201071"/>
                </p:ext>
              </p:extLst>
            </p:nvPr>
          </p:nvGraphicFramePr>
          <p:xfrm>
            <a:off x="626372" y="3261887"/>
            <a:ext cx="5219895" cy="257668"/>
          </p:xfrm>
          <a:graphic>
            <a:graphicData uri="http://schemas.openxmlformats.org/drawingml/2006/chart">
              <c:chart xmlns:c="http://schemas.openxmlformats.org/drawingml/2006/chart" xmlns:r="http://schemas.openxmlformats.org/officeDocument/2006/relationships" r:id="rId4"/>
            </a:graphicData>
          </a:graphic>
        </p:graphicFrame>
        <p:sp>
          <p:nvSpPr>
            <p:cNvPr id="46" name="TextBox 45">
              <a:extLst>
                <a:ext uri="{FF2B5EF4-FFF2-40B4-BE49-F238E27FC236}">
                  <a16:creationId xmlns:a16="http://schemas.microsoft.com/office/drawing/2014/main" id="{97995670-AD43-4807-9F5E-0B814E86D99F}"/>
                </a:ext>
              </a:extLst>
            </p:cNvPr>
            <p:cNvSpPr txBox="1"/>
            <p:nvPr/>
          </p:nvSpPr>
          <p:spPr>
            <a:xfrm>
              <a:off x="1830488" y="3267611"/>
              <a:ext cx="455574" cy="246221"/>
            </a:xfrm>
            <a:prstGeom prst="rect">
              <a:avLst/>
            </a:prstGeom>
            <a:noFill/>
          </p:spPr>
          <p:txBody>
            <a:bodyPr wrap="none" rtlCol="0">
              <a:spAutoFit/>
            </a:bodyPr>
            <a:lstStyle/>
            <a:p>
              <a:pPr algn="r"/>
              <a:r>
                <a:rPr lang="en-US" sz="1000">
                  <a:ea typeface="Work Sans Medium" panose="020B0706030804020204" pitchFamily="34" charset="0"/>
                  <a:cs typeface="Work Sans Medium" panose="020B0706030804020204" pitchFamily="34" charset="0"/>
                </a:rPr>
                <a:t>60%</a:t>
              </a:r>
            </a:p>
          </p:txBody>
        </p:sp>
        <p:sp>
          <p:nvSpPr>
            <p:cNvPr id="47" name="TextBox 46">
              <a:extLst>
                <a:ext uri="{FF2B5EF4-FFF2-40B4-BE49-F238E27FC236}">
                  <a16:creationId xmlns:a16="http://schemas.microsoft.com/office/drawing/2014/main" id="{B53B5734-4175-4CC3-960E-08E37E0997CA}"/>
                </a:ext>
              </a:extLst>
            </p:cNvPr>
            <p:cNvSpPr txBox="1"/>
            <p:nvPr/>
          </p:nvSpPr>
          <p:spPr>
            <a:xfrm>
              <a:off x="4010422" y="3267611"/>
              <a:ext cx="425116" cy="246221"/>
            </a:xfrm>
            <a:prstGeom prst="rect">
              <a:avLst/>
            </a:prstGeom>
            <a:noFill/>
          </p:spPr>
          <p:txBody>
            <a:bodyPr wrap="none" rtlCol="0">
              <a:spAutoFit/>
            </a:bodyPr>
            <a:lstStyle/>
            <a:p>
              <a:pPr algn="r"/>
              <a:r>
                <a:rPr lang="en-US" sz="1000">
                  <a:solidFill>
                    <a:srgbClr val="FFFFFF"/>
                  </a:solidFill>
                  <a:ea typeface="Work Sans Medium" panose="020B0706030804020204" pitchFamily="34" charset="0"/>
                  <a:cs typeface="Work Sans Medium" panose="020B0706030804020204" pitchFamily="34" charset="0"/>
                </a:rPr>
                <a:t>18%</a:t>
              </a:r>
            </a:p>
          </p:txBody>
        </p:sp>
        <p:sp>
          <p:nvSpPr>
            <p:cNvPr id="48" name="TextBox 47">
              <a:extLst>
                <a:ext uri="{FF2B5EF4-FFF2-40B4-BE49-F238E27FC236}">
                  <a16:creationId xmlns:a16="http://schemas.microsoft.com/office/drawing/2014/main" id="{A2212588-F05E-4A26-A06E-7E7DB8578709}"/>
                </a:ext>
              </a:extLst>
            </p:cNvPr>
            <p:cNvSpPr txBox="1"/>
            <p:nvPr/>
          </p:nvSpPr>
          <p:spPr>
            <a:xfrm>
              <a:off x="5058578" y="3267611"/>
              <a:ext cx="442750" cy="246221"/>
            </a:xfrm>
            <a:prstGeom prst="rect">
              <a:avLst/>
            </a:prstGeom>
            <a:noFill/>
          </p:spPr>
          <p:txBody>
            <a:bodyPr wrap="none" rtlCol="0">
              <a:spAutoFit/>
            </a:bodyPr>
            <a:lstStyle/>
            <a:p>
              <a:pPr algn="r"/>
              <a:r>
                <a:rPr lang="en-US" sz="1000">
                  <a:solidFill>
                    <a:srgbClr val="FFFFFF"/>
                  </a:solidFill>
                  <a:ea typeface="Work Sans Medium" panose="020B0706030804020204" pitchFamily="34" charset="0"/>
                  <a:cs typeface="Work Sans Medium" panose="020B0706030804020204" pitchFamily="34" charset="0"/>
                </a:rPr>
                <a:t>22%</a:t>
              </a:r>
            </a:p>
          </p:txBody>
        </p:sp>
      </p:grpSp>
      <p:grpSp>
        <p:nvGrpSpPr>
          <p:cNvPr id="49" name="Group 48">
            <a:extLst>
              <a:ext uri="{FF2B5EF4-FFF2-40B4-BE49-F238E27FC236}">
                <a16:creationId xmlns:a16="http://schemas.microsoft.com/office/drawing/2014/main" id="{26841F18-3D39-4940-8B08-BF7338FC2BB5}"/>
              </a:ext>
            </a:extLst>
          </p:cNvPr>
          <p:cNvGrpSpPr/>
          <p:nvPr/>
        </p:nvGrpSpPr>
        <p:grpSpPr>
          <a:xfrm>
            <a:off x="630639" y="3978548"/>
            <a:ext cx="5219895" cy="257668"/>
            <a:chOff x="626372" y="3261887"/>
            <a:chExt cx="5219895" cy="257668"/>
          </a:xfrm>
        </p:grpSpPr>
        <p:graphicFrame>
          <p:nvGraphicFramePr>
            <p:cNvPr id="50" name="Chart 49">
              <a:extLst>
                <a:ext uri="{FF2B5EF4-FFF2-40B4-BE49-F238E27FC236}">
                  <a16:creationId xmlns:a16="http://schemas.microsoft.com/office/drawing/2014/main" id="{94EC1CB8-F12E-49E6-A7DC-D70A777E7662}"/>
                </a:ext>
              </a:extLst>
            </p:cNvPr>
            <p:cNvGraphicFramePr/>
            <p:nvPr>
              <p:extLst>
                <p:ext uri="{D42A27DB-BD31-4B8C-83A1-F6EECF244321}">
                  <p14:modId xmlns:p14="http://schemas.microsoft.com/office/powerpoint/2010/main" val="332080276"/>
                </p:ext>
              </p:extLst>
            </p:nvPr>
          </p:nvGraphicFramePr>
          <p:xfrm>
            <a:off x="626372" y="3261887"/>
            <a:ext cx="5219895" cy="257668"/>
          </p:xfrm>
          <a:graphic>
            <a:graphicData uri="http://schemas.openxmlformats.org/drawingml/2006/chart">
              <c:chart xmlns:c="http://schemas.openxmlformats.org/drawingml/2006/chart" xmlns:r="http://schemas.openxmlformats.org/officeDocument/2006/relationships" r:id="rId5"/>
            </a:graphicData>
          </a:graphic>
        </p:graphicFrame>
        <p:sp>
          <p:nvSpPr>
            <p:cNvPr id="51" name="TextBox 50">
              <a:extLst>
                <a:ext uri="{FF2B5EF4-FFF2-40B4-BE49-F238E27FC236}">
                  <a16:creationId xmlns:a16="http://schemas.microsoft.com/office/drawing/2014/main" id="{64F485A6-D1E6-4B61-ACBF-910909EC75CF}"/>
                </a:ext>
              </a:extLst>
            </p:cNvPr>
            <p:cNvSpPr txBox="1"/>
            <p:nvPr/>
          </p:nvSpPr>
          <p:spPr>
            <a:xfrm>
              <a:off x="1394545" y="3267611"/>
              <a:ext cx="457177" cy="246221"/>
            </a:xfrm>
            <a:prstGeom prst="rect">
              <a:avLst/>
            </a:prstGeom>
            <a:noFill/>
          </p:spPr>
          <p:txBody>
            <a:bodyPr wrap="none" rtlCol="0">
              <a:spAutoFit/>
            </a:bodyPr>
            <a:lstStyle/>
            <a:p>
              <a:pPr algn="r"/>
              <a:r>
                <a:rPr lang="en-US" sz="1000">
                  <a:ea typeface="Work Sans Medium" panose="020B0706030804020204" pitchFamily="34" charset="0"/>
                  <a:cs typeface="Work Sans Medium" panose="020B0706030804020204" pitchFamily="34" charset="0"/>
                </a:rPr>
                <a:t>40%</a:t>
              </a:r>
            </a:p>
          </p:txBody>
        </p:sp>
        <p:sp>
          <p:nvSpPr>
            <p:cNvPr id="52" name="TextBox 51">
              <a:extLst>
                <a:ext uri="{FF2B5EF4-FFF2-40B4-BE49-F238E27FC236}">
                  <a16:creationId xmlns:a16="http://schemas.microsoft.com/office/drawing/2014/main" id="{C063D283-951E-448F-9E15-2B52E8E7E2D7}"/>
                </a:ext>
              </a:extLst>
            </p:cNvPr>
            <p:cNvSpPr txBox="1"/>
            <p:nvPr/>
          </p:nvSpPr>
          <p:spPr>
            <a:xfrm>
              <a:off x="3446959" y="3267611"/>
              <a:ext cx="447559" cy="246221"/>
            </a:xfrm>
            <a:prstGeom prst="rect">
              <a:avLst/>
            </a:prstGeom>
            <a:noFill/>
          </p:spPr>
          <p:txBody>
            <a:bodyPr wrap="none" rtlCol="0">
              <a:spAutoFit/>
            </a:bodyPr>
            <a:lstStyle/>
            <a:p>
              <a:pPr algn="r"/>
              <a:r>
                <a:rPr lang="en-US" sz="1000">
                  <a:solidFill>
                    <a:srgbClr val="FFFFFF"/>
                  </a:solidFill>
                  <a:ea typeface="Work Sans Medium" panose="020B0706030804020204" pitchFamily="34" charset="0"/>
                  <a:cs typeface="Work Sans Medium" panose="020B0706030804020204" pitchFamily="34" charset="0"/>
                </a:rPr>
                <a:t>38%</a:t>
              </a:r>
            </a:p>
          </p:txBody>
        </p:sp>
        <p:sp>
          <p:nvSpPr>
            <p:cNvPr id="53" name="TextBox 52">
              <a:extLst>
                <a:ext uri="{FF2B5EF4-FFF2-40B4-BE49-F238E27FC236}">
                  <a16:creationId xmlns:a16="http://schemas.microsoft.com/office/drawing/2014/main" id="{A8BADBA4-E89B-4EE7-AAD5-DDD839FE7FF6}"/>
                </a:ext>
              </a:extLst>
            </p:cNvPr>
            <p:cNvSpPr txBox="1"/>
            <p:nvPr/>
          </p:nvSpPr>
          <p:spPr>
            <a:xfrm>
              <a:off x="5058578" y="3267611"/>
              <a:ext cx="442750" cy="246221"/>
            </a:xfrm>
            <a:prstGeom prst="rect">
              <a:avLst/>
            </a:prstGeom>
            <a:noFill/>
          </p:spPr>
          <p:txBody>
            <a:bodyPr wrap="none" rtlCol="0">
              <a:spAutoFit/>
            </a:bodyPr>
            <a:lstStyle/>
            <a:p>
              <a:pPr algn="r"/>
              <a:r>
                <a:rPr lang="en-US" sz="1000">
                  <a:solidFill>
                    <a:srgbClr val="FFFFFF"/>
                  </a:solidFill>
                  <a:ea typeface="Work Sans Medium" panose="020B0706030804020204" pitchFamily="34" charset="0"/>
                  <a:cs typeface="Work Sans Medium" panose="020B0706030804020204" pitchFamily="34" charset="0"/>
                </a:rPr>
                <a:t>22%</a:t>
              </a:r>
            </a:p>
          </p:txBody>
        </p:sp>
      </p:grpSp>
      <p:grpSp>
        <p:nvGrpSpPr>
          <p:cNvPr id="54" name="Group 53">
            <a:extLst>
              <a:ext uri="{FF2B5EF4-FFF2-40B4-BE49-F238E27FC236}">
                <a16:creationId xmlns:a16="http://schemas.microsoft.com/office/drawing/2014/main" id="{69A6C0B5-EDD2-4B6E-A608-6D95EF021E8F}"/>
              </a:ext>
            </a:extLst>
          </p:cNvPr>
          <p:cNvGrpSpPr/>
          <p:nvPr/>
        </p:nvGrpSpPr>
        <p:grpSpPr>
          <a:xfrm>
            <a:off x="630639" y="4699641"/>
            <a:ext cx="5219895" cy="257668"/>
            <a:chOff x="626372" y="3261887"/>
            <a:chExt cx="5219895" cy="257668"/>
          </a:xfrm>
        </p:grpSpPr>
        <p:graphicFrame>
          <p:nvGraphicFramePr>
            <p:cNvPr id="55" name="Chart 54">
              <a:extLst>
                <a:ext uri="{FF2B5EF4-FFF2-40B4-BE49-F238E27FC236}">
                  <a16:creationId xmlns:a16="http://schemas.microsoft.com/office/drawing/2014/main" id="{9264E3C6-AC7D-489C-BFC5-134FC39D77B6}"/>
                </a:ext>
              </a:extLst>
            </p:cNvPr>
            <p:cNvGraphicFramePr/>
            <p:nvPr>
              <p:extLst>
                <p:ext uri="{D42A27DB-BD31-4B8C-83A1-F6EECF244321}">
                  <p14:modId xmlns:p14="http://schemas.microsoft.com/office/powerpoint/2010/main" val="2784766964"/>
                </p:ext>
              </p:extLst>
            </p:nvPr>
          </p:nvGraphicFramePr>
          <p:xfrm>
            <a:off x="626372" y="3261887"/>
            <a:ext cx="5219895" cy="257668"/>
          </p:xfrm>
          <a:graphic>
            <a:graphicData uri="http://schemas.openxmlformats.org/drawingml/2006/chart">
              <c:chart xmlns:c="http://schemas.openxmlformats.org/drawingml/2006/chart" xmlns:r="http://schemas.openxmlformats.org/officeDocument/2006/relationships" r:id="rId6"/>
            </a:graphicData>
          </a:graphic>
        </p:graphicFrame>
        <p:sp>
          <p:nvSpPr>
            <p:cNvPr id="56" name="TextBox 55">
              <a:extLst>
                <a:ext uri="{FF2B5EF4-FFF2-40B4-BE49-F238E27FC236}">
                  <a16:creationId xmlns:a16="http://schemas.microsoft.com/office/drawing/2014/main" id="{668CFB18-5602-4142-BEA5-9C08DE75902F}"/>
                </a:ext>
              </a:extLst>
            </p:cNvPr>
            <p:cNvSpPr txBox="1"/>
            <p:nvPr/>
          </p:nvSpPr>
          <p:spPr>
            <a:xfrm>
              <a:off x="1830488" y="3267611"/>
              <a:ext cx="455574" cy="246221"/>
            </a:xfrm>
            <a:prstGeom prst="rect">
              <a:avLst/>
            </a:prstGeom>
            <a:noFill/>
          </p:spPr>
          <p:txBody>
            <a:bodyPr wrap="none" rtlCol="0">
              <a:spAutoFit/>
            </a:bodyPr>
            <a:lstStyle/>
            <a:p>
              <a:pPr algn="r"/>
              <a:r>
                <a:rPr lang="en-US" sz="1000">
                  <a:ea typeface="Work Sans Medium" panose="020B0706030804020204" pitchFamily="34" charset="0"/>
                  <a:cs typeface="Work Sans Medium" panose="020B0706030804020204" pitchFamily="34" charset="0"/>
                </a:rPr>
                <a:t>60%</a:t>
              </a:r>
            </a:p>
          </p:txBody>
        </p:sp>
        <p:sp>
          <p:nvSpPr>
            <p:cNvPr id="57" name="TextBox 56">
              <a:extLst>
                <a:ext uri="{FF2B5EF4-FFF2-40B4-BE49-F238E27FC236}">
                  <a16:creationId xmlns:a16="http://schemas.microsoft.com/office/drawing/2014/main" id="{20DB4099-F295-42EA-A2F1-D0F0CB2EEE79}"/>
                </a:ext>
              </a:extLst>
            </p:cNvPr>
            <p:cNvSpPr txBox="1"/>
            <p:nvPr/>
          </p:nvSpPr>
          <p:spPr>
            <a:xfrm>
              <a:off x="4010422" y="3267611"/>
              <a:ext cx="425116" cy="246221"/>
            </a:xfrm>
            <a:prstGeom prst="rect">
              <a:avLst/>
            </a:prstGeom>
            <a:noFill/>
          </p:spPr>
          <p:txBody>
            <a:bodyPr wrap="none" rtlCol="0">
              <a:spAutoFit/>
            </a:bodyPr>
            <a:lstStyle/>
            <a:p>
              <a:pPr algn="r"/>
              <a:r>
                <a:rPr lang="en-US" sz="1000">
                  <a:solidFill>
                    <a:srgbClr val="FFFFFF"/>
                  </a:solidFill>
                  <a:ea typeface="Work Sans Medium" panose="020B0706030804020204" pitchFamily="34" charset="0"/>
                  <a:cs typeface="Work Sans Medium" panose="020B0706030804020204" pitchFamily="34" charset="0"/>
                </a:rPr>
                <a:t>18%</a:t>
              </a:r>
            </a:p>
          </p:txBody>
        </p:sp>
        <p:sp>
          <p:nvSpPr>
            <p:cNvPr id="58" name="TextBox 57">
              <a:extLst>
                <a:ext uri="{FF2B5EF4-FFF2-40B4-BE49-F238E27FC236}">
                  <a16:creationId xmlns:a16="http://schemas.microsoft.com/office/drawing/2014/main" id="{6C7FBA10-26F5-4C7E-ABDA-F507B8E8D3BB}"/>
                </a:ext>
              </a:extLst>
            </p:cNvPr>
            <p:cNvSpPr txBox="1"/>
            <p:nvPr/>
          </p:nvSpPr>
          <p:spPr>
            <a:xfrm>
              <a:off x="5058578" y="3267611"/>
              <a:ext cx="442750" cy="246221"/>
            </a:xfrm>
            <a:prstGeom prst="rect">
              <a:avLst/>
            </a:prstGeom>
            <a:noFill/>
          </p:spPr>
          <p:txBody>
            <a:bodyPr wrap="none" rtlCol="0">
              <a:spAutoFit/>
            </a:bodyPr>
            <a:lstStyle/>
            <a:p>
              <a:pPr algn="r"/>
              <a:r>
                <a:rPr lang="en-US" sz="1000">
                  <a:solidFill>
                    <a:srgbClr val="FFFFFF"/>
                  </a:solidFill>
                  <a:ea typeface="Work Sans Medium" panose="020B0706030804020204" pitchFamily="34" charset="0"/>
                  <a:cs typeface="Work Sans Medium" panose="020B0706030804020204" pitchFamily="34" charset="0"/>
                </a:rPr>
                <a:t>22%</a:t>
              </a:r>
            </a:p>
          </p:txBody>
        </p:sp>
      </p:grpSp>
      <p:sp>
        <p:nvSpPr>
          <p:cNvPr id="59" name="TextBox 58">
            <a:extLst>
              <a:ext uri="{FF2B5EF4-FFF2-40B4-BE49-F238E27FC236}">
                <a16:creationId xmlns:a16="http://schemas.microsoft.com/office/drawing/2014/main" id="{29BC5C69-3142-4B5F-A4E0-097EEDD84750}"/>
              </a:ext>
            </a:extLst>
          </p:cNvPr>
          <p:cNvSpPr txBox="1"/>
          <p:nvPr/>
        </p:nvSpPr>
        <p:spPr>
          <a:xfrm>
            <a:off x="537459" y="2992887"/>
            <a:ext cx="976549" cy="276999"/>
          </a:xfrm>
          <a:prstGeom prst="rect">
            <a:avLst/>
          </a:prstGeom>
          <a:noFill/>
        </p:spPr>
        <p:txBody>
          <a:bodyPr wrap="none" rtlCol="0">
            <a:spAutoFit/>
          </a:bodyPr>
          <a:lstStyle/>
          <a:p>
            <a:r>
              <a:rPr lang="en-US" sz="1200">
                <a:ea typeface="Work Sans Medium" panose="020B0706030804020204" pitchFamily="34" charset="0"/>
                <a:cs typeface="Work Sans Medium" panose="020B0706030804020204" pitchFamily="34" charset="0"/>
              </a:rPr>
              <a:t>Category 1</a:t>
            </a:r>
          </a:p>
        </p:txBody>
      </p:sp>
      <p:sp>
        <p:nvSpPr>
          <p:cNvPr id="60" name="TextBox 59">
            <a:extLst>
              <a:ext uri="{FF2B5EF4-FFF2-40B4-BE49-F238E27FC236}">
                <a16:creationId xmlns:a16="http://schemas.microsoft.com/office/drawing/2014/main" id="{3F6A9489-B4B4-4E30-825F-5CB99CC83B6E}"/>
              </a:ext>
            </a:extLst>
          </p:cNvPr>
          <p:cNvSpPr txBox="1"/>
          <p:nvPr/>
        </p:nvSpPr>
        <p:spPr>
          <a:xfrm>
            <a:off x="537459" y="3707273"/>
            <a:ext cx="995785" cy="276999"/>
          </a:xfrm>
          <a:prstGeom prst="rect">
            <a:avLst/>
          </a:prstGeom>
          <a:noFill/>
        </p:spPr>
        <p:txBody>
          <a:bodyPr wrap="none" rtlCol="0">
            <a:spAutoFit/>
          </a:bodyPr>
          <a:lstStyle/>
          <a:p>
            <a:r>
              <a:rPr lang="en-US" sz="1200">
                <a:ea typeface="Work Sans Medium" panose="020B0706030804020204" pitchFamily="34" charset="0"/>
                <a:cs typeface="Work Sans Medium" panose="020B0706030804020204" pitchFamily="34" charset="0"/>
              </a:rPr>
              <a:t>Category 2</a:t>
            </a:r>
          </a:p>
        </p:txBody>
      </p:sp>
      <p:sp>
        <p:nvSpPr>
          <p:cNvPr id="61" name="TextBox 60">
            <a:extLst>
              <a:ext uri="{FF2B5EF4-FFF2-40B4-BE49-F238E27FC236}">
                <a16:creationId xmlns:a16="http://schemas.microsoft.com/office/drawing/2014/main" id="{DCB93339-69F8-41BC-8E47-A07E6B39C3EA}"/>
              </a:ext>
            </a:extLst>
          </p:cNvPr>
          <p:cNvSpPr txBox="1"/>
          <p:nvPr/>
        </p:nvSpPr>
        <p:spPr>
          <a:xfrm>
            <a:off x="537459" y="4420723"/>
            <a:ext cx="995785" cy="276999"/>
          </a:xfrm>
          <a:prstGeom prst="rect">
            <a:avLst/>
          </a:prstGeom>
          <a:noFill/>
        </p:spPr>
        <p:txBody>
          <a:bodyPr wrap="none" rtlCol="0">
            <a:spAutoFit/>
          </a:bodyPr>
          <a:lstStyle/>
          <a:p>
            <a:r>
              <a:rPr lang="en-US" sz="1200">
                <a:ea typeface="Work Sans Medium" panose="020B0706030804020204" pitchFamily="34" charset="0"/>
                <a:cs typeface="Work Sans Medium" panose="020B0706030804020204" pitchFamily="34" charset="0"/>
              </a:rPr>
              <a:t>Category 3</a:t>
            </a:r>
          </a:p>
        </p:txBody>
      </p:sp>
    </p:spTree>
    <p:extLst>
      <p:ext uri="{BB962C8B-B14F-4D97-AF65-F5344CB8AC3E}">
        <p14:creationId xmlns:p14="http://schemas.microsoft.com/office/powerpoint/2010/main" val="17463247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7459" y="515462"/>
            <a:ext cx="11117083" cy="600164"/>
          </a:xfrm>
        </p:spPr>
        <p:txBody>
          <a:bodyPr/>
          <a:lstStyle/>
          <a:p>
            <a:r>
              <a:rPr lang="en-US"/>
              <a:t>Comparison</a:t>
            </a:r>
          </a:p>
        </p:txBody>
      </p:sp>
      <p:sp>
        <p:nvSpPr>
          <p:cNvPr id="15" name="Text Placeholder 14"/>
          <p:cNvSpPr>
            <a:spLocks noGrp="1"/>
          </p:cNvSpPr>
          <p:nvPr>
            <p:ph type="body" sz="quarter" idx="12"/>
          </p:nvPr>
        </p:nvSpPr>
        <p:spPr/>
        <p:txBody>
          <a:bodyPr/>
          <a:lstStyle/>
          <a:p>
            <a:r>
              <a:rPr lang="en-US"/>
              <a:t>Subtitle goes here</a:t>
            </a:r>
          </a:p>
        </p:txBody>
      </p:sp>
      <p:sp>
        <p:nvSpPr>
          <p:cNvPr id="7" name="TextBox 6"/>
          <p:cNvSpPr txBox="1"/>
          <p:nvPr/>
        </p:nvSpPr>
        <p:spPr>
          <a:xfrm>
            <a:off x="537459" y="2524826"/>
            <a:ext cx="5444241" cy="600677"/>
          </a:xfrm>
          <a:prstGeom prst="rect">
            <a:avLst/>
          </a:prstGeom>
          <a:noFill/>
        </p:spPr>
        <p:txBody>
          <a:bodyPr wrap="square" rtlCol="0">
            <a:spAutoFit/>
          </a:bodyPr>
          <a:lstStyle/>
          <a:p>
            <a:pPr>
              <a:lnSpc>
                <a:spcPct val="114000"/>
              </a:lnSpc>
            </a:pPr>
            <a:r>
              <a:rPr lang="en-US" sz="1500"/>
              <a:t>Lorem ipsum dolor sit </a:t>
            </a:r>
            <a:r>
              <a:rPr lang="en-US" sz="1500" err="1"/>
              <a:t>amet</a:t>
            </a:r>
            <a:r>
              <a:rPr lang="en-US" sz="1500"/>
              <a:t>, </a:t>
            </a:r>
            <a:r>
              <a:rPr lang="en-US" sz="1500" err="1"/>
              <a:t>consectetuer</a:t>
            </a:r>
            <a:r>
              <a:rPr lang="en-US" sz="1500"/>
              <a:t> </a:t>
            </a:r>
            <a:r>
              <a:rPr lang="en-US" sz="1500" err="1"/>
              <a:t>adipiscing</a:t>
            </a:r>
            <a:r>
              <a:rPr lang="en-US" sz="1500"/>
              <a:t> </a:t>
            </a:r>
            <a:r>
              <a:rPr lang="en-US" sz="1500" err="1"/>
              <a:t>elit</a:t>
            </a:r>
            <a:r>
              <a:rPr lang="en-US" sz="1500"/>
              <a:t>, sed diam </a:t>
            </a:r>
            <a:r>
              <a:rPr lang="en-US" sz="1500" err="1"/>
              <a:t>nonummy</a:t>
            </a:r>
            <a:r>
              <a:rPr lang="en-US" sz="1500"/>
              <a:t> </a:t>
            </a:r>
            <a:r>
              <a:rPr lang="en-US" sz="1500" err="1"/>
              <a:t>nibh</a:t>
            </a:r>
            <a:r>
              <a:rPr lang="en-US" sz="1500"/>
              <a:t> </a:t>
            </a:r>
            <a:r>
              <a:rPr lang="en-US" sz="1500" err="1"/>
              <a:t>euismod</a:t>
            </a:r>
            <a:r>
              <a:rPr lang="en-US" sz="1500"/>
              <a:t> </a:t>
            </a:r>
            <a:r>
              <a:rPr lang="en-US" sz="1500" err="1"/>
              <a:t>laoreet</a:t>
            </a:r>
            <a:r>
              <a:rPr lang="en-US" sz="1500"/>
              <a:t> dolore.</a:t>
            </a:r>
          </a:p>
        </p:txBody>
      </p:sp>
      <p:sp>
        <p:nvSpPr>
          <p:cNvPr id="8" name="TextBox 7"/>
          <p:cNvSpPr txBox="1"/>
          <p:nvPr/>
        </p:nvSpPr>
        <p:spPr>
          <a:xfrm>
            <a:off x="522219" y="3428196"/>
            <a:ext cx="5459481" cy="2117054"/>
          </a:xfrm>
          <a:prstGeom prst="rect">
            <a:avLst/>
          </a:prstGeom>
          <a:noFill/>
        </p:spPr>
        <p:txBody>
          <a:bodyPr wrap="square" rtlCol="0">
            <a:spAutoFit/>
          </a:bodyPr>
          <a:lstStyle/>
          <a:p>
            <a:pPr marL="285750" indent="-285750">
              <a:lnSpc>
                <a:spcPct val="117000"/>
              </a:lnSpc>
              <a:spcAft>
                <a:spcPts val="1200"/>
              </a:spcAft>
              <a:buClr>
                <a:schemeClr val="accent5"/>
              </a:buClr>
              <a:buSzPct val="170000"/>
              <a:buFont typeface="Work Sans" panose="020B0604020202020204" pitchFamily="34" charset="0"/>
              <a:buChar char="•"/>
            </a:pPr>
            <a:r>
              <a:rPr lang="en-US" sz="1500"/>
              <a:t>Lorem ipsum dolor sit </a:t>
            </a:r>
            <a:r>
              <a:rPr lang="en-US" sz="1500" err="1"/>
              <a:t>amet</a:t>
            </a:r>
            <a:r>
              <a:rPr lang="en-US" sz="1500"/>
              <a:t>, </a:t>
            </a:r>
            <a:r>
              <a:rPr lang="en-US" sz="1500" err="1"/>
              <a:t>consectetuer</a:t>
            </a:r>
            <a:r>
              <a:rPr lang="en-US" sz="1500"/>
              <a:t> </a:t>
            </a:r>
            <a:r>
              <a:rPr lang="en-US" sz="1500" err="1"/>
              <a:t>adipiscing</a:t>
            </a:r>
            <a:r>
              <a:rPr lang="en-US" sz="1500"/>
              <a:t> </a:t>
            </a:r>
            <a:r>
              <a:rPr lang="en-US" sz="1500" err="1"/>
              <a:t>elit</a:t>
            </a:r>
            <a:r>
              <a:rPr lang="en-US" sz="1500"/>
              <a:t>, sed diam </a:t>
            </a:r>
            <a:r>
              <a:rPr lang="en-US" sz="1500" err="1"/>
              <a:t>nonummy</a:t>
            </a:r>
            <a:r>
              <a:rPr lang="en-US" sz="1500"/>
              <a:t> </a:t>
            </a:r>
            <a:r>
              <a:rPr lang="en-US" sz="1500" err="1">
                <a:solidFill>
                  <a:schemeClr val="accent5"/>
                </a:solidFill>
                <a:ea typeface="Work Sans Medium" panose="020B0706030804020204" pitchFamily="34" charset="0"/>
                <a:cs typeface="Work Sans Medium" panose="020B0706030804020204" pitchFamily="34" charset="0"/>
              </a:rPr>
              <a:t>nibh</a:t>
            </a:r>
            <a:r>
              <a:rPr lang="en-US" sz="1500">
                <a:solidFill>
                  <a:schemeClr val="accent5"/>
                </a:solidFill>
                <a:ea typeface="Work Sans Medium" panose="020B0706030804020204" pitchFamily="34" charset="0"/>
                <a:cs typeface="Work Sans Medium" panose="020B0706030804020204" pitchFamily="34" charset="0"/>
              </a:rPr>
              <a:t> </a:t>
            </a:r>
            <a:r>
              <a:rPr lang="en-US" sz="1500" err="1">
                <a:solidFill>
                  <a:schemeClr val="accent5"/>
                </a:solidFill>
                <a:ea typeface="Work Sans Medium" panose="020B0706030804020204" pitchFamily="34" charset="0"/>
                <a:cs typeface="Work Sans Medium" panose="020B0706030804020204" pitchFamily="34" charset="0"/>
              </a:rPr>
              <a:t>euismod</a:t>
            </a:r>
            <a:r>
              <a:rPr lang="en-US" sz="1500">
                <a:solidFill>
                  <a:schemeClr val="accent5"/>
                </a:solidFill>
                <a:ea typeface="Work Sans Medium" panose="020B0706030804020204" pitchFamily="34" charset="0"/>
                <a:cs typeface="Work Sans Medium" panose="020B0706030804020204" pitchFamily="34" charset="0"/>
              </a:rPr>
              <a:t> </a:t>
            </a:r>
            <a:r>
              <a:rPr lang="en-US" sz="1500" err="1">
                <a:solidFill>
                  <a:schemeClr val="accent5"/>
                </a:solidFill>
                <a:ea typeface="Work Sans Medium" panose="020B0706030804020204" pitchFamily="34" charset="0"/>
                <a:cs typeface="Work Sans Medium" panose="020B0706030804020204" pitchFamily="34" charset="0"/>
              </a:rPr>
              <a:t>tincidunt</a:t>
            </a:r>
            <a:r>
              <a:rPr lang="en-US" sz="1500">
                <a:solidFill>
                  <a:schemeClr val="accent5"/>
                </a:solidFill>
                <a:ea typeface="Work Sans Medium" panose="020B0706030804020204" pitchFamily="34" charset="0"/>
                <a:cs typeface="Work Sans Medium" panose="020B0706030804020204" pitchFamily="34" charset="0"/>
              </a:rPr>
              <a:t> </a:t>
            </a:r>
            <a:r>
              <a:rPr lang="en-US" sz="1500" err="1">
                <a:solidFill>
                  <a:schemeClr val="accent5"/>
                </a:solidFill>
                <a:ea typeface="Work Sans Medium" panose="020B0706030804020204" pitchFamily="34" charset="0"/>
                <a:cs typeface="Work Sans Medium" panose="020B0706030804020204" pitchFamily="34" charset="0"/>
              </a:rPr>
              <a:t>ut</a:t>
            </a:r>
            <a:r>
              <a:rPr lang="en-US" sz="1500">
                <a:solidFill>
                  <a:schemeClr val="accent5"/>
                </a:solidFill>
                <a:ea typeface="Work Sans Medium" panose="020B0706030804020204" pitchFamily="34" charset="0"/>
                <a:cs typeface="Work Sans Medium" panose="020B0706030804020204" pitchFamily="34" charset="0"/>
              </a:rPr>
              <a:t> </a:t>
            </a:r>
            <a:r>
              <a:rPr lang="en-US" sz="1500" err="1">
                <a:solidFill>
                  <a:schemeClr val="accent5"/>
                </a:solidFill>
                <a:ea typeface="Work Sans Medium" panose="020B0706030804020204" pitchFamily="34" charset="0"/>
                <a:cs typeface="Work Sans Medium" panose="020B0706030804020204" pitchFamily="34" charset="0"/>
              </a:rPr>
              <a:t>laoreet</a:t>
            </a:r>
            <a:r>
              <a:rPr lang="en-US" sz="1500">
                <a:solidFill>
                  <a:schemeClr val="accent1"/>
                </a:solidFill>
                <a:ea typeface="Work Sans Medium" panose="020B0706030804020204" pitchFamily="34" charset="0"/>
                <a:cs typeface="Work Sans Medium" panose="020B0706030804020204" pitchFamily="34" charset="0"/>
              </a:rPr>
              <a:t> </a:t>
            </a:r>
            <a:r>
              <a:rPr lang="en-US" sz="1500"/>
              <a:t>dolore magna </a:t>
            </a:r>
            <a:r>
              <a:rPr lang="en-US" sz="1500" err="1"/>
              <a:t>aliquam</a:t>
            </a:r>
            <a:r>
              <a:rPr lang="en-US" sz="1500"/>
              <a:t> </a:t>
            </a:r>
            <a:r>
              <a:rPr lang="en-US" sz="1500" err="1"/>
              <a:t>erat</a:t>
            </a:r>
            <a:r>
              <a:rPr lang="en-US" sz="1500"/>
              <a:t> </a:t>
            </a:r>
            <a:r>
              <a:rPr lang="en-US" sz="1500" err="1"/>
              <a:t>volutpat</a:t>
            </a:r>
            <a:r>
              <a:rPr lang="en-US" sz="1500"/>
              <a:t>. Ut </a:t>
            </a:r>
            <a:r>
              <a:rPr lang="en-US" sz="1500" err="1"/>
              <a:t>wisi</a:t>
            </a:r>
            <a:r>
              <a:rPr lang="en-US" sz="1500"/>
              <a:t> </a:t>
            </a:r>
            <a:r>
              <a:rPr lang="en-US" sz="1500" err="1"/>
              <a:t>enim</a:t>
            </a:r>
            <a:r>
              <a:rPr lang="en-US" sz="1500"/>
              <a:t> ad minim </a:t>
            </a:r>
            <a:r>
              <a:rPr lang="en-US" sz="1500" err="1"/>
              <a:t>veniam</a:t>
            </a:r>
            <a:r>
              <a:rPr lang="en-US" sz="1500"/>
              <a:t>, </a:t>
            </a:r>
            <a:r>
              <a:rPr lang="en-US" sz="1500" err="1"/>
              <a:t>quis</a:t>
            </a:r>
            <a:r>
              <a:rPr lang="en-US" sz="1500"/>
              <a:t> </a:t>
            </a:r>
            <a:r>
              <a:rPr lang="en-US" sz="1500" err="1"/>
              <a:t>nostrud</a:t>
            </a:r>
            <a:r>
              <a:rPr lang="en-US" sz="1500"/>
              <a:t> </a:t>
            </a:r>
            <a:r>
              <a:rPr lang="en-US" sz="1500" err="1"/>
              <a:t>exerci</a:t>
            </a:r>
            <a:r>
              <a:rPr lang="en-US" sz="1500"/>
              <a:t> </a:t>
            </a:r>
            <a:r>
              <a:rPr lang="en-US" sz="1500" err="1"/>
              <a:t>tation</a:t>
            </a:r>
            <a:r>
              <a:rPr lang="en-US" sz="1500"/>
              <a:t>.</a:t>
            </a:r>
          </a:p>
          <a:p>
            <a:pPr marL="285750" indent="-285750">
              <a:lnSpc>
                <a:spcPct val="117000"/>
              </a:lnSpc>
              <a:spcAft>
                <a:spcPts val="1200"/>
              </a:spcAft>
              <a:buClr>
                <a:schemeClr val="accent5"/>
              </a:buClr>
              <a:buSzPct val="170000"/>
              <a:buFont typeface="Work Sans" panose="020B0604020202020204" pitchFamily="34" charset="0"/>
              <a:buChar char="•"/>
            </a:pPr>
            <a:r>
              <a:rPr lang="en-US" sz="1500" err="1"/>
              <a:t>Adipiscing</a:t>
            </a:r>
            <a:r>
              <a:rPr lang="en-US" sz="1500"/>
              <a:t> </a:t>
            </a:r>
            <a:r>
              <a:rPr lang="en-US" sz="1500" err="1"/>
              <a:t>elit</a:t>
            </a:r>
            <a:r>
              <a:rPr lang="en-US" sz="1500"/>
              <a:t>, sed diam </a:t>
            </a:r>
            <a:r>
              <a:rPr lang="en-US" sz="1500" err="1"/>
              <a:t>nonummy</a:t>
            </a:r>
            <a:r>
              <a:rPr lang="en-US" sz="1500"/>
              <a:t> </a:t>
            </a:r>
            <a:r>
              <a:rPr lang="en-US" sz="1500" err="1"/>
              <a:t>nibh</a:t>
            </a:r>
            <a:r>
              <a:rPr lang="en-US" sz="1500"/>
              <a:t> </a:t>
            </a:r>
            <a:r>
              <a:rPr lang="en-US" sz="1500" err="1"/>
              <a:t>euismod</a:t>
            </a:r>
            <a:r>
              <a:rPr lang="en-US" sz="1500"/>
              <a:t> </a:t>
            </a:r>
            <a:br>
              <a:rPr lang="en-US" sz="1500"/>
            </a:br>
            <a:r>
              <a:rPr lang="en-US" sz="1500" err="1"/>
              <a:t>tincidunt</a:t>
            </a:r>
            <a:r>
              <a:rPr lang="en-US" sz="1500"/>
              <a:t> </a:t>
            </a:r>
            <a:r>
              <a:rPr lang="en-US" sz="1500" err="1"/>
              <a:t>ut</a:t>
            </a:r>
            <a:r>
              <a:rPr lang="en-US" sz="1500"/>
              <a:t> </a:t>
            </a:r>
            <a:r>
              <a:rPr lang="en-US" sz="1500" err="1">
                <a:solidFill>
                  <a:schemeClr val="accent5"/>
                </a:solidFill>
                <a:ea typeface="Work Sans Medium" panose="020B0706030804020204" pitchFamily="34" charset="0"/>
                <a:cs typeface="Work Sans Medium" panose="020B0706030804020204" pitchFamily="34" charset="0"/>
              </a:rPr>
              <a:t>laoreet</a:t>
            </a:r>
            <a:r>
              <a:rPr lang="en-US" sz="1500">
                <a:solidFill>
                  <a:schemeClr val="accent5"/>
                </a:solidFill>
                <a:ea typeface="Work Sans Medium" panose="020B0706030804020204" pitchFamily="34" charset="0"/>
                <a:cs typeface="Work Sans Medium" panose="020B0706030804020204" pitchFamily="34" charset="0"/>
              </a:rPr>
              <a:t> dolore magna</a:t>
            </a:r>
            <a:r>
              <a:rPr lang="en-US" sz="1500">
                <a:solidFill>
                  <a:schemeClr val="accent1"/>
                </a:solidFill>
                <a:ea typeface="Work Sans Medium" panose="020B0706030804020204" pitchFamily="34" charset="0"/>
                <a:cs typeface="Work Sans Medium" panose="020B0706030804020204" pitchFamily="34" charset="0"/>
              </a:rPr>
              <a:t> </a:t>
            </a:r>
            <a:r>
              <a:rPr lang="en-US" sz="1500" err="1"/>
              <a:t>aliquam</a:t>
            </a:r>
            <a:r>
              <a:rPr lang="en-US" sz="1500"/>
              <a:t> </a:t>
            </a:r>
            <a:r>
              <a:rPr lang="en-US" sz="1500" err="1"/>
              <a:t>erat</a:t>
            </a:r>
            <a:r>
              <a:rPr lang="en-US" sz="1500"/>
              <a:t> </a:t>
            </a:r>
            <a:r>
              <a:rPr lang="en-US" sz="1500" err="1"/>
              <a:t>volutpat</a:t>
            </a:r>
            <a:r>
              <a:rPr lang="en-US" sz="1500"/>
              <a:t>. </a:t>
            </a:r>
          </a:p>
        </p:txBody>
      </p:sp>
      <p:sp>
        <p:nvSpPr>
          <p:cNvPr id="11" name="TextBox 10"/>
          <p:cNvSpPr txBox="1"/>
          <p:nvPr/>
        </p:nvSpPr>
        <p:spPr>
          <a:xfrm>
            <a:off x="6261101" y="2524826"/>
            <a:ext cx="5444241" cy="618631"/>
          </a:xfrm>
          <a:prstGeom prst="rect">
            <a:avLst/>
          </a:prstGeom>
          <a:noFill/>
        </p:spPr>
        <p:txBody>
          <a:bodyPr wrap="square" rtlCol="0">
            <a:spAutoFit/>
          </a:bodyPr>
          <a:lstStyle/>
          <a:p>
            <a:pPr>
              <a:lnSpc>
                <a:spcPct val="114000"/>
              </a:lnSpc>
            </a:pPr>
            <a:r>
              <a:rPr lang="en-US" sz="1500"/>
              <a:t>Lorem ipsum dolor sit </a:t>
            </a:r>
            <a:r>
              <a:rPr lang="en-US" sz="1500" err="1"/>
              <a:t>amet</a:t>
            </a:r>
            <a:r>
              <a:rPr lang="en-US" sz="1500"/>
              <a:t>, </a:t>
            </a:r>
            <a:r>
              <a:rPr lang="en-US" sz="1500" err="1"/>
              <a:t>consectetuer</a:t>
            </a:r>
            <a:r>
              <a:rPr lang="en-US" sz="1500"/>
              <a:t> </a:t>
            </a:r>
            <a:r>
              <a:rPr lang="en-US" sz="1500" err="1"/>
              <a:t>adipiscing</a:t>
            </a:r>
            <a:r>
              <a:rPr lang="en-US" sz="1500"/>
              <a:t> </a:t>
            </a:r>
            <a:r>
              <a:rPr lang="en-US" sz="1500" err="1"/>
              <a:t>elit</a:t>
            </a:r>
            <a:r>
              <a:rPr lang="en-US" sz="1500"/>
              <a:t>, sed diam </a:t>
            </a:r>
            <a:r>
              <a:rPr lang="en-US" sz="1500" err="1"/>
              <a:t>nonummy</a:t>
            </a:r>
            <a:r>
              <a:rPr lang="en-US" sz="1500"/>
              <a:t> </a:t>
            </a:r>
            <a:r>
              <a:rPr lang="en-US" sz="1500" err="1"/>
              <a:t>nibh</a:t>
            </a:r>
            <a:r>
              <a:rPr lang="en-US" sz="1500"/>
              <a:t> </a:t>
            </a:r>
            <a:r>
              <a:rPr lang="en-US" sz="1500" err="1"/>
              <a:t>euismod</a:t>
            </a:r>
            <a:r>
              <a:rPr lang="en-US" sz="1500"/>
              <a:t> </a:t>
            </a:r>
            <a:r>
              <a:rPr lang="en-US" sz="1500" err="1"/>
              <a:t>laoreet</a:t>
            </a:r>
            <a:r>
              <a:rPr lang="en-US" sz="1500"/>
              <a:t> dolore.</a:t>
            </a:r>
          </a:p>
        </p:txBody>
      </p:sp>
      <p:sp>
        <p:nvSpPr>
          <p:cNvPr id="12" name="TextBox 11"/>
          <p:cNvSpPr txBox="1"/>
          <p:nvPr/>
        </p:nvSpPr>
        <p:spPr>
          <a:xfrm>
            <a:off x="6245861" y="3428196"/>
            <a:ext cx="5459481" cy="2117054"/>
          </a:xfrm>
          <a:prstGeom prst="rect">
            <a:avLst/>
          </a:prstGeom>
          <a:noFill/>
        </p:spPr>
        <p:txBody>
          <a:bodyPr wrap="square" rtlCol="0">
            <a:spAutoFit/>
          </a:bodyPr>
          <a:lstStyle/>
          <a:p>
            <a:pPr marL="285750" indent="-285750">
              <a:lnSpc>
                <a:spcPct val="117000"/>
              </a:lnSpc>
              <a:spcAft>
                <a:spcPts val="1200"/>
              </a:spcAft>
              <a:buClr>
                <a:schemeClr val="accent5"/>
              </a:buClr>
              <a:buSzPct val="170000"/>
              <a:buFont typeface="Work Sans" panose="020B0604020202020204" pitchFamily="34" charset="0"/>
              <a:buChar char="•"/>
            </a:pPr>
            <a:r>
              <a:rPr lang="en-US" sz="1500"/>
              <a:t>Lorem ipsum dolor sit </a:t>
            </a:r>
            <a:r>
              <a:rPr lang="en-US" sz="1500" err="1"/>
              <a:t>amet</a:t>
            </a:r>
            <a:r>
              <a:rPr lang="en-US" sz="1500"/>
              <a:t>, </a:t>
            </a:r>
            <a:r>
              <a:rPr lang="en-US" sz="1500" err="1"/>
              <a:t>consectetuer</a:t>
            </a:r>
            <a:r>
              <a:rPr lang="en-US" sz="1500"/>
              <a:t> </a:t>
            </a:r>
            <a:r>
              <a:rPr lang="en-US" sz="1500" err="1"/>
              <a:t>adipiscing</a:t>
            </a:r>
            <a:r>
              <a:rPr lang="en-US" sz="1500"/>
              <a:t> </a:t>
            </a:r>
            <a:r>
              <a:rPr lang="en-US" sz="1500" err="1"/>
              <a:t>elit</a:t>
            </a:r>
            <a:r>
              <a:rPr lang="en-US" sz="1500"/>
              <a:t>, sed diam </a:t>
            </a:r>
            <a:r>
              <a:rPr lang="en-US" sz="1500" err="1"/>
              <a:t>nonummy</a:t>
            </a:r>
            <a:r>
              <a:rPr lang="en-US" sz="1500"/>
              <a:t> </a:t>
            </a:r>
            <a:r>
              <a:rPr lang="en-US" sz="1500" err="1">
                <a:solidFill>
                  <a:schemeClr val="accent2"/>
                </a:solidFill>
                <a:ea typeface="Work Sans Medium" panose="020B0706030804020204" pitchFamily="34" charset="0"/>
                <a:cs typeface="Work Sans Medium" panose="020B0706030804020204" pitchFamily="34" charset="0"/>
              </a:rPr>
              <a:t>nibh</a:t>
            </a:r>
            <a:r>
              <a:rPr lang="en-US" sz="1500">
                <a:solidFill>
                  <a:schemeClr val="accent2"/>
                </a:solidFill>
                <a:ea typeface="Work Sans Medium" panose="020B0706030804020204" pitchFamily="34" charset="0"/>
                <a:cs typeface="Work Sans Medium" panose="020B0706030804020204" pitchFamily="34" charset="0"/>
              </a:rPr>
              <a:t> </a:t>
            </a:r>
            <a:r>
              <a:rPr lang="en-US" sz="1500" err="1">
                <a:solidFill>
                  <a:schemeClr val="accent2"/>
                </a:solidFill>
                <a:ea typeface="Work Sans Medium" panose="020B0706030804020204" pitchFamily="34" charset="0"/>
                <a:cs typeface="Work Sans Medium" panose="020B0706030804020204" pitchFamily="34" charset="0"/>
              </a:rPr>
              <a:t>euismod</a:t>
            </a:r>
            <a:r>
              <a:rPr lang="en-US" sz="1500">
                <a:solidFill>
                  <a:schemeClr val="accent2"/>
                </a:solidFill>
                <a:ea typeface="Work Sans Medium" panose="020B0706030804020204" pitchFamily="34" charset="0"/>
                <a:cs typeface="Work Sans Medium" panose="020B0706030804020204" pitchFamily="34" charset="0"/>
              </a:rPr>
              <a:t> </a:t>
            </a:r>
            <a:r>
              <a:rPr lang="en-US" sz="1500" err="1">
                <a:solidFill>
                  <a:schemeClr val="accent2"/>
                </a:solidFill>
                <a:ea typeface="Work Sans Medium" panose="020B0706030804020204" pitchFamily="34" charset="0"/>
                <a:cs typeface="Work Sans Medium" panose="020B0706030804020204" pitchFamily="34" charset="0"/>
              </a:rPr>
              <a:t>tincidunt</a:t>
            </a:r>
            <a:r>
              <a:rPr lang="en-US" sz="1500">
                <a:solidFill>
                  <a:schemeClr val="accent2"/>
                </a:solidFill>
                <a:ea typeface="Work Sans Medium" panose="020B0706030804020204" pitchFamily="34" charset="0"/>
                <a:cs typeface="Work Sans Medium" panose="020B0706030804020204" pitchFamily="34" charset="0"/>
              </a:rPr>
              <a:t> </a:t>
            </a:r>
            <a:r>
              <a:rPr lang="en-US" sz="1500" err="1">
                <a:solidFill>
                  <a:schemeClr val="accent2"/>
                </a:solidFill>
                <a:ea typeface="Work Sans Medium" panose="020B0706030804020204" pitchFamily="34" charset="0"/>
                <a:cs typeface="Work Sans Medium" panose="020B0706030804020204" pitchFamily="34" charset="0"/>
              </a:rPr>
              <a:t>ut</a:t>
            </a:r>
            <a:r>
              <a:rPr lang="en-US" sz="1500">
                <a:solidFill>
                  <a:schemeClr val="accent2"/>
                </a:solidFill>
                <a:ea typeface="Work Sans Medium" panose="020B0706030804020204" pitchFamily="34" charset="0"/>
                <a:cs typeface="Work Sans Medium" panose="020B0706030804020204" pitchFamily="34" charset="0"/>
              </a:rPr>
              <a:t> </a:t>
            </a:r>
            <a:r>
              <a:rPr lang="en-US" sz="1500" err="1">
                <a:solidFill>
                  <a:schemeClr val="accent2"/>
                </a:solidFill>
                <a:ea typeface="Work Sans Medium" panose="020B0706030804020204" pitchFamily="34" charset="0"/>
                <a:cs typeface="Work Sans Medium" panose="020B0706030804020204" pitchFamily="34" charset="0"/>
              </a:rPr>
              <a:t>laoreet</a:t>
            </a:r>
            <a:r>
              <a:rPr lang="en-US" sz="1500">
                <a:solidFill>
                  <a:schemeClr val="accent2"/>
                </a:solidFill>
                <a:ea typeface="Work Sans Medium" panose="020B0706030804020204" pitchFamily="34" charset="0"/>
                <a:cs typeface="Work Sans Medium" panose="020B0706030804020204" pitchFamily="34" charset="0"/>
              </a:rPr>
              <a:t> </a:t>
            </a:r>
            <a:r>
              <a:rPr lang="en-US" sz="1500"/>
              <a:t>dolore magna </a:t>
            </a:r>
            <a:r>
              <a:rPr lang="en-US" sz="1500" err="1"/>
              <a:t>aliquam</a:t>
            </a:r>
            <a:r>
              <a:rPr lang="en-US" sz="1500"/>
              <a:t> </a:t>
            </a:r>
            <a:r>
              <a:rPr lang="en-US" sz="1500" err="1"/>
              <a:t>erat</a:t>
            </a:r>
            <a:r>
              <a:rPr lang="en-US" sz="1500"/>
              <a:t> </a:t>
            </a:r>
            <a:r>
              <a:rPr lang="en-US" sz="1500" err="1"/>
              <a:t>volutpat</a:t>
            </a:r>
            <a:r>
              <a:rPr lang="en-US" sz="1500"/>
              <a:t>. Ut </a:t>
            </a:r>
            <a:r>
              <a:rPr lang="en-US" sz="1500" err="1"/>
              <a:t>wisi</a:t>
            </a:r>
            <a:r>
              <a:rPr lang="en-US" sz="1500"/>
              <a:t> </a:t>
            </a:r>
            <a:r>
              <a:rPr lang="en-US" sz="1500" err="1"/>
              <a:t>enim</a:t>
            </a:r>
            <a:r>
              <a:rPr lang="en-US" sz="1500"/>
              <a:t> ad minim </a:t>
            </a:r>
            <a:r>
              <a:rPr lang="en-US" sz="1500" err="1"/>
              <a:t>veniam</a:t>
            </a:r>
            <a:r>
              <a:rPr lang="en-US" sz="1500"/>
              <a:t>, </a:t>
            </a:r>
            <a:r>
              <a:rPr lang="en-US" sz="1500" err="1"/>
              <a:t>quis</a:t>
            </a:r>
            <a:r>
              <a:rPr lang="en-US" sz="1500"/>
              <a:t> </a:t>
            </a:r>
            <a:r>
              <a:rPr lang="en-US" sz="1500" err="1"/>
              <a:t>nostrud</a:t>
            </a:r>
            <a:r>
              <a:rPr lang="en-US" sz="1500"/>
              <a:t> </a:t>
            </a:r>
            <a:r>
              <a:rPr lang="en-US" sz="1500" err="1"/>
              <a:t>exerci</a:t>
            </a:r>
            <a:r>
              <a:rPr lang="en-US" sz="1500"/>
              <a:t> </a:t>
            </a:r>
            <a:r>
              <a:rPr lang="en-US" sz="1500" err="1"/>
              <a:t>tation</a:t>
            </a:r>
            <a:r>
              <a:rPr lang="en-US" sz="1500"/>
              <a:t>.</a:t>
            </a:r>
          </a:p>
          <a:p>
            <a:pPr marL="285750" indent="-285750">
              <a:lnSpc>
                <a:spcPct val="117000"/>
              </a:lnSpc>
              <a:spcAft>
                <a:spcPts val="1200"/>
              </a:spcAft>
              <a:buClr>
                <a:schemeClr val="accent5"/>
              </a:buClr>
              <a:buSzPct val="170000"/>
              <a:buFont typeface="Work Sans" panose="020B0604020202020204" pitchFamily="34" charset="0"/>
              <a:buChar char="•"/>
            </a:pPr>
            <a:r>
              <a:rPr lang="en-US" sz="1500" err="1"/>
              <a:t>Adipiscing</a:t>
            </a:r>
            <a:r>
              <a:rPr lang="en-US" sz="1500"/>
              <a:t> </a:t>
            </a:r>
            <a:r>
              <a:rPr lang="en-US" sz="1500" err="1"/>
              <a:t>elit</a:t>
            </a:r>
            <a:r>
              <a:rPr lang="en-US" sz="1500"/>
              <a:t>, sed diam </a:t>
            </a:r>
            <a:r>
              <a:rPr lang="en-US" sz="1500" err="1"/>
              <a:t>nonummy</a:t>
            </a:r>
            <a:r>
              <a:rPr lang="en-US" sz="1500"/>
              <a:t> </a:t>
            </a:r>
            <a:r>
              <a:rPr lang="en-US" sz="1500" err="1"/>
              <a:t>nibh</a:t>
            </a:r>
            <a:r>
              <a:rPr lang="en-US" sz="1500"/>
              <a:t> </a:t>
            </a:r>
            <a:r>
              <a:rPr lang="en-US" sz="1500" err="1"/>
              <a:t>euismod</a:t>
            </a:r>
            <a:r>
              <a:rPr lang="en-US" sz="1500"/>
              <a:t> </a:t>
            </a:r>
            <a:br>
              <a:rPr lang="en-US" sz="1500"/>
            </a:br>
            <a:r>
              <a:rPr lang="en-US" sz="1500" err="1"/>
              <a:t>tincidunt</a:t>
            </a:r>
            <a:r>
              <a:rPr lang="en-US" sz="1500"/>
              <a:t> </a:t>
            </a:r>
            <a:r>
              <a:rPr lang="en-US" sz="1500" err="1"/>
              <a:t>ut</a:t>
            </a:r>
            <a:r>
              <a:rPr lang="en-US" sz="1500"/>
              <a:t> </a:t>
            </a:r>
            <a:r>
              <a:rPr lang="en-US" sz="1500" err="1">
                <a:solidFill>
                  <a:schemeClr val="accent2"/>
                </a:solidFill>
                <a:ea typeface="Work Sans Medium" panose="020B0706030804020204" pitchFamily="34" charset="0"/>
                <a:cs typeface="Work Sans Medium" panose="020B0706030804020204" pitchFamily="34" charset="0"/>
              </a:rPr>
              <a:t>laoreet</a:t>
            </a:r>
            <a:r>
              <a:rPr lang="en-US" sz="1500">
                <a:solidFill>
                  <a:schemeClr val="accent2"/>
                </a:solidFill>
                <a:ea typeface="Work Sans Medium" panose="020B0706030804020204" pitchFamily="34" charset="0"/>
                <a:cs typeface="Work Sans Medium" panose="020B0706030804020204" pitchFamily="34" charset="0"/>
              </a:rPr>
              <a:t> dolore magna</a:t>
            </a:r>
            <a:r>
              <a:rPr lang="en-US" sz="1500"/>
              <a:t> </a:t>
            </a:r>
            <a:r>
              <a:rPr lang="en-US" sz="1500" err="1"/>
              <a:t>aliquam</a:t>
            </a:r>
            <a:r>
              <a:rPr lang="en-US" sz="1500"/>
              <a:t> </a:t>
            </a:r>
            <a:r>
              <a:rPr lang="en-US" sz="1500" err="1"/>
              <a:t>erat</a:t>
            </a:r>
            <a:r>
              <a:rPr lang="en-US" sz="1500"/>
              <a:t> </a:t>
            </a:r>
            <a:r>
              <a:rPr lang="en-US" sz="1500" err="1"/>
              <a:t>volutpat</a:t>
            </a:r>
            <a:r>
              <a:rPr lang="en-US" sz="1500"/>
              <a:t>. </a:t>
            </a:r>
          </a:p>
        </p:txBody>
      </p:sp>
      <p:sp>
        <p:nvSpPr>
          <p:cNvPr id="13" name="Rectangle 12"/>
          <p:cNvSpPr/>
          <p:nvPr/>
        </p:nvSpPr>
        <p:spPr>
          <a:xfrm>
            <a:off x="616744" y="1670209"/>
            <a:ext cx="3828256" cy="5613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solidFill>
                  <a:schemeClr val="tx1"/>
                </a:solidFill>
                <a:latin typeface="Work Sans Medium" panose="020B0706030804020204" pitchFamily="34" charset="0"/>
                <a:ea typeface="Work Sans Medium" panose="020B0706030804020204" pitchFamily="34" charset="0"/>
                <a:cs typeface="Work Sans Medium" panose="020B0706030804020204" pitchFamily="34" charset="0"/>
              </a:rPr>
              <a:t>Lorem ipsum dolor sit </a:t>
            </a:r>
            <a:r>
              <a:rPr lang="en-US" sz="2000" err="1">
                <a:solidFill>
                  <a:schemeClr val="tx1"/>
                </a:solidFill>
                <a:latin typeface="Work Sans Medium" panose="020B0706030804020204" pitchFamily="34" charset="0"/>
                <a:ea typeface="Work Sans Medium" panose="020B0706030804020204" pitchFamily="34" charset="0"/>
                <a:cs typeface="Work Sans Medium" panose="020B0706030804020204" pitchFamily="34" charset="0"/>
              </a:rPr>
              <a:t>amet</a:t>
            </a:r>
            <a:r>
              <a:rPr lang="en-US" sz="2000">
                <a:solidFill>
                  <a:schemeClr val="tx1"/>
                </a:solidFill>
                <a:latin typeface="Work Sans Medium" panose="020B0706030804020204" pitchFamily="34" charset="0"/>
                <a:ea typeface="Work Sans Medium" panose="020B0706030804020204" pitchFamily="34" charset="0"/>
                <a:cs typeface="Work Sans Medium" panose="020B0706030804020204" pitchFamily="34" charset="0"/>
              </a:rPr>
              <a:t> </a:t>
            </a:r>
          </a:p>
        </p:txBody>
      </p:sp>
      <p:sp>
        <p:nvSpPr>
          <p:cNvPr id="14" name="Rectangle 13"/>
          <p:cNvSpPr/>
          <p:nvPr/>
        </p:nvSpPr>
        <p:spPr>
          <a:xfrm>
            <a:off x="6356742" y="1670209"/>
            <a:ext cx="3828256" cy="5613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solidFill>
                  <a:srgbClr val="FFFFFF"/>
                </a:solidFill>
                <a:latin typeface="Work Sans Medium" panose="020B0706030804020204" pitchFamily="34" charset="0"/>
                <a:ea typeface="Work Sans Medium" panose="020B0706030804020204" pitchFamily="34" charset="0"/>
                <a:cs typeface="Work Sans Medium" panose="020B0706030804020204" pitchFamily="34" charset="0"/>
              </a:rPr>
              <a:t>Lorem ipsum dolor sit </a:t>
            </a:r>
            <a:r>
              <a:rPr lang="en-US" sz="2000" err="1">
                <a:solidFill>
                  <a:srgbClr val="FFFFFF"/>
                </a:solidFill>
                <a:latin typeface="Work Sans Medium" panose="020B0706030804020204" pitchFamily="34" charset="0"/>
                <a:ea typeface="Work Sans Medium" panose="020B0706030804020204" pitchFamily="34" charset="0"/>
                <a:cs typeface="Work Sans Medium" panose="020B0706030804020204" pitchFamily="34" charset="0"/>
              </a:rPr>
              <a:t>amet</a:t>
            </a:r>
            <a:r>
              <a:rPr lang="en-US" sz="2000">
                <a:solidFill>
                  <a:srgbClr val="FFFFFF"/>
                </a:solidFill>
                <a:latin typeface="Work Sans Medium" panose="020B0706030804020204" pitchFamily="34" charset="0"/>
                <a:ea typeface="Work Sans Medium" panose="020B0706030804020204" pitchFamily="34" charset="0"/>
                <a:cs typeface="Work Sans Medium" panose="020B0706030804020204" pitchFamily="34" charset="0"/>
              </a:rPr>
              <a:t> </a:t>
            </a:r>
          </a:p>
        </p:txBody>
      </p:sp>
      <p:sp>
        <p:nvSpPr>
          <p:cNvPr id="22" name="Slide Number Placeholder 21">
            <a:extLst>
              <a:ext uri="{FF2B5EF4-FFF2-40B4-BE49-F238E27FC236}">
                <a16:creationId xmlns:a16="http://schemas.microsoft.com/office/drawing/2014/main" id="{CC454960-2057-44A8-A277-20C87E55C5B5}"/>
              </a:ext>
            </a:extLst>
          </p:cNvPr>
          <p:cNvSpPr>
            <a:spLocks noGrp="1"/>
          </p:cNvSpPr>
          <p:nvPr>
            <p:ph type="sldNum" sz="quarter" idx="10"/>
          </p:nvPr>
        </p:nvSpPr>
        <p:spPr/>
        <p:txBody>
          <a:bodyPr/>
          <a:lstStyle/>
          <a:p>
            <a:fld id="{4E6DB2D9-BBD8-435B-B34A-9B8472CE273E}" type="slidenum">
              <a:rPr lang="en-US" smtClean="0"/>
              <a:pPr/>
              <a:t>29</a:t>
            </a:fld>
            <a:endParaRPr lang="en-US"/>
          </a:p>
        </p:txBody>
      </p:sp>
      <p:sp>
        <p:nvSpPr>
          <p:cNvPr id="23" name="Date Placeholder 22">
            <a:extLst>
              <a:ext uri="{FF2B5EF4-FFF2-40B4-BE49-F238E27FC236}">
                <a16:creationId xmlns:a16="http://schemas.microsoft.com/office/drawing/2014/main" id="{6AF87E1B-4BCD-459D-8674-551577085FB6}"/>
              </a:ext>
            </a:extLst>
          </p:cNvPr>
          <p:cNvSpPr>
            <a:spLocks noGrp="1"/>
          </p:cNvSpPr>
          <p:nvPr>
            <p:ph type="dt" sz="half" idx="13"/>
          </p:nvPr>
        </p:nvSpPr>
        <p:spPr/>
        <p:txBody>
          <a:bodyPr/>
          <a:lstStyle/>
          <a:p>
            <a:fld id="{3823DE63-6DF0-4D2D-A202-25BDD5216354}" type="datetime1">
              <a:rPr lang="en-US" smtClean="0"/>
              <a:t>7/24/2019</a:t>
            </a:fld>
            <a:endParaRPr lang="en-US"/>
          </a:p>
        </p:txBody>
      </p:sp>
    </p:spTree>
    <p:extLst>
      <p:ext uri="{BB962C8B-B14F-4D97-AF65-F5344CB8AC3E}">
        <p14:creationId xmlns:p14="http://schemas.microsoft.com/office/powerpoint/2010/main" val="32111264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a:spLocks noGrp="1"/>
          </p:cNvSpPr>
          <p:nvPr>
            <p:ph type="title"/>
          </p:nvPr>
        </p:nvSpPr>
        <p:spPr/>
        <p:txBody>
          <a:bodyPr/>
          <a:lstStyle/>
          <a:p>
            <a:r>
              <a:rPr lang="en-US" sz="4800"/>
              <a:t>The new corporate font for KPIT is WORK SANS</a:t>
            </a:r>
            <a:br>
              <a:rPr lang="en-US" sz="4800"/>
            </a:br>
            <a:endParaRPr lang="en-US" sz="4800"/>
          </a:p>
        </p:txBody>
      </p:sp>
      <p:sp>
        <p:nvSpPr>
          <p:cNvPr id="4" name="Slide Number Placeholder 3"/>
          <p:cNvSpPr>
            <a:spLocks noGrp="1"/>
          </p:cNvSpPr>
          <p:nvPr>
            <p:ph type="sldNum" sz="quarter" idx="10"/>
          </p:nvPr>
        </p:nvSpPr>
        <p:spPr/>
        <p:txBody>
          <a:bodyPr/>
          <a:lstStyle/>
          <a:p>
            <a:fld id="{4E6DB2D9-BBD8-435B-B34A-9B8472CE273E}" type="slidenum">
              <a:rPr lang="en-US" smtClean="0"/>
              <a:pPr/>
              <a:t>3</a:t>
            </a:fld>
            <a:endParaRPr lang="en-US"/>
          </a:p>
        </p:txBody>
      </p:sp>
      <p:sp>
        <p:nvSpPr>
          <p:cNvPr id="6" name="Date Placeholder 5"/>
          <p:cNvSpPr>
            <a:spLocks noGrp="1"/>
          </p:cNvSpPr>
          <p:nvPr>
            <p:ph type="dt" sz="half" idx="12"/>
          </p:nvPr>
        </p:nvSpPr>
        <p:spPr/>
        <p:txBody>
          <a:bodyPr/>
          <a:lstStyle/>
          <a:p>
            <a:fld id="{0231A5A7-125F-4C80-AA8B-1B3825363E3E}" type="datetime1">
              <a:rPr lang="en-US" smtClean="0"/>
              <a:t>7/24/2019</a:t>
            </a:fld>
            <a:endParaRPr lang="en-US"/>
          </a:p>
        </p:txBody>
      </p:sp>
      <p:sp>
        <p:nvSpPr>
          <p:cNvPr id="5" name="Text Placeholder 4"/>
          <p:cNvSpPr>
            <a:spLocks noGrp="1"/>
          </p:cNvSpPr>
          <p:nvPr>
            <p:ph type="body" sz="quarter" idx="4294967295"/>
          </p:nvPr>
        </p:nvSpPr>
        <p:spPr>
          <a:xfrm>
            <a:off x="537459" y="2732585"/>
            <a:ext cx="10928350" cy="1968500"/>
          </a:xfrm>
        </p:spPr>
        <p:txBody>
          <a:bodyPr>
            <a:normAutofit/>
          </a:bodyPr>
          <a:lstStyle/>
          <a:p>
            <a:pPr>
              <a:lnSpc>
                <a:spcPct val="100000"/>
              </a:lnSpc>
            </a:pPr>
            <a:r>
              <a:rPr lang="en-US" sz="2800"/>
              <a:t>TIMS team has already initiated WORK SANS font installation from backend. </a:t>
            </a:r>
          </a:p>
          <a:p>
            <a:pPr>
              <a:lnSpc>
                <a:spcPct val="100000"/>
              </a:lnSpc>
            </a:pPr>
            <a:endParaRPr lang="en-US" sz="2800"/>
          </a:p>
          <a:p>
            <a:pPr>
              <a:lnSpc>
                <a:spcPct val="100000"/>
              </a:lnSpc>
            </a:pPr>
            <a:r>
              <a:rPr lang="en-US" sz="2800"/>
              <a:t>If you still don’t have font installed , raise ISERVE Request.</a:t>
            </a:r>
          </a:p>
        </p:txBody>
      </p:sp>
    </p:spTree>
    <p:extLst>
      <p:ext uri="{BB962C8B-B14F-4D97-AF65-F5344CB8AC3E}">
        <p14:creationId xmlns:p14="http://schemas.microsoft.com/office/powerpoint/2010/main" val="8809549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7459" y="515462"/>
            <a:ext cx="11117083" cy="600164"/>
          </a:xfrm>
        </p:spPr>
        <p:txBody>
          <a:bodyPr/>
          <a:lstStyle/>
          <a:p>
            <a:r>
              <a:rPr lang="en-US"/>
              <a:t>Comparison</a:t>
            </a:r>
            <a:endParaRPr lang="en-US" noProof="0"/>
          </a:p>
        </p:txBody>
      </p:sp>
      <p:sp>
        <p:nvSpPr>
          <p:cNvPr id="15" name="Text Placeholder 14"/>
          <p:cNvSpPr>
            <a:spLocks noGrp="1"/>
          </p:cNvSpPr>
          <p:nvPr>
            <p:ph type="body" sz="quarter" idx="12"/>
          </p:nvPr>
        </p:nvSpPr>
        <p:spPr/>
        <p:txBody>
          <a:bodyPr/>
          <a:lstStyle/>
          <a:p>
            <a:r>
              <a:rPr lang="en-US"/>
              <a:t>Subtitle goes here</a:t>
            </a:r>
          </a:p>
        </p:txBody>
      </p:sp>
      <p:sp>
        <p:nvSpPr>
          <p:cNvPr id="6" name="TextBox 5"/>
          <p:cNvSpPr txBox="1"/>
          <p:nvPr/>
        </p:nvSpPr>
        <p:spPr>
          <a:xfrm>
            <a:off x="537459" y="1583417"/>
            <a:ext cx="5444241" cy="400110"/>
          </a:xfrm>
          <a:prstGeom prst="rect">
            <a:avLst/>
          </a:prstGeom>
          <a:noFill/>
        </p:spPr>
        <p:txBody>
          <a:bodyPr wrap="square" rtlCol="0">
            <a:spAutoFit/>
          </a:bodyPr>
          <a:lstStyle/>
          <a:p>
            <a:r>
              <a:rPr lang="en-US" sz="2000">
                <a:latin typeface="Work Sans Medium" panose="020B0706030804020204" pitchFamily="34" charset="0"/>
                <a:ea typeface="Work Sans Medium" panose="020B0706030804020204" pitchFamily="34" charset="0"/>
                <a:cs typeface="Work Sans Medium" panose="020B0706030804020204" pitchFamily="34" charset="0"/>
              </a:rPr>
              <a:t>Example Section Title</a:t>
            </a:r>
          </a:p>
        </p:txBody>
      </p:sp>
      <p:sp>
        <p:nvSpPr>
          <p:cNvPr id="7" name="TextBox 6"/>
          <p:cNvSpPr txBox="1"/>
          <p:nvPr/>
        </p:nvSpPr>
        <p:spPr>
          <a:xfrm>
            <a:off x="537459" y="2524826"/>
            <a:ext cx="5444241" cy="602473"/>
          </a:xfrm>
          <a:prstGeom prst="rect">
            <a:avLst/>
          </a:prstGeom>
          <a:noFill/>
        </p:spPr>
        <p:txBody>
          <a:bodyPr wrap="square" rtlCol="0">
            <a:spAutoFit/>
          </a:bodyPr>
          <a:lstStyle/>
          <a:p>
            <a:pPr>
              <a:lnSpc>
                <a:spcPct val="114000"/>
              </a:lnSpc>
            </a:pPr>
            <a:r>
              <a:rPr lang="en-US" sz="1500"/>
              <a:t>Lorem ipsum dolor sit </a:t>
            </a:r>
            <a:r>
              <a:rPr lang="en-US" sz="1500" err="1"/>
              <a:t>amet</a:t>
            </a:r>
            <a:r>
              <a:rPr lang="en-US" sz="1500"/>
              <a:t>, </a:t>
            </a:r>
            <a:r>
              <a:rPr lang="en-US" sz="1500" err="1"/>
              <a:t>consectetuer</a:t>
            </a:r>
            <a:r>
              <a:rPr lang="en-US" sz="1500"/>
              <a:t> </a:t>
            </a:r>
            <a:r>
              <a:rPr lang="en-US" sz="1500" err="1"/>
              <a:t>adipiscing</a:t>
            </a:r>
            <a:r>
              <a:rPr lang="en-US" sz="1500"/>
              <a:t> </a:t>
            </a:r>
            <a:r>
              <a:rPr lang="en-US" sz="1500" err="1"/>
              <a:t>elit</a:t>
            </a:r>
            <a:r>
              <a:rPr lang="en-US" sz="1500"/>
              <a:t>, sed diam </a:t>
            </a:r>
            <a:r>
              <a:rPr lang="en-US" sz="1500" err="1"/>
              <a:t>nonummy</a:t>
            </a:r>
            <a:r>
              <a:rPr lang="en-US" sz="1500"/>
              <a:t> </a:t>
            </a:r>
            <a:r>
              <a:rPr lang="en-US" sz="1500" err="1"/>
              <a:t>nibh</a:t>
            </a:r>
            <a:r>
              <a:rPr lang="en-US" sz="1500"/>
              <a:t> </a:t>
            </a:r>
            <a:r>
              <a:rPr lang="en-US" sz="1500" err="1"/>
              <a:t>euismod</a:t>
            </a:r>
            <a:r>
              <a:rPr lang="en-US" sz="1500"/>
              <a:t> </a:t>
            </a:r>
            <a:r>
              <a:rPr lang="en-US" sz="1500" err="1"/>
              <a:t>laoreet</a:t>
            </a:r>
            <a:r>
              <a:rPr lang="en-US" sz="1500"/>
              <a:t> dolore.</a:t>
            </a:r>
          </a:p>
        </p:txBody>
      </p:sp>
      <p:sp>
        <p:nvSpPr>
          <p:cNvPr id="8" name="TextBox 7"/>
          <p:cNvSpPr txBox="1"/>
          <p:nvPr/>
        </p:nvSpPr>
        <p:spPr>
          <a:xfrm>
            <a:off x="522219" y="3428196"/>
            <a:ext cx="5459481" cy="2117054"/>
          </a:xfrm>
          <a:prstGeom prst="rect">
            <a:avLst/>
          </a:prstGeom>
          <a:noFill/>
        </p:spPr>
        <p:txBody>
          <a:bodyPr wrap="square" rtlCol="0">
            <a:spAutoFit/>
          </a:bodyPr>
          <a:lstStyle/>
          <a:p>
            <a:pPr marL="285750" indent="-285750">
              <a:lnSpc>
                <a:spcPct val="117000"/>
              </a:lnSpc>
              <a:spcAft>
                <a:spcPts val="1200"/>
              </a:spcAft>
              <a:buClr>
                <a:schemeClr val="accent5"/>
              </a:buClr>
              <a:buSzPct val="170000"/>
              <a:buFont typeface="Work Sans" panose="020B0604020202020204" pitchFamily="34" charset="0"/>
              <a:buChar char="•"/>
            </a:pPr>
            <a:r>
              <a:rPr lang="en-US" sz="1500"/>
              <a:t>Lorem ipsum dolor sit </a:t>
            </a:r>
            <a:r>
              <a:rPr lang="en-US" sz="1500" err="1"/>
              <a:t>amet</a:t>
            </a:r>
            <a:r>
              <a:rPr lang="en-US" sz="1500"/>
              <a:t>, </a:t>
            </a:r>
            <a:r>
              <a:rPr lang="en-US" sz="1500" err="1"/>
              <a:t>consectetuer</a:t>
            </a:r>
            <a:r>
              <a:rPr lang="en-US" sz="1500"/>
              <a:t> </a:t>
            </a:r>
            <a:r>
              <a:rPr lang="en-US" sz="1500" err="1"/>
              <a:t>adipiscing</a:t>
            </a:r>
            <a:r>
              <a:rPr lang="en-US" sz="1500"/>
              <a:t> </a:t>
            </a:r>
            <a:r>
              <a:rPr lang="en-US" sz="1500" err="1"/>
              <a:t>elit</a:t>
            </a:r>
            <a:r>
              <a:rPr lang="en-US" sz="1500"/>
              <a:t>, </a:t>
            </a:r>
            <a:r>
              <a:rPr lang="en-US" sz="1500" err="1"/>
              <a:t>sed</a:t>
            </a:r>
            <a:r>
              <a:rPr lang="en-US" sz="1500"/>
              <a:t> </a:t>
            </a:r>
            <a:r>
              <a:rPr lang="en-US" sz="1500" err="1"/>
              <a:t>diam</a:t>
            </a:r>
            <a:r>
              <a:rPr lang="en-US" sz="1500"/>
              <a:t> </a:t>
            </a:r>
            <a:r>
              <a:rPr lang="en-US" sz="1500" err="1"/>
              <a:t>nonummy</a:t>
            </a:r>
            <a:r>
              <a:rPr lang="en-US" sz="1500"/>
              <a:t> </a:t>
            </a:r>
            <a:r>
              <a:rPr lang="en-US" sz="1500" err="1">
                <a:solidFill>
                  <a:schemeClr val="accent5"/>
                </a:solidFill>
                <a:ea typeface="Work Sans Medium" panose="020B0706030804020204" pitchFamily="34" charset="0"/>
                <a:cs typeface="Work Sans Medium" panose="020B0706030804020204" pitchFamily="34" charset="0"/>
              </a:rPr>
              <a:t>nibh</a:t>
            </a:r>
            <a:r>
              <a:rPr lang="en-US" sz="1500">
                <a:solidFill>
                  <a:schemeClr val="accent5"/>
                </a:solidFill>
                <a:ea typeface="Work Sans Medium" panose="020B0706030804020204" pitchFamily="34" charset="0"/>
                <a:cs typeface="Work Sans Medium" panose="020B0706030804020204" pitchFamily="34" charset="0"/>
              </a:rPr>
              <a:t> </a:t>
            </a:r>
            <a:r>
              <a:rPr lang="en-US" sz="1500" err="1">
                <a:solidFill>
                  <a:schemeClr val="accent5"/>
                </a:solidFill>
                <a:ea typeface="Work Sans Medium" panose="020B0706030804020204" pitchFamily="34" charset="0"/>
                <a:cs typeface="Work Sans Medium" panose="020B0706030804020204" pitchFamily="34" charset="0"/>
              </a:rPr>
              <a:t>euismod</a:t>
            </a:r>
            <a:r>
              <a:rPr lang="en-US" sz="1500">
                <a:solidFill>
                  <a:schemeClr val="accent5"/>
                </a:solidFill>
                <a:ea typeface="Work Sans Medium" panose="020B0706030804020204" pitchFamily="34" charset="0"/>
                <a:cs typeface="Work Sans Medium" panose="020B0706030804020204" pitchFamily="34" charset="0"/>
              </a:rPr>
              <a:t> </a:t>
            </a:r>
            <a:r>
              <a:rPr lang="en-US" sz="1500" err="1">
                <a:solidFill>
                  <a:schemeClr val="accent5"/>
                </a:solidFill>
                <a:ea typeface="Work Sans Medium" panose="020B0706030804020204" pitchFamily="34" charset="0"/>
                <a:cs typeface="Work Sans Medium" panose="020B0706030804020204" pitchFamily="34" charset="0"/>
              </a:rPr>
              <a:t>tincidunt</a:t>
            </a:r>
            <a:r>
              <a:rPr lang="en-US" sz="1500">
                <a:solidFill>
                  <a:schemeClr val="accent5"/>
                </a:solidFill>
                <a:ea typeface="Work Sans Medium" panose="020B0706030804020204" pitchFamily="34" charset="0"/>
                <a:cs typeface="Work Sans Medium" panose="020B0706030804020204" pitchFamily="34" charset="0"/>
              </a:rPr>
              <a:t> </a:t>
            </a:r>
            <a:r>
              <a:rPr lang="en-US" sz="1500" err="1">
                <a:solidFill>
                  <a:schemeClr val="accent5"/>
                </a:solidFill>
                <a:ea typeface="Work Sans Medium" panose="020B0706030804020204" pitchFamily="34" charset="0"/>
                <a:cs typeface="Work Sans Medium" panose="020B0706030804020204" pitchFamily="34" charset="0"/>
              </a:rPr>
              <a:t>ut</a:t>
            </a:r>
            <a:r>
              <a:rPr lang="en-US" sz="1500">
                <a:solidFill>
                  <a:schemeClr val="accent5"/>
                </a:solidFill>
                <a:ea typeface="Work Sans Medium" panose="020B0706030804020204" pitchFamily="34" charset="0"/>
                <a:cs typeface="Work Sans Medium" panose="020B0706030804020204" pitchFamily="34" charset="0"/>
              </a:rPr>
              <a:t> </a:t>
            </a:r>
            <a:r>
              <a:rPr lang="en-US" sz="1500" err="1">
                <a:solidFill>
                  <a:schemeClr val="accent5"/>
                </a:solidFill>
                <a:ea typeface="Work Sans Medium" panose="020B0706030804020204" pitchFamily="34" charset="0"/>
                <a:cs typeface="Work Sans Medium" panose="020B0706030804020204" pitchFamily="34" charset="0"/>
              </a:rPr>
              <a:t>laoreet</a:t>
            </a:r>
            <a:r>
              <a:rPr lang="en-US" sz="1500">
                <a:solidFill>
                  <a:schemeClr val="accent1"/>
                </a:solidFill>
                <a:ea typeface="Work Sans Medium" panose="020B0706030804020204" pitchFamily="34" charset="0"/>
                <a:cs typeface="Work Sans Medium" panose="020B0706030804020204" pitchFamily="34" charset="0"/>
              </a:rPr>
              <a:t> </a:t>
            </a:r>
            <a:r>
              <a:rPr lang="en-US" sz="1500" err="1"/>
              <a:t>dolore</a:t>
            </a:r>
            <a:r>
              <a:rPr lang="en-US" sz="1500"/>
              <a:t> magna </a:t>
            </a:r>
            <a:r>
              <a:rPr lang="en-US" sz="1500" err="1"/>
              <a:t>aliquam</a:t>
            </a:r>
            <a:r>
              <a:rPr lang="en-US" sz="1500"/>
              <a:t> </a:t>
            </a:r>
            <a:r>
              <a:rPr lang="en-US" sz="1500" err="1"/>
              <a:t>erat</a:t>
            </a:r>
            <a:r>
              <a:rPr lang="en-US" sz="1500"/>
              <a:t> </a:t>
            </a:r>
            <a:r>
              <a:rPr lang="en-US" sz="1500" err="1"/>
              <a:t>volutpat</a:t>
            </a:r>
            <a:r>
              <a:rPr lang="en-US" sz="1500"/>
              <a:t>. </a:t>
            </a:r>
            <a:r>
              <a:rPr lang="en-US" sz="1500" err="1"/>
              <a:t>Ut</a:t>
            </a:r>
            <a:r>
              <a:rPr lang="en-US" sz="1500"/>
              <a:t> </a:t>
            </a:r>
            <a:r>
              <a:rPr lang="en-US" sz="1500" err="1"/>
              <a:t>wisi</a:t>
            </a:r>
            <a:r>
              <a:rPr lang="en-US" sz="1500"/>
              <a:t> </a:t>
            </a:r>
            <a:r>
              <a:rPr lang="en-US" sz="1500" err="1"/>
              <a:t>enim</a:t>
            </a:r>
            <a:r>
              <a:rPr lang="en-US" sz="1500"/>
              <a:t> ad minim </a:t>
            </a:r>
            <a:r>
              <a:rPr lang="en-US" sz="1500" err="1"/>
              <a:t>veniam</a:t>
            </a:r>
            <a:r>
              <a:rPr lang="en-US" sz="1500"/>
              <a:t>, </a:t>
            </a:r>
            <a:r>
              <a:rPr lang="en-US" sz="1500" err="1"/>
              <a:t>quis</a:t>
            </a:r>
            <a:r>
              <a:rPr lang="en-US" sz="1500"/>
              <a:t> </a:t>
            </a:r>
            <a:r>
              <a:rPr lang="en-US" sz="1500" err="1"/>
              <a:t>nostrud</a:t>
            </a:r>
            <a:r>
              <a:rPr lang="en-US" sz="1500"/>
              <a:t> </a:t>
            </a:r>
            <a:r>
              <a:rPr lang="en-US" sz="1500" err="1"/>
              <a:t>exerci</a:t>
            </a:r>
            <a:r>
              <a:rPr lang="en-US" sz="1500"/>
              <a:t> </a:t>
            </a:r>
            <a:r>
              <a:rPr lang="en-US" sz="1500" err="1"/>
              <a:t>tation</a:t>
            </a:r>
            <a:r>
              <a:rPr lang="en-US" sz="1500"/>
              <a:t>.</a:t>
            </a:r>
          </a:p>
          <a:p>
            <a:pPr marL="285750" indent="-285750">
              <a:lnSpc>
                <a:spcPct val="117000"/>
              </a:lnSpc>
              <a:spcAft>
                <a:spcPts val="1200"/>
              </a:spcAft>
              <a:buClr>
                <a:schemeClr val="accent5"/>
              </a:buClr>
              <a:buSzPct val="170000"/>
              <a:buFont typeface="Work Sans" panose="020B0604020202020204" pitchFamily="34" charset="0"/>
              <a:buChar char="•"/>
            </a:pPr>
            <a:r>
              <a:rPr lang="en-US" sz="1500" err="1"/>
              <a:t>Adipiscing</a:t>
            </a:r>
            <a:r>
              <a:rPr lang="en-US" sz="1500"/>
              <a:t> </a:t>
            </a:r>
            <a:r>
              <a:rPr lang="en-US" sz="1500" err="1"/>
              <a:t>elit</a:t>
            </a:r>
            <a:r>
              <a:rPr lang="en-US" sz="1500"/>
              <a:t>, sed diam </a:t>
            </a:r>
            <a:r>
              <a:rPr lang="en-US" sz="1500" err="1"/>
              <a:t>nonummy</a:t>
            </a:r>
            <a:r>
              <a:rPr lang="en-US" sz="1500"/>
              <a:t> </a:t>
            </a:r>
            <a:r>
              <a:rPr lang="en-US" sz="1500" err="1"/>
              <a:t>nibh</a:t>
            </a:r>
            <a:r>
              <a:rPr lang="en-US" sz="1500"/>
              <a:t> </a:t>
            </a:r>
            <a:r>
              <a:rPr lang="en-US" sz="1500" err="1"/>
              <a:t>euismod</a:t>
            </a:r>
            <a:r>
              <a:rPr lang="en-US" sz="1500"/>
              <a:t> </a:t>
            </a:r>
            <a:br>
              <a:rPr lang="en-US" sz="1500"/>
            </a:br>
            <a:r>
              <a:rPr lang="en-US" sz="1500" err="1"/>
              <a:t>tincidunt</a:t>
            </a:r>
            <a:r>
              <a:rPr lang="en-US" sz="1500"/>
              <a:t> </a:t>
            </a:r>
            <a:r>
              <a:rPr lang="en-US" sz="1500" err="1"/>
              <a:t>ut</a:t>
            </a:r>
            <a:r>
              <a:rPr lang="en-US" sz="1500"/>
              <a:t> </a:t>
            </a:r>
            <a:r>
              <a:rPr lang="en-US" sz="1500" err="1">
                <a:solidFill>
                  <a:schemeClr val="accent5"/>
                </a:solidFill>
                <a:ea typeface="Work Sans Medium" panose="020B0706030804020204" pitchFamily="34" charset="0"/>
                <a:cs typeface="Work Sans Medium" panose="020B0706030804020204" pitchFamily="34" charset="0"/>
              </a:rPr>
              <a:t>laoreet</a:t>
            </a:r>
            <a:r>
              <a:rPr lang="en-US" sz="1500">
                <a:solidFill>
                  <a:schemeClr val="accent5"/>
                </a:solidFill>
                <a:ea typeface="Work Sans Medium" panose="020B0706030804020204" pitchFamily="34" charset="0"/>
                <a:cs typeface="Work Sans Medium" panose="020B0706030804020204" pitchFamily="34" charset="0"/>
              </a:rPr>
              <a:t> dolore magna </a:t>
            </a:r>
            <a:r>
              <a:rPr lang="en-US" sz="1500" err="1"/>
              <a:t>aliquam</a:t>
            </a:r>
            <a:r>
              <a:rPr lang="en-US" sz="1500"/>
              <a:t> </a:t>
            </a:r>
            <a:r>
              <a:rPr lang="en-US" sz="1500" err="1"/>
              <a:t>erat</a:t>
            </a:r>
            <a:r>
              <a:rPr lang="en-US" sz="1500"/>
              <a:t> </a:t>
            </a:r>
            <a:r>
              <a:rPr lang="en-US" sz="1500" err="1"/>
              <a:t>volutpat</a:t>
            </a:r>
            <a:r>
              <a:rPr lang="en-US" sz="1500"/>
              <a:t>. </a:t>
            </a:r>
            <a:endParaRPr lang="en-US" sz="1200"/>
          </a:p>
        </p:txBody>
      </p:sp>
      <p:sp>
        <p:nvSpPr>
          <p:cNvPr id="10" name="TextBox 9"/>
          <p:cNvSpPr txBox="1"/>
          <p:nvPr/>
        </p:nvSpPr>
        <p:spPr>
          <a:xfrm>
            <a:off x="6261101" y="1583417"/>
            <a:ext cx="5444241" cy="400110"/>
          </a:xfrm>
          <a:prstGeom prst="rect">
            <a:avLst/>
          </a:prstGeom>
          <a:noFill/>
        </p:spPr>
        <p:txBody>
          <a:bodyPr wrap="square" rtlCol="0">
            <a:spAutoFit/>
          </a:bodyPr>
          <a:lstStyle/>
          <a:p>
            <a:r>
              <a:rPr lang="en-US" sz="2000">
                <a:latin typeface="Work Sans Medium" panose="020B0706030804020204" pitchFamily="34" charset="0"/>
                <a:ea typeface="Work Sans Medium" panose="020B0706030804020204" pitchFamily="34" charset="0"/>
                <a:cs typeface="Work Sans Medium" panose="020B0706030804020204" pitchFamily="34" charset="0"/>
              </a:rPr>
              <a:t>Example Section Title</a:t>
            </a:r>
          </a:p>
        </p:txBody>
      </p:sp>
      <p:sp>
        <p:nvSpPr>
          <p:cNvPr id="11" name="TextBox 10"/>
          <p:cNvSpPr txBox="1"/>
          <p:nvPr/>
        </p:nvSpPr>
        <p:spPr>
          <a:xfrm>
            <a:off x="6261101" y="2524826"/>
            <a:ext cx="5444241" cy="602473"/>
          </a:xfrm>
          <a:prstGeom prst="rect">
            <a:avLst/>
          </a:prstGeom>
          <a:noFill/>
        </p:spPr>
        <p:txBody>
          <a:bodyPr wrap="square" rtlCol="0">
            <a:spAutoFit/>
          </a:bodyPr>
          <a:lstStyle/>
          <a:p>
            <a:pPr>
              <a:lnSpc>
                <a:spcPct val="114000"/>
              </a:lnSpc>
            </a:pPr>
            <a:r>
              <a:rPr lang="en-US" sz="1500"/>
              <a:t>Lorem ipsum dolor sit </a:t>
            </a:r>
            <a:r>
              <a:rPr lang="en-US" sz="1500" err="1"/>
              <a:t>amet</a:t>
            </a:r>
            <a:r>
              <a:rPr lang="en-US" sz="1500"/>
              <a:t>, </a:t>
            </a:r>
            <a:r>
              <a:rPr lang="en-US" sz="1500" err="1"/>
              <a:t>consectetuer</a:t>
            </a:r>
            <a:r>
              <a:rPr lang="en-US" sz="1500"/>
              <a:t> </a:t>
            </a:r>
            <a:r>
              <a:rPr lang="en-US" sz="1500" err="1"/>
              <a:t>adipiscing</a:t>
            </a:r>
            <a:r>
              <a:rPr lang="en-US" sz="1500"/>
              <a:t> </a:t>
            </a:r>
            <a:r>
              <a:rPr lang="en-US" sz="1500" err="1"/>
              <a:t>elit</a:t>
            </a:r>
            <a:r>
              <a:rPr lang="en-US" sz="1500"/>
              <a:t>, sed diam </a:t>
            </a:r>
            <a:r>
              <a:rPr lang="en-US" sz="1500" err="1"/>
              <a:t>nonummy</a:t>
            </a:r>
            <a:r>
              <a:rPr lang="en-US" sz="1500"/>
              <a:t> </a:t>
            </a:r>
            <a:r>
              <a:rPr lang="en-US" sz="1500" err="1"/>
              <a:t>nibh</a:t>
            </a:r>
            <a:r>
              <a:rPr lang="en-US" sz="1500"/>
              <a:t> </a:t>
            </a:r>
            <a:r>
              <a:rPr lang="en-US" sz="1500" err="1"/>
              <a:t>euismod</a:t>
            </a:r>
            <a:r>
              <a:rPr lang="en-US" sz="1500"/>
              <a:t> </a:t>
            </a:r>
            <a:r>
              <a:rPr lang="en-US" sz="1500" err="1"/>
              <a:t>laoreet</a:t>
            </a:r>
            <a:r>
              <a:rPr lang="en-US" sz="1500"/>
              <a:t> dolore.</a:t>
            </a:r>
          </a:p>
        </p:txBody>
      </p:sp>
      <p:sp>
        <p:nvSpPr>
          <p:cNvPr id="12" name="TextBox 11"/>
          <p:cNvSpPr txBox="1"/>
          <p:nvPr/>
        </p:nvSpPr>
        <p:spPr>
          <a:xfrm>
            <a:off x="6245861" y="3428196"/>
            <a:ext cx="5459481" cy="2117054"/>
          </a:xfrm>
          <a:prstGeom prst="rect">
            <a:avLst/>
          </a:prstGeom>
          <a:noFill/>
        </p:spPr>
        <p:txBody>
          <a:bodyPr wrap="square" rtlCol="0">
            <a:spAutoFit/>
          </a:bodyPr>
          <a:lstStyle/>
          <a:p>
            <a:pPr marL="285750" indent="-285750">
              <a:lnSpc>
                <a:spcPct val="117000"/>
              </a:lnSpc>
              <a:spcAft>
                <a:spcPts val="1200"/>
              </a:spcAft>
              <a:buClr>
                <a:schemeClr val="accent5"/>
              </a:buClr>
              <a:buSzPct val="170000"/>
              <a:buFont typeface="Work Sans" panose="020B0604020202020204" pitchFamily="34" charset="0"/>
              <a:buChar char="•"/>
            </a:pPr>
            <a:r>
              <a:rPr lang="en-US" sz="1500"/>
              <a:t>Lorem ipsum dolor sit </a:t>
            </a:r>
            <a:r>
              <a:rPr lang="en-US" sz="1500" err="1"/>
              <a:t>amet</a:t>
            </a:r>
            <a:r>
              <a:rPr lang="en-US" sz="1500"/>
              <a:t>, </a:t>
            </a:r>
            <a:r>
              <a:rPr lang="en-US" sz="1500" err="1"/>
              <a:t>consectetuer</a:t>
            </a:r>
            <a:r>
              <a:rPr lang="en-US" sz="1500"/>
              <a:t> </a:t>
            </a:r>
            <a:r>
              <a:rPr lang="en-US" sz="1500" err="1"/>
              <a:t>adipiscing</a:t>
            </a:r>
            <a:r>
              <a:rPr lang="en-US" sz="1500"/>
              <a:t> </a:t>
            </a:r>
            <a:r>
              <a:rPr lang="en-US" sz="1500" err="1"/>
              <a:t>elit</a:t>
            </a:r>
            <a:r>
              <a:rPr lang="en-US" sz="1500"/>
              <a:t>, </a:t>
            </a:r>
            <a:r>
              <a:rPr lang="en-US" sz="1500" err="1"/>
              <a:t>sed</a:t>
            </a:r>
            <a:r>
              <a:rPr lang="en-US" sz="1500"/>
              <a:t> </a:t>
            </a:r>
            <a:r>
              <a:rPr lang="en-US" sz="1500" err="1"/>
              <a:t>diam</a:t>
            </a:r>
            <a:r>
              <a:rPr lang="en-US" sz="1500"/>
              <a:t> </a:t>
            </a:r>
            <a:r>
              <a:rPr lang="en-US" sz="1500" err="1"/>
              <a:t>nonummy</a:t>
            </a:r>
            <a:r>
              <a:rPr lang="en-US" sz="1500"/>
              <a:t> </a:t>
            </a:r>
            <a:r>
              <a:rPr lang="en-US" sz="1500" err="1">
                <a:solidFill>
                  <a:schemeClr val="accent2"/>
                </a:solidFill>
                <a:ea typeface="Work Sans Medium" panose="020B0706030804020204" pitchFamily="34" charset="0"/>
                <a:cs typeface="Work Sans Medium" panose="020B0706030804020204" pitchFamily="34" charset="0"/>
              </a:rPr>
              <a:t>nibh</a:t>
            </a:r>
            <a:r>
              <a:rPr lang="en-US" sz="1500">
                <a:solidFill>
                  <a:schemeClr val="accent2"/>
                </a:solidFill>
                <a:ea typeface="Work Sans Medium" panose="020B0706030804020204" pitchFamily="34" charset="0"/>
                <a:cs typeface="Work Sans Medium" panose="020B0706030804020204" pitchFamily="34" charset="0"/>
              </a:rPr>
              <a:t> </a:t>
            </a:r>
            <a:r>
              <a:rPr lang="en-US" sz="1500" err="1">
                <a:solidFill>
                  <a:schemeClr val="accent2"/>
                </a:solidFill>
                <a:ea typeface="Work Sans Medium" panose="020B0706030804020204" pitchFamily="34" charset="0"/>
                <a:cs typeface="Work Sans Medium" panose="020B0706030804020204" pitchFamily="34" charset="0"/>
              </a:rPr>
              <a:t>euismod</a:t>
            </a:r>
            <a:r>
              <a:rPr lang="en-US" sz="1500">
                <a:solidFill>
                  <a:schemeClr val="accent2"/>
                </a:solidFill>
                <a:ea typeface="Work Sans Medium" panose="020B0706030804020204" pitchFamily="34" charset="0"/>
                <a:cs typeface="Work Sans Medium" panose="020B0706030804020204" pitchFamily="34" charset="0"/>
              </a:rPr>
              <a:t> </a:t>
            </a:r>
            <a:r>
              <a:rPr lang="en-US" sz="1500" err="1">
                <a:solidFill>
                  <a:schemeClr val="accent2"/>
                </a:solidFill>
                <a:ea typeface="Work Sans Medium" panose="020B0706030804020204" pitchFamily="34" charset="0"/>
                <a:cs typeface="Work Sans Medium" panose="020B0706030804020204" pitchFamily="34" charset="0"/>
              </a:rPr>
              <a:t>tincidunt</a:t>
            </a:r>
            <a:r>
              <a:rPr lang="en-US" sz="1500">
                <a:solidFill>
                  <a:schemeClr val="accent2"/>
                </a:solidFill>
                <a:ea typeface="Work Sans Medium" panose="020B0706030804020204" pitchFamily="34" charset="0"/>
                <a:cs typeface="Work Sans Medium" panose="020B0706030804020204" pitchFamily="34" charset="0"/>
              </a:rPr>
              <a:t> </a:t>
            </a:r>
            <a:r>
              <a:rPr lang="en-US" sz="1500" err="1">
                <a:solidFill>
                  <a:schemeClr val="accent2"/>
                </a:solidFill>
                <a:ea typeface="Work Sans Medium" panose="020B0706030804020204" pitchFamily="34" charset="0"/>
                <a:cs typeface="Work Sans Medium" panose="020B0706030804020204" pitchFamily="34" charset="0"/>
              </a:rPr>
              <a:t>ut</a:t>
            </a:r>
            <a:r>
              <a:rPr lang="en-US" sz="1500">
                <a:solidFill>
                  <a:schemeClr val="accent2"/>
                </a:solidFill>
                <a:ea typeface="Work Sans Medium" panose="020B0706030804020204" pitchFamily="34" charset="0"/>
                <a:cs typeface="Work Sans Medium" panose="020B0706030804020204" pitchFamily="34" charset="0"/>
              </a:rPr>
              <a:t> </a:t>
            </a:r>
            <a:r>
              <a:rPr lang="en-US" sz="1500" err="1">
                <a:solidFill>
                  <a:schemeClr val="accent2"/>
                </a:solidFill>
                <a:ea typeface="Work Sans Medium" panose="020B0706030804020204" pitchFamily="34" charset="0"/>
                <a:cs typeface="Work Sans Medium" panose="020B0706030804020204" pitchFamily="34" charset="0"/>
              </a:rPr>
              <a:t>laoreet</a:t>
            </a:r>
            <a:r>
              <a:rPr lang="en-US" sz="1500">
                <a:solidFill>
                  <a:schemeClr val="accent2"/>
                </a:solidFill>
                <a:ea typeface="Work Sans Medium" panose="020B0706030804020204" pitchFamily="34" charset="0"/>
                <a:cs typeface="Work Sans Medium" panose="020B0706030804020204" pitchFamily="34" charset="0"/>
              </a:rPr>
              <a:t> </a:t>
            </a:r>
            <a:r>
              <a:rPr lang="en-US" sz="1500" err="1"/>
              <a:t>dolore</a:t>
            </a:r>
            <a:r>
              <a:rPr lang="en-US" sz="1500"/>
              <a:t> magna </a:t>
            </a:r>
            <a:r>
              <a:rPr lang="en-US" sz="1500" err="1"/>
              <a:t>aliquam</a:t>
            </a:r>
            <a:r>
              <a:rPr lang="en-US" sz="1500"/>
              <a:t> </a:t>
            </a:r>
            <a:r>
              <a:rPr lang="en-US" sz="1500" err="1"/>
              <a:t>erat</a:t>
            </a:r>
            <a:r>
              <a:rPr lang="en-US" sz="1500"/>
              <a:t> </a:t>
            </a:r>
            <a:r>
              <a:rPr lang="en-US" sz="1500" err="1"/>
              <a:t>volutpat</a:t>
            </a:r>
            <a:r>
              <a:rPr lang="en-US" sz="1500"/>
              <a:t>. </a:t>
            </a:r>
            <a:r>
              <a:rPr lang="en-US" sz="1500" err="1"/>
              <a:t>Ut</a:t>
            </a:r>
            <a:r>
              <a:rPr lang="en-US" sz="1500"/>
              <a:t> </a:t>
            </a:r>
            <a:r>
              <a:rPr lang="en-US" sz="1500" err="1"/>
              <a:t>wisi</a:t>
            </a:r>
            <a:r>
              <a:rPr lang="en-US" sz="1500"/>
              <a:t> </a:t>
            </a:r>
            <a:r>
              <a:rPr lang="en-US" sz="1500" err="1"/>
              <a:t>enim</a:t>
            </a:r>
            <a:r>
              <a:rPr lang="en-US" sz="1500"/>
              <a:t> ad minim </a:t>
            </a:r>
            <a:r>
              <a:rPr lang="en-US" sz="1500" err="1"/>
              <a:t>veniam</a:t>
            </a:r>
            <a:r>
              <a:rPr lang="en-US" sz="1500"/>
              <a:t>, </a:t>
            </a:r>
            <a:r>
              <a:rPr lang="en-US" sz="1500" err="1"/>
              <a:t>quis</a:t>
            </a:r>
            <a:r>
              <a:rPr lang="en-US" sz="1500"/>
              <a:t> </a:t>
            </a:r>
            <a:r>
              <a:rPr lang="en-US" sz="1500" err="1"/>
              <a:t>nostrud</a:t>
            </a:r>
            <a:r>
              <a:rPr lang="en-US" sz="1500"/>
              <a:t> </a:t>
            </a:r>
            <a:r>
              <a:rPr lang="en-US" sz="1500" err="1"/>
              <a:t>exerci</a:t>
            </a:r>
            <a:r>
              <a:rPr lang="en-US" sz="1500"/>
              <a:t> </a:t>
            </a:r>
            <a:r>
              <a:rPr lang="en-US" sz="1500" err="1"/>
              <a:t>tation</a:t>
            </a:r>
            <a:r>
              <a:rPr lang="en-US" sz="1500"/>
              <a:t>.</a:t>
            </a:r>
          </a:p>
          <a:p>
            <a:pPr marL="285750" indent="-285750">
              <a:lnSpc>
                <a:spcPct val="117000"/>
              </a:lnSpc>
              <a:spcAft>
                <a:spcPts val="1200"/>
              </a:spcAft>
              <a:buClr>
                <a:schemeClr val="accent5"/>
              </a:buClr>
              <a:buSzPct val="170000"/>
              <a:buFont typeface="Work Sans" panose="020B0604020202020204" pitchFamily="34" charset="0"/>
              <a:buChar char="•"/>
            </a:pPr>
            <a:r>
              <a:rPr lang="en-US" sz="1500" err="1"/>
              <a:t>Adipiscing</a:t>
            </a:r>
            <a:r>
              <a:rPr lang="en-US" sz="1500"/>
              <a:t> </a:t>
            </a:r>
            <a:r>
              <a:rPr lang="en-US" sz="1500" err="1"/>
              <a:t>elit</a:t>
            </a:r>
            <a:r>
              <a:rPr lang="en-US" sz="1500"/>
              <a:t>, sed diam </a:t>
            </a:r>
            <a:r>
              <a:rPr lang="en-US" sz="1500" err="1"/>
              <a:t>nonummy</a:t>
            </a:r>
            <a:r>
              <a:rPr lang="en-US" sz="1500"/>
              <a:t> </a:t>
            </a:r>
            <a:r>
              <a:rPr lang="en-US" sz="1500" err="1"/>
              <a:t>nibh</a:t>
            </a:r>
            <a:r>
              <a:rPr lang="en-US" sz="1500"/>
              <a:t> </a:t>
            </a:r>
            <a:r>
              <a:rPr lang="en-US" sz="1500" err="1"/>
              <a:t>euismod</a:t>
            </a:r>
            <a:r>
              <a:rPr lang="en-US" sz="1500"/>
              <a:t> </a:t>
            </a:r>
            <a:br>
              <a:rPr lang="en-US" sz="1500"/>
            </a:br>
            <a:r>
              <a:rPr lang="en-US" sz="1500" err="1"/>
              <a:t>tincidunt</a:t>
            </a:r>
            <a:r>
              <a:rPr lang="en-US" sz="1500"/>
              <a:t> </a:t>
            </a:r>
            <a:r>
              <a:rPr lang="en-US" sz="1500" err="1"/>
              <a:t>ut</a:t>
            </a:r>
            <a:r>
              <a:rPr lang="en-US" sz="1500"/>
              <a:t> </a:t>
            </a:r>
            <a:r>
              <a:rPr lang="en-US" sz="1500" err="1">
                <a:solidFill>
                  <a:schemeClr val="accent2"/>
                </a:solidFill>
                <a:ea typeface="Work Sans Medium" panose="020B0706030804020204" pitchFamily="34" charset="0"/>
                <a:cs typeface="Work Sans Medium" panose="020B0706030804020204" pitchFamily="34" charset="0"/>
              </a:rPr>
              <a:t>laoreet</a:t>
            </a:r>
            <a:r>
              <a:rPr lang="en-US" sz="1500">
                <a:solidFill>
                  <a:schemeClr val="accent2"/>
                </a:solidFill>
                <a:ea typeface="Work Sans Medium" panose="020B0706030804020204" pitchFamily="34" charset="0"/>
                <a:cs typeface="Work Sans Medium" panose="020B0706030804020204" pitchFamily="34" charset="0"/>
              </a:rPr>
              <a:t> dolore magna</a:t>
            </a:r>
            <a:r>
              <a:rPr lang="en-US" sz="1500"/>
              <a:t> </a:t>
            </a:r>
            <a:r>
              <a:rPr lang="en-US" sz="1500" err="1"/>
              <a:t>aliquam</a:t>
            </a:r>
            <a:r>
              <a:rPr lang="en-US" sz="1500"/>
              <a:t> </a:t>
            </a:r>
            <a:r>
              <a:rPr lang="en-US" sz="1500" err="1"/>
              <a:t>erat</a:t>
            </a:r>
            <a:r>
              <a:rPr lang="en-US" sz="1500"/>
              <a:t> </a:t>
            </a:r>
            <a:r>
              <a:rPr lang="en-US" sz="1500" err="1"/>
              <a:t>volutpat</a:t>
            </a:r>
            <a:r>
              <a:rPr lang="en-US" sz="1500"/>
              <a:t>. </a:t>
            </a:r>
            <a:endParaRPr lang="en-US" sz="1200"/>
          </a:p>
        </p:txBody>
      </p:sp>
      <p:sp>
        <p:nvSpPr>
          <p:cNvPr id="22" name="Slide Number Placeholder 21">
            <a:extLst>
              <a:ext uri="{FF2B5EF4-FFF2-40B4-BE49-F238E27FC236}">
                <a16:creationId xmlns:a16="http://schemas.microsoft.com/office/drawing/2014/main" id="{79DE83F7-4438-4402-9F5C-527BEFECF4D3}"/>
              </a:ext>
            </a:extLst>
          </p:cNvPr>
          <p:cNvSpPr>
            <a:spLocks noGrp="1"/>
          </p:cNvSpPr>
          <p:nvPr>
            <p:ph type="sldNum" sz="quarter" idx="10"/>
          </p:nvPr>
        </p:nvSpPr>
        <p:spPr/>
        <p:txBody>
          <a:bodyPr/>
          <a:lstStyle/>
          <a:p>
            <a:fld id="{4E6DB2D9-BBD8-435B-B34A-9B8472CE273E}" type="slidenum">
              <a:rPr lang="en-US" smtClean="0"/>
              <a:pPr/>
              <a:t>30</a:t>
            </a:fld>
            <a:endParaRPr lang="en-US"/>
          </a:p>
        </p:txBody>
      </p:sp>
      <p:sp>
        <p:nvSpPr>
          <p:cNvPr id="23" name="Date Placeholder 22">
            <a:extLst>
              <a:ext uri="{FF2B5EF4-FFF2-40B4-BE49-F238E27FC236}">
                <a16:creationId xmlns:a16="http://schemas.microsoft.com/office/drawing/2014/main" id="{7FF8BF80-26BA-44CB-AAA4-E78D189D7005}"/>
              </a:ext>
            </a:extLst>
          </p:cNvPr>
          <p:cNvSpPr>
            <a:spLocks noGrp="1"/>
          </p:cNvSpPr>
          <p:nvPr>
            <p:ph type="dt" sz="half" idx="13"/>
          </p:nvPr>
        </p:nvSpPr>
        <p:spPr/>
        <p:txBody>
          <a:bodyPr/>
          <a:lstStyle/>
          <a:p>
            <a:fld id="{3EA4F2B4-4950-4F81-B5BC-B9B4FAEE62C3}" type="datetime1">
              <a:rPr lang="en-US" smtClean="0"/>
              <a:t>7/24/2019</a:t>
            </a:fld>
            <a:endParaRPr lang="en-US"/>
          </a:p>
        </p:txBody>
      </p:sp>
    </p:spTree>
    <p:extLst>
      <p:ext uri="{BB962C8B-B14F-4D97-AF65-F5344CB8AC3E}">
        <p14:creationId xmlns:p14="http://schemas.microsoft.com/office/powerpoint/2010/main" val="250629307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7459" y="515462"/>
            <a:ext cx="11117083" cy="600164"/>
          </a:xfrm>
        </p:spPr>
        <p:txBody>
          <a:bodyPr/>
          <a:lstStyle/>
          <a:p>
            <a:r>
              <a:rPr lang="en-US" noProof="0"/>
              <a:t>Title comes here</a:t>
            </a:r>
          </a:p>
        </p:txBody>
      </p:sp>
      <p:sp>
        <p:nvSpPr>
          <p:cNvPr id="11" name="Text Placeholder 10"/>
          <p:cNvSpPr>
            <a:spLocks noGrp="1"/>
          </p:cNvSpPr>
          <p:nvPr>
            <p:ph type="body" sz="quarter" idx="12"/>
          </p:nvPr>
        </p:nvSpPr>
        <p:spPr/>
        <p:txBody>
          <a:bodyPr/>
          <a:lstStyle/>
          <a:p>
            <a:r>
              <a:rPr lang="en-US"/>
              <a:t>Subtitle goes here</a:t>
            </a:r>
          </a:p>
        </p:txBody>
      </p:sp>
      <p:sp>
        <p:nvSpPr>
          <p:cNvPr id="6" name="TextBox 5"/>
          <p:cNvSpPr txBox="1"/>
          <p:nvPr/>
        </p:nvSpPr>
        <p:spPr>
          <a:xfrm>
            <a:off x="1495425" y="1592988"/>
            <a:ext cx="2647950" cy="323165"/>
          </a:xfrm>
          <a:prstGeom prst="rect">
            <a:avLst/>
          </a:prstGeom>
          <a:noFill/>
        </p:spPr>
        <p:txBody>
          <a:bodyPr wrap="square" rtlCol="0">
            <a:spAutoFit/>
          </a:bodyPr>
          <a:lstStyle/>
          <a:p>
            <a:r>
              <a:rPr lang="en-US" sz="1500">
                <a:ea typeface="Work Sans Medium" panose="020B0706030804020204" pitchFamily="34" charset="0"/>
                <a:cs typeface="Work Sans Medium" panose="020B0706030804020204" pitchFamily="34" charset="0"/>
              </a:rPr>
              <a:t>Topic ONE</a:t>
            </a:r>
          </a:p>
        </p:txBody>
      </p:sp>
      <p:sp>
        <p:nvSpPr>
          <p:cNvPr id="7" name="TextBox 6"/>
          <p:cNvSpPr txBox="1"/>
          <p:nvPr/>
        </p:nvSpPr>
        <p:spPr>
          <a:xfrm>
            <a:off x="1495425" y="1882812"/>
            <a:ext cx="2647950" cy="303673"/>
          </a:xfrm>
          <a:prstGeom prst="rect">
            <a:avLst/>
          </a:prstGeom>
          <a:noFill/>
        </p:spPr>
        <p:txBody>
          <a:bodyPr wrap="square" rtlCol="0">
            <a:spAutoFit/>
          </a:bodyPr>
          <a:lstStyle/>
          <a:p>
            <a:pPr>
              <a:lnSpc>
                <a:spcPct val="125000"/>
              </a:lnSpc>
            </a:pPr>
            <a:r>
              <a:rPr lang="en-US" sz="1200">
                <a:ea typeface="Work Sans Medium" panose="020B0706030804020204" pitchFamily="34" charset="0"/>
                <a:cs typeface="Work Sans Medium" panose="020B0706030804020204" pitchFamily="34" charset="0"/>
              </a:rPr>
              <a:t>Body Text comes here</a:t>
            </a:r>
          </a:p>
        </p:txBody>
      </p:sp>
      <p:sp>
        <p:nvSpPr>
          <p:cNvPr id="30" name="TextBox 29"/>
          <p:cNvSpPr txBox="1"/>
          <p:nvPr/>
        </p:nvSpPr>
        <p:spPr>
          <a:xfrm>
            <a:off x="5310294" y="1592988"/>
            <a:ext cx="2647950" cy="323165"/>
          </a:xfrm>
          <a:prstGeom prst="rect">
            <a:avLst/>
          </a:prstGeom>
          <a:noFill/>
        </p:spPr>
        <p:txBody>
          <a:bodyPr wrap="square" rtlCol="0">
            <a:spAutoFit/>
          </a:bodyPr>
          <a:lstStyle/>
          <a:p>
            <a:r>
              <a:rPr lang="en-US" sz="1500">
                <a:ea typeface="Work Sans Medium" panose="020B0706030804020204" pitchFamily="34" charset="0"/>
                <a:cs typeface="Work Sans Medium" panose="020B0706030804020204" pitchFamily="34" charset="0"/>
              </a:rPr>
              <a:t>ICON ONE</a:t>
            </a:r>
          </a:p>
        </p:txBody>
      </p:sp>
      <p:sp>
        <p:nvSpPr>
          <p:cNvPr id="31" name="TextBox 30"/>
          <p:cNvSpPr txBox="1"/>
          <p:nvPr/>
        </p:nvSpPr>
        <p:spPr>
          <a:xfrm>
            <a:off x="5310294" y="1882812"/>
            <a:ext cx="2647950" cy="1227003"/>
          </a:xfrm>
          <a:prstGeom prst="rect">
            <a:avLst/>
          </a:prstGeom>
          <a:noFill/>
        </p:spPr>
        <p:txBody>
          <a:bodyPr wrap="square" rtlCol="0">
            <a:spAutoFit/>
          </a:bodyPr>
          <a:lstStyle/>
          <a:p>
            <a:pPr>
              <a:lnSpc>
                <a:spcPct val="125000"/>
              </a:lnSpc>
            </a:pPr>
            <a:r>
              <a:rPr lang="en-US" sz="1200">
                <a:ea typeface="Work Sans Medium" panose="020B0706030804020204" pitchFamily="34" charset="0"/>
                <a:cs typeface="Work Sans Medium" panose="020B0706030804020204" pitchFamily="34" charset="0"/>
              </a:rPr>
              <a:t>Lorem ipsum dolor sit </a:t>
            </a:r>
            <a:r>
              <a:rPr lang="en-US" sz="1200" err="1">
                <a:ea typeface="Work Sans Medium" panose="020B0706030804020204" pitchFamily="34" charset="0"/>
                <a:cs typeface="Work Sans Medium" panose="020B0706030804020204" pitchFamily="34" charset="0"/>
              </a:rPr>
              <a:t>amet</a:t>
            </a:r>
            <a:r>
              <a:rPr lang="en-US" sz="1200">
                <a:ea typeface="Work Sans Medium" panose="020B0706030804020204" pitchFamily="34" charset="0"/>
                <a:cs typeface="Work Sans Medium" panose="020B0706030804020204" pitchFamily="34" charset="0"/>
              </a:rPr>
              <a:t>, </a:t>
            </a:r>
            <a:r>
              <a:rPr lang="en-US" sz="1200" err="1">
                <a:ea typeface="Work Sans Medium" panose="020B0706030804020204" pitchFamily="34" charset="0"/>
                <a:cs typeface="Work Sans Medium" panose="020B0706030804020204" pitchFamily="34" charset="0"/>
              </a:rPr>
              <a:t>consectetuer</a:t>
            </a:r>
            <a:r>
              <a:rPr lang="en-US" sz="1200">
                <a:ea typeface="Work Sans Medium" panose="020B0706030804020204" pitchFamily="34" charset="0"/>
                <a:cs typeface="Work Sans Medium" panose="020B0706030804020204" pitchFamily="34" charset="0"/>
              </a:rPr>
              <a:t> </a:t>
            </a:r>
            <a:r>
              <a:rPr lang="en-US" sz="1200" err="1">
                <a:ea typeface="Work Sans Medium" panose="020B0706030804020204" pitchFamily="34" charset="0"/>
                <a:cs typeface="Work Sans Medium" panose="020B0706030804020204" pitchFamily="34" charset="0"/>
              </a:rPr>
              <a:t>adipiscing</a:t>
            </a:r>
            <a:r>
              <a:rPr lang="en-US" sz="1200">
                <a:ea typeface="Work Sans Medium" panose="020B0706030804020204" pitchFamily="34" charset="0"/>
                <a:cs typeface="Work Sans Medium" panose="020B0706030804020204" pitchFamily="34" charset="0"/>
              </a:rPr>
              <a:t> </a:t>
            </a:r>
            <a:r>
              <a:rPr lang="en-US" sz="1200" err="1">
                <a:ea typeface="Work Sans Medium" panose="020B0706030804020204" pitchFamily="34" charset="0"/>
                <a:cs typeface="Work Sans Medium" panose="020B0706030804020204" pitchFamily="34" charset="0"/>
              </a:rPr>
              <a:t>elit</a:t>
            </a:r>
            <a:r>
              <a:rPr lang="en-US" sz="1200">
                <a:ea typeface="Work Sans Medium" panose="020B0706030804020204" pitchFamily="34" charset="0"/>
                <a:cs typeface="Work Sans Medium" panose="020B0706030804020204" pitchFamily="34" charset="0"/>
              </a:rPr>
              <a:t>, sed diam </a:t>
            </a:r>
            <a:r>
              <a:rPr lang="en-US" sz="1200" err="1">
                <a:ea typeface="Work Sans Medium" panose="020B0706030804020204" pitchFamily="34" charset="0"/>
                <a:cs typeface="Work Sans Medium" panose="020B0706030804020204" pitchFamily="34" charset="0"/>
              </a:rPr>
              <a:t>nonummy</a:t>
            </a:r>
            <a:r>
              <a:rPr lang="en-US" sz="1200">
                <a:ea typeface="Work Sans Medium" panose="020B0706030804020204" pitchFamily="34" charset="0"/>
                <a:cs typeface="Work Sans Medium" panose="020B0706030804020204" pitchFamily="34" charset="0"/>
              </a:rPr>
              <a:t> </a:t>
            </a:r>
            <a:r>
              <a:rPr lang="en-US" sz="1200" err="1">
                <a:ea typeface="Work Sans Medium" panose="020B0706030804020204" pitchFamily="34" charset="0"/>
                <a:cs typeface="Work Sans Medium" panose="020B0706030804020204" pitchFamily="34" charset="0"/>
              </a:rPr>
              <a:t>nibh</a:t>
            </a:r>
            <a:r>
              <a:rPr lang="en-US" sz="1200">
                <a:ea typeface="Work Sans Medium" panose="020B0706030804020204" pitchFamily="34" charset="0"/>
                <a:cs typeface="Work Sans Medium" panose="020B0706030804020204" pitchFamily="34" charset="0"/>
              </a:rPr>
              <a:t> </a:t>
            </a:r>
            <a:r>
              <a:rPr lang="en-US" sz="1200" err="1">
                <a:ea typeface="Work Sans Medium" panose="020B0706030804020204" pitchFamily="34" charset="0"/>
                <a:cs typeface="Work Sans Medium" panose="020B0706030804020204" pitchFamily="34" charset="0"/>
              </a:rPr>
              <a:t>euismod</a:t>
            </a:r>
            <a:r>
              <a:rPr lang="en-US" sz="1200">
                <a:ea typeface="Work Sans Medium" panose="020B0706030804020204" pitchFamily="34" charset="0"/>
                <a:cs typeface="Work Sans Medium" panose="020B0706030804020204" pitchFamily="34" charset="0"/>
              </a:rPr>
              <a:t> </a:t>
            </a:r>
            <a:r>
              <a:rPr lang="en-US" sz="1200" err="1">
                <a:ea typeface="Work Sans Medium" panose="020B0706030804020204" pitchFamily="34" charset="0"/>
                <a:cs typeface="Work Sans Medium" panose="020B0706030804020204" pitchFamily="34" charset="0"/>
              </a:rPr>
              <a:t>tincidunt</a:t>
            </a:r>
            <a:r>
              <a:rPr lang="en-US" sz="1200">
                <a:ea typeface="Work Sans Medium" panose="020B0706030804020204" pitchFamily="34" charset="0"/>
                <a:cs typeface="Work Sans Medium" panose="020B0706030804020204" pitchFamily="34" charset="0"/>
              </a:rPr>
              <a:t> </a:t>
            </a:r>
            <a:r>
              <a:rPr lang="en-US" sz="1200" err="1">
                <a:ea typeface="Work Sans Medium" panose="020B0706030804020204" pitchFamily="34" charset="0"/>
                <a:cs typeface="Work Sans Medium" panose="020B0706030804020204" pitchFamily="34" charset="0"/>
              </a:rPr>
              <a:t>ut</a:t>
            </a:r>
            <a:r>
              <a:rPr lang="en-US" sz="1200">
                <a:ea typeface="Work Sans Medium" panose="020B0706030804020204" pitchFamily="34" charset="0"/>
                <a:cs typeface="Work Sans Medium" panose="020B0706030804020204" pitchFamily="34" charset="0"/>
              </a:rPr>
              <a:t> </a:t>
            </a:r>
            <a:r>
              <a:rPr lang="en-US" sz="1200" err="1">
                <a:ea typeface="Work Sans Medium" panose="020B0706030804020204" pitchFamily="34" charset="0"/>
                <a:cs typeface="Work Sans Medium" panose="020B0706030804020204" pitchFamily="34" charset="0"/>
              </a:rPr>
              <a:t>laoreet</a:t>
            </a:r>
            <a:r>
              <a:rPr lang="en-US" sz="1200">
                <a:ea typeface="Work Sans Medium" panose="020B0706030804020204" pitchFamily="34" charset="0"/>
                <a:cs typeface="Work Sans Medium" panose="020B0706030804020204" pitchFamily="34" charset="0"/>
              </a:rPr>
              <a:t> dolore magna </a:t>
            </a:r>
            <a:r>
              <a:rPr lang="en-US" sz="1200" err="1">
                <a:ea typeface="Work Sans Medium" panose="020B0706030804020204" pitchFamily="34" charset="0"/>
                <a:cs typeface="Work Sans Medium" panose="020B0706030804020204" pitchFamily="34" charset="0"/>
              </a:rPr>
              <a:t>aliquam</a:t>
            </a:r>
            <a:r>
              <a:rPr lang="en-US" sz="1200">
                <a:ea typeface="Work Sans Medium" panose="020B0706030804020204" pitchFamily="34" charset="0"/>
                <a:cs typeface="Work Sans Medium" panose="020B0706030804020204" pitchFamily="34" charset="0"/>
              </a:rPr>
              <a:t> </a:t>
            </a:r>
            <a:r>
              <a:rPr lang="en-US" sz="1200" err="1">
                <a:ea typeface="Work Sans Medium" panose="020B0706030804020204" pitchFamily="34" charset="0"/>
                <a:cs typeface="Work Sans Medium" panose="020B0706030804020204" pitchFamily="34" charset="0"/>
              </a:rPr>
              <a:t>erat</a:t>
            </a:r>
            <a:r>
              <a:rPr lang="en-US" sz="1200">
                <a:ea typeface="Work Sans Medium" panose="020B0706030804020204" pitchFamily="34" charset="0"/>
                <a:cs typeface="Work Sans Medium" panose="020B0706030804020204" pitchFamily="34" charset="0"/>
              </a:rPr>
              <a:t> </a:t>
            </a:r>
            <a:r>
              <a:rPr lang="en-US" sz="1200" err="1">
                <a:ea typeface="Work Sans Medium" panose="020B0706030804020204" pitchFamily="34" charset="0"/>
                <a:cs typeface="Work Sans Medium" panose="020B0706030804020204" pitchFamily="34" charset="0"/>
              </a:rPr>
              <a:t>volutpat</a:t>
            </a:r>
            <a:r>
              <a:rPr lang="en-US" sz="1200">
                <a:ea typeface="Work Sans Medium" panose="020B0706030804020204" pitchFamily="34" charset="0"/>
                <a:cs typeface="Work Sans Medium" panose="020B0706030804020204" pitchFamily="34" charset="0"/>
              </a:rPr>
              <a:t>. </a:t>
            </a:r>
          </a:p>
        </p:txBody>
      </p:sp>
      <p:sp>
        <p:nvSpPr>
          <p:cNvPr id="33" name="TextBox 32"/>
          <p:cNvSpPr txBox="1"/>
          <p:nvPr/>
        </p:nvSpPr>
        <p:spPr>
          <a:xfrm>
            <a:off x="9122263" y="1592988"/>
            <a:ext cx="2647950" cy="323165"/>
          </a:xfrm>
          <a:prstGeom prst="rect">
            <a:avLst/>
          </a:prstGeom>
          <a:noFill/>
        </p:spPr>
        <p:txBody>
          <a:bodyPr wrap="square" rtlCol="0">
            <a:spAutoFit/>
          </a:bodyPr>
          <a:lstStyle/>
          <a:p>
            <a:r>
              <a:rPr lang="en-US" sz="1500">
                <a:ea typeface="Work Sans Medium" panose="020B0706030804020204" pitchFamily="34" charset="0"/>
                <a:cs typeface="Work Sans Medium" panose="020B0706030804020204" pitchFamily="34" charset="0"/>
              </a:rPr>
              <a:t>ICON ONE</a:t>
            </a:r>
          </a:p>
        </p:txBody>
      </p:sp>
      <p:sp>
        <p:nvSpPr>
          <p:cNvPr id="34" name="TextBox 33"/>
          <p:cNvSpPr txBox="1"/>
          <p:nvPr/>
        </p:nvSpPr>
        <p:spPr>
          <a:xfrm>
            <a:off x="9122263" y="1882812"/>
            <a:ext cx="2647950" cy="1227003"/>
          </a:xfrm>
          <a:prstGeom prst="rect">
            <a:avLst/>
          </a:prstGeom>
          <a:noFill/>
        </p:spPr>
        <p:txBody>
          <a:bodyPr wrap="square" rtlCol="0">
            <a:spAutoFit/>
          </a:bodyPr>
          <a:lstStyle/>
          <a:p>
            <a:pPr>
              <a:lnSpc>
                <a:spcPct val="125000"/>
              </a:lnSpc>
            </a:pPr>
            <a:r>
              <a:rPr lang="en-US" sz="1200">
                <a:ea typeface="Work Sans Medium" panose="020B0706030804020204" pitchFamily="34" charset="0"/>
                <a:cs typeface="Work Sans Medium" panose="020B0706030804020204" pitchFamily="34" charset="0"/>
              </a:rPr>
              <a:t>Lorem ipsum dolor sit </a:t>
            </a:r>
            <a:r>
              <a:rPr lang="en-US" sz="1200" err="1">
                <a:ea typeface="Work Sans Medium" panose="020B0706030804020204" pitchFamily="34" charset="0"/>
                <a:cs typeface="Work Sans Medium" panose="020B0706030804020204" pitchFamily="34" charset="0"/>
              </a:rPr>
              <a:t>amet</a:t>
            </a:r>
            <a:r>
              <a:rPr lang="en-US" sz="1200">
                <a:ea typeface="Work Sans Medium" panose="020B0706030804020204" pitchFamily="34" charset="0"/>
                <a:cs typeface="Work Sans Medium" panose="020B0706030804020204" pitchFamily="34" charset="0"/>
              </a:rPr>
              <a:t>, </a:t>
            </a:r>
            <a:r>
              <a:rPr lang="en-US" sz="1200" err="1">
                <a:ea typeface="Work Sans Medium" panose="020B0706030804020204" pitchFamily="34" charset="0"/>
                <a:cs typeface="Work Sans Medium" panose="020B0706030804020204" pitchFamily="34" charset="0"/>
              </a:rPr>
              <a:t>consectetuer</a:t>
            </a:r>
            <a:r>
              <a:rPr lang="en-US" sz="1200">
                <a:ea typeface="Work Sans Medium" panose="020B0706030804020204" pitchFamily="34" charset="0"/>
                <a:cs typeface="Work Sans Medium" panose="020B0706030804020204" pitchFamily="34" charset="0"/>
              </a:rPr>
              <a:t> </a:t>
            </a:r>
            <a:r>
              <a:rPr lang="en-US" sz="1200" err="1">
                <a:ea typeface="Work Sans Medium" panose="020B0706030804020204" pitchFamily="34" charset="0"/>
                <a:cs typeface="Work Sans Medium" panose="020B0706030804020204" pitchFamily="34" charset="0"/>
              </a:rPr>
              <a:t>adipiscing</a:t>
            </a:r>
            <a:r>
              <a:rPr lang="en-US" sz="1200">
                <a:ea typeface="Work Sans Medium" panose="020B0706030804020204" pitchFamily="34" charset="0"/>
                <a:cs typeface="Work Sans Medium" panose="020B0706030804020204" pitchFamily="34" charset="0"/>
              </a:rPr>
              <a:t> </a:t>
            </a:r>
            <a:r>
              <a:rPr lang="en-US" sz="1200" err="1">
                <a:ea typeface="Work Sans Medium" panose="020B0706030804020204" pitchFamily="34" charset="0"/>
                <a:cs typeface="Work Sans Medium" panose="020B0706030804020204" pitchFamily="34" charset="0"/>
              </a:rPr>
              <a:t>elit</a:t>
            </a:r>
            <a:r>
              <a:rPr lang="en-US" sz="1200">
                <a:ea typeface="Work Sans Medium" panose="020B0706030804020204" pitchFamily="34" charset="0"/>
                <a:cs typeface="Work Sans Medium" panose="020B0706030804020204" pitchFamily="34" charset="0"/>
              </a:rPr>
              <a:t>, sed diam </a:t>
            </a:r>
            <a:r>
              <a:rPr lang="en-US" sz="1200" err="1">
                <a:ea typeface="Work Sans Medium" panose="020B0706030804020204" pitchFamily="34" charset="0"/>
                <a:cs typeface="Work Sans Medium" panose="020B0706030804020204" pitchFamily="34" charset="0"/>
              </a:rPr>
              <a:t>nonummy</a:t>
            </a:r>
            <a:r>
              <a:rPr lang="en-US" sz="1200">
                <a:ea typeface="Work Sans Medium" panose="020B0706030804020204" pitchFamily="34" charset="0"/>
                <a:cs typeface="Work Sans Medium" panose="020B0706030804020204" pitchFamily="34" charset="0"/>
              </a:rPr>
              <a:t> </a:t>
            </a:r>
            <a:r>
              <a:rPr lang="en-US" sz="1200" err="1">
                <a:ea typeface="Work Sans Medium" panose="020B0706030804020204" pitchFamily="34" charset="0"/>
                <a:cs typeface="Work Sans Medium" panose="020B0706030804020204" pitchFamily="34" charset="0"/>
              </a:rPr>
              <a:t>nibh</a:t>
            </a:r>
            <a:r>
              <a:rPr lang="en-US" sz="1200">
                <a:ea typeface="Work Sans Medium" panose="020B0706030804020204" pitchFamily="34" charset="0"/>
                <a:cs typeface="Work Sans Medium" panose="020B0706030804020204" pitchFamily="34" charset="0"/>
              </a:rPr>
              <a:t> </a:t>
            </a:r>
            <a:r>
              <a:rPr lang="en-US" sz="1200" err="1">
                <a:ea typeface="Work Sans Medium" panose="020B0706030804020204" pitchFamily="34" charset="0"/>
                <a:cs typeface="Work Sans Medium" panose="020B0706030804020204" pitchFamily="34" charset="0"/>
              </a:rPr>
              <a:t>euismod</a:t>
            </a:r>
            <a:r>
              <a:rPr lang="en-US" sz="1200">
                <a:ea typeface="Work Sans Medium" panose="020B0706030804020204" pitchFamily="34" charset="0"/>
                <a:cs typeface="Work Sans Medium" panose="020B0706030804020204" pitchFamily="34" charset="0"/>
              </a:rPr>
              <a:t> </a:t>
            </a:r>
            <a:r>
              <a:rPr lang="en-US" sz="1200" err="1">
                <a:ea typeface="Work Sans Medium" panose="020B0706030804020204" pitchFamily="34" charset="0"/>
                <a:cs typeface="Work Sans Medium" panose="020B0706030804020204" pitchFamily="34" charset="0"/>
              </a:rPr>
              <a:t>tincidunt</a:t>
            </a:r>
            <a:r>
              <a:rPr lang="en-US" sz="1200">
                <a:ea typeface="Work Sans Medium" panose="020B0706030804020204" pitchFamily="34" charset="0"/>
                <a:cs typeface="Work Sans Medium" panose="020B0706030804020204" pitchFamily="34" charset="0"/>
              </a:rPr>
              <a:t> </a:t>
            </a:r>
            <a:r>
              <a:rPr lang="en-US" sz="1200" err="1">
                <a:ea typeface="Work Sans Medium" panose="020B0706030804020204" pitchFamily="34" charset="0"/>
                <a:cs typeface="Work Sans Medium" panose="020B0706030804020204" pitchFamily="34" charset="0"/>
              </a:rPr>
              <a:t>ut</a:t>
            </a:r>
            <a:r>
              <a:rPr lang="en-US" sz="1200">
                <a:ea typeface="Work Sans Medium" panose="020B0706030804020204" pitchFamily="34" charset="0"/>
                <a:cs typeface="Work Sans Medium" panose="020B0706030804020204" pitchFamily="34" charset="0"/>
              </a:rPr>
              <a:t> </a:t>
            </a:r>
            <a:r>
              <a:rPr lang="en-US" sz="1200" err="1">
                <a:ea typeface="Work Sans Medium" panose="020B0706030804020204" pitchFamily="34" charset="0"/>
                <a:cs typeface="Work Sans Medium" panose="020B0706030804020204" pitchFamily="34" charset="0"/>
              </a:rPr>
              <a:t>laoreet</a:t>
            </a:r>
            <a:r>
              <a:rPr lang="en-US" sz="1200">
                <a:ea typeface="Work Sans Medium" panose="020B0706030804020204" pitchFamily="34" charset="0"/>
                <a:cs typeface="Work Sans Medium" panose="020B0706030804020204" pitchFamily="34" charset="0"/>
              </a:rPr>
              <a:t> dolore magna </a:t>
            </a:r>
            <a:r>
              <a:rPr lang="en-US" sz="1200" err="1">
                <a:ea typeface="Work Sans Medium" panose="020B0706030804020204" pitchFamily="34" charset="0"/>
                <a:cs typeface="Work Sans Medium" panose="020B0706030804020204" pitchFamily="34" charset="0"/>
              </a:rPr>
              <a:t>aliquam</a:t>
            </a:r>
            <a:r>
              <a:rPr lang="en-US" sz="1200">
                <a:ea typeface="Work Sans Medium" panose="020B0706030804020204" pitchFamily="34" charset="0"/>
                <a:cs typeface="Work Sans Medium" panose="020B0706030804020204" pitchFamily="34" charset="0"/>
              </a:rPr>
              <a:t> </a:t>
            </a:r>
            <a:r>
              <a:rPr lang="en-US" sz="1200" err="1">
                <a:ea typeface="Work Sans Medium" panose="020B0706030804020204" pitchFamily="34" charset="0"/>
                <a:cs typeface="Work Sans Medium" panose="020B0706030804020204" pitchFamily="34" charset="0"/>
              </a:rPr>
              <a:t>erat</a:t>
            </a:r>
            <a:r>
              <a:rPr lang="en-US" sz="1200">
                <a:ea typeface="Work Sans Medium" panose="020B0706030804020204" pitchFamily="34" charset="0"/>
                <a:cs typeface="Work Sans Medium" panose="020B0706030804020204" pitchFamily="34" charset="0"/>
              </a:rPr>
              <a:t> </a:t>
            </a:r>
            <a:r>
              <a:rPr lang="en-US" sz="1200" err="1">
                <a:ea typeface="Work Sans Medium" panose="020B0706030804020204" pitchFamily="34" charset="0"/>
                <a:cs typeface="Work Sans Medium" panose="020B0706030804020204" pitchFamily="34" charset="0"/>
              </a:rPr>
              <a:t>volutpat</a:t>
            </a:r>
            <a:r>
              <a:rPr lang="en-US" sz="1200">
                <a:ea typeface="Work Sans Medium" panose="020B0706030804020204" pitchFamily="34" charset="0"/>
                <a:cs typeface="Work Sans Medium" panose="020B0706030804020204" pitchFamily="34" charset="0"/>
              </a:rPr>
              <a:t>.</a:t>
            </a:r>
          </a:p>
        </p:txBody>
      </p:sp>
      <p:sp>
        <p:nvSpPr>
          <p:cNvPr id="36" name="TextBox 35"/>
          <p:cNvSpPr txBox="1"/>
          <p:nvPr/>
        </p:nvSpPr>
        <p:spPr>
          <a:xfrm>
            <a:off x="1495425" y="3946394"/>
            <a:ext cx="2647950" cy="323165"/>
          </a:xfrm>
          <a:prstGeom prst="rect">
            <a:avLst/>
          </a:prstGeom>
          <a:noFill/>
        </p:spPr>
        <p:txBody>
          <a:bodyPr wrap="square" rtlCol="0">
            <a:spAutoFit/>
          </a:bodyPr>
          <a:lstStyle/>
          <a:p>
            <a:r>
              <a:rPr lang="en-US" sz="1500">
                <a:ea typeface="Work Sans Medium" panose="020B0706030804020204" pitchFamily="34" charset="0"/>
                <a:cs typeface="Work Sans Medium" panose="020B0706030804020204" pitchFamily="34" charset="0"/>
              </a:rPr>
              <a:t>ICON ONE</a:t>
            </a:r>
          </a:p>
        </p:txBody>
      </p:sp>
      <p:sp>
        <p:nvSpPr>
          <p:cNvPr id="37" name="TextBox 36"/>
          <p:cNvSpPr txBox="1"/>
          <p:nvPr/>
        </p:nvSpPr>
        <p:spPr>
          <a:xfrm>
            <a:off x="1495425" y="4236218"/>
            <a:ext cx="2647950" cy="1227003"/>
          </a:xfrm>
          <a:prstGeom prst="rect">
            <a:avLst/>
          </a:prstGeom>
          <a:noFill/>
        </p:spPr>
        <p:txBody>
          <a:bodyPr wrap="square" rtlCol="0">
            <a:spAutoFit/>
          </a:bodyPr>
          <a:lstStyle/>
          <a:p>
            <a:pPr>
              <a:lnSpc>
                <a:spcPct val="125000"/>
              </a:lnSpc>
            </a:pPr>
            <a:r>
              <a:rPr lang="en-US" sz="1200">
                <a:ea typeface="Work Sans Medium" panose="020B0706030804020204" pitchFamily="34" charset="0"/>
                <a:cs typeface="Work Sans Medium" panose="020B0706030804020204" pitchFamily="34" charset="0"/>
              </a:rPr>
              <a:t>Lorem ipsum dolor sit </a:t>
            </a:r>
            <a:r>
              <a:rPr lang="en-US" sz="1200" err="1">
                <a:ea typeface="Work Sans Medium" panose="020B0706030804020204" pitchFamily="34" charset="0"/>
                <a:cs typeface="Work Sans Medium" panose="020B0706030804020204" pitchFamily="34" charset="0"/>
              </a:rPr>
              <a:t>amet</a:t>
            </a:r>
            <a:r>
              <a:rPr lang="en-US" sz="1200">
                <a:ea typeface="Work Sans Medium" panose="020B0706030804020204" pitchFamily="34" charset="0"/>
                <a:cs typeface="Work Sans Medium" panose="020B0706030804020204" pitchFamily="34" charset="0"/>
              </a:rPr>
              <a:t>, </a:t>
            </a:r>
            <a:r>
              <a:rPr lang="en-US" sz="1200" err="1">
                <a:ea typeface="Work Sans Medium" panose="020B0706030804020204" pitchFamily="34" charset="0"/>
                <a:cs typeface="Work Sans Medium" panose="020B0706030804020204" pitchFamily="34" charset="0"/>
              </a:rPr>
              <a:t>consectetuer</a:t>
            </a:r>
            <a:r>
              <a:rPr lang="en-US" sz="1200">
                <a:ea typeface="Work Sans Medium" panose="020B0706030804020204" pitchFamily="34" charset="0"/>
                <a:cs typeface="Work Sans Medium" panose="020B0706030804020204" pitchFamily="34" charset="0"/>
              </a:rPr>
              <a:t> </a:t>
            </a:r>
            <a:r>
              <a:rPr lang="en-US" sz="1200" err="1">
                <a:ea typeface="Work Sans Medium" panose="020B0706030804020204" pitchFamily="34" charset="0"/>
                <a:cs typeface="Work Sans Medium" panose="020B0706030804020204" pitchFamily="34" charset="0"/>
              </a:rPr>
              <a:t>adipiscing</a:t>
            </a:r>
            <a:r>
              <a:rPr lang="en-US" sz="1200">
                <a:ea typeface="Work Sans Medium" panose="020B0706030804020204" pitchFamily="34" charset="0"/>
                <a:cs typeface="Work Sans Medium" panose="020B0706030804020204" pitchFamily="34" charset="0"/>
              </a:rPr>
              <a:t> </a:t>
            </a:r>
            <a:r>
              <a:rPr lang="en-US" sz="1200" err="1">
                <a:ea typeface="Work Sans Medium" panose="020B0706030804020204" pitchFamily="34" charset="0"/>
                <a:cs typeface="Work Sans Medium" panose="020B0706030804020204" pitchFamily="34" charset="0"/>
              </a:rPr>
              <a:t>elit</a:t>
            </a:r>
            <a:r>
              <a:rPr lang="en-US" sz="1200">
                <a:ea typeface="Work Sans Medium" panose="020B0706030804020204" pitchFamily="34" charset="0"/>
                <a:cs typeface="Work Sans Medium" panose="020B0706030804020204" pitchFamily="34" charset="0"/>
              </a:rPr>
              <a:t>, sed diam </a:t>
            </a:r>
            <a:r>
              <a:rPr lang="en-US" sz="1200" err="1">
                <a:ea typeface="Work Sans Medium" panose="020B0706030804020204" pitchFamily="34" charset="0"/>
                <a:cs typeface="Work Sans Medium" panose="020B0706030804020204" pitchFamily="34" charset="0"/>
              </a:rPr>
              <a:t>nonummy</a:t>
            </a:r>
            <a:r>
              <a:rPr lang="en-US" sz="1200">
                <a:ea typeface="Work Sans Medium" panose="020B0706030804020204" pitchFamily="34" charset="0"/>
                <a:cs typeface="Work Sans Medium" panose="020B0706030804020204" pitchFamily="34" charset="0"/>
              </a:rPr>
              <a:t> </a:t>
            </a:r>
            <a:r>
              <a:rPr lang="en-US" sz="1200" err="1">
                <a:ea typeface="Work Sans Medium" panose="020B0706030804020204" pitchFamily="34" charset="0"/>
                <a:cs typeface="Work Sans Medium" panose="020B0706030804020204" pitchFamily="34" charset="0"/>
              </a:rPr>
              <a:t>nibh</a:t>
            </a:r>
            <a:r>
              <a:rPr lang="en-US" sz="1200">
                <a:ea typeface="Work Sans Medium" panose="020B0706030804020204" pitchFamily="34" charset="0"/>
                <a:cs typeface="Work Sans Medium" panose="020B0706030804020204" pitchFamily="34" charset="0"/>
              </a:rPr>
              <a:t> </a:t>
            </a:r>
            <a:r>
              <a:rPr lang="en-US" sz="1200" err="1">
                <a:ea typeface="Work Sans Medium" panose="020B0706030804020204" pitchFamily="34" charset="0"/>
                <a:cs typeface="Work Sans Medium" panose="020B0706030804020204" pitchFamily="34" charset="0"/>
              </a:rPr>
              <a:t>euismod</a:t>
            </a:r>
            <a:r>
              <a:rPr lang="en-US" sz="1200">
                <a:ea typeface="Work Sans Medium" panose="020B0706030804020204" pitchFamily="34" charset="0"/>
                <a:cs typeface="Work Sans Medium" panose="020B0706030804020204" pitchFamily="34" charset="0"/>
              </a:rPr>
              <a:t> </a:t>
            </a:r>
            <a:r>
              <a:rPr lang="en-US" sz="1200" err="1">
                <a:ea typeface="Work Sans Medium" panose="020B0706030804020204" pitchFamily="34" charset="0"/>
                <a:cs typeface="Work Sans Medium" panose="020B0706030804020204" pitchFamily="34" charset="0"/>
              </a:rPr>
              <a:t>tincidunt</a:t>
            </a:r>
            <a:r>
              <a:rPr lang="en-US" sz="1200">
                <a:ea typeface="Work Sans Medium" panose="020B0706030804020204" pitchFamily="34" charset="0"/>
                <a:cs typeface="Work Sans Medium" panose="020B0706030804020204" pitchFamily="34" charset="0"/>
              </a:rPr>
              <a:t> </a:t>
            </a:r>
            <a:r>
              <a:rPr lang="en-US" sz="1200" err="1">
                <a:ea typeface="Work Sans Medium" panose="020B0706030804020204" pitchFamily="34" charset="0"/>
                <a:cs typeface="Work Sans Medium" panose="020B0706030804020204" pitchFamily="34" charset="0"/>
              </a:rPr>
              <a:t>ut</a:t>
            </a:r>
            <a:r>
              <a:rPr lang="en-US" sz="1200">
                <a:ea typeface="Work Sans Medium" panose="020B0706030804020204" pitchFamily="34" charset="0"/>
                <a:cs typeface="Work Sans Medium" panose="020B0706030804020204" pitchFamily="34" charset="0"/>
              </a:rPr>
              <a:t> </a:t>
            </a:r>
            <a:r>
              <a:rPr lang="en-US" sz="1200" err="1">
                <a:ea typeface="Work Sans Medium" panose="020B0706030804020204" pitchFamily="34" charset="0"/>
                <a:cs typeface="Work Sans Medium" panose="020B0706030804020204" pitchFamily="34" charset="0"/>
              </a:rPr>
              <a:t>laoreet</a:t>
            </a:r>
            <a:r>
              <a:rPr lang="en-US" sz="1200">
                <a:ea typeface="Work Sans Medium" panose="020B0706030804020204" pitchFamily="34" charset="0"/>
                <a:cs typeface="Work Sans Medium" panose="020B0706030804020204" pitchFamily="34" charset="0"/>
              </a:rPr>
              <a:t> dolore magna </a:t>
            </a:r>
            <a:r>
              <a:rPr lang="en-US" sz="1200" err="1">
                <a:ea typeface="Work Sans Medium" panose="020B0706030804020204" pitchFamily="34" charset="0"/>
                <a:cs typeface="Work Sans Medium" panose="020B0706030804020204" pitchFamily="34" charset="0"/>
              </a:rPr>
              <a:t>aliquam</a:t>
            </a:r>
            <a:r>
              <a:rPr lang="en-US" sz="1200">
                <a:ea typeface="Work Sans Medium" panose="020B0706030804020204" pitchFamily="34" charset="0"/>
                <a:cs typeface="Work Sans Medium" panose="020B0706030804020204" pitchFamily="34" charset="0"/>
              </a:rPr>
              <a:t> </a:t>
            </a:r>
            <a:r>
              <a:rPr lang="en-US" sz="1200" err="1">
                <a:ea typeface="Work Sans Medium" panose="020B0706030804020204" pitchFamily="34" charset="0"/>
                <a:cs typeface="Work Sans Medium" panose="020B0706030804020204" pitchFamily="34" charset="0"/>
              </a:rPr>
              <a:t>erat</a:t>
            </a:r>
            <a:r>
              <a:rPr lang="en-US" sz="1200">
                <a:ea typeface="Work Sans Medium" panose="020B0706030804020204" pitchFamily="34" charset="0"/>
                <a:cs typeface="Work Sans Medium" panose="020B0706030804020204" pitchFamily="34" charset="0"/>
              </a:rPr>
              <a:t> </a:t>
            </a:r>
            <a:r>
              <a:rPr lang="en-US" sz="1200" err="1">
                <a:ea typeface="Work Sans Medium" panose="020B0706030804020204" pitchFamily="34" charset="0"/>
                <a:cs typeface="Work Sans Medium" panose="020B0706030804020204" pitchFamily="34" charset="0"/>
              </a:rPr>
              <a:t>volutpat</a:t>
            </a:r>
            <a:r>
              <a:rPr lang="en-US" sz="1200">
                <a:ea typeface="Work Sans Medium" panose="020B0706030804020204" pitchFamily="34" charset="0"/>
                <a:cs typeface="Work Sans Medium" panose="020B0706030804020204" pitchFamily="34" charset="0"/>
              </a:rPr>
              <a:t>. </a:t>
            </a:r>
          </a:p>
        </p:txBody>
      </p:sp>
      <p:sp>
        <p:nvSpPr>
          <p:cNvPr id="39" name="TextBox 38"/>
          <p:cNvSpPr txBox="1"/>
          <p:nvPr/>
        </p:nvSpPr>
        <p:spPr>
          <a:xfrm>
            <a:off x="5310294" y="3946394"/>
            <a:ext cx="2647950" cy="323165"/>
          </a:xfrm>
          <a:prstGeom prst="rect">
            <a:avLst/>
          </a:prstGeom>
          <a:noFill/>
        </p:spPr>
        <p:txBody>
          <a:bodyPr wrap="square" rtlCol="0">
            <a:spAutoFit/>
          </a:bodyPr>
          <a:lstStyle/>
          <a:p>
            <a:r>
              <a:rPr lang="en-US" sz="1500">
                <a:ea typeface="Work Sans Medium" panose="020B0706030804020204" pitchFamily="34" charset="0"/>
                <a:cs typeface="Work Sans Medium" panose="020B0706030804020204" pitchFamily="34" charset="0"/>
              </a:rPr>
              <a:t>ICON ONE</a:t>
            </a:r>
          </a:p>
        </p:txBody>
      </p:sp>
      <p:sp>
        <p:nvSpPr>
          <p:cNvPr id="40" name="TextBox 39"/>
          <p:cNvSpPr txBox="1"/>
          <p:nvPr/>
        </p:nvSpPr>
        <p:spPr>
          <a:xfrm>
            <a:off x="5310294" y="4236218"/>
            <a:ext cx="2647950" cy="1227003"/>
          </a:xfrm>
          <a:prstGeom prst="rect">
            <a:avLst/>
          </a:prstGeom>
          <a:noFill/>
        </p:spPr>
        <p:txBody>
          <a:bodyPr wrap="square" rtlCol="0">
            <a:spAutoFit/>
          </a:bodyPr>
          <a:lstStyle/>
          <a:p>
            <a:pPr>
              <a:lnSpc>
                <a:spcPct val="125000"/>
              </a:lnSpc>
            </a:pPr>
            <a:r>
              <a:rPr lang="en-US" sz="1200">
                <a:ea typeface="Work Sans Medium" panose="020B0706030804020204" pitchFamily="34" charset="0"/>
                <a:cs typeface="Work Sans Medium" panose="020B0706030804020204" pitchFamily="34" charset="0"/>
              </a:rPr>
              <a:t>Lorem ipsum dolor sit </a:t>
            </a:r>
            <a:r>
              <a:rPr lang="en-US" sz="1200" err="1">
                <a:ea typeface="Work Sans Medium" panose="020B0706030804020204" pitchFamily="34" charset="0"/>
                <a:cs typeface="Work Sans Medium" panose="020B0706030804020204" pitchFamily="34" charset="0"/>
              </a:rPr>
              <a:t>amet</a:t>
            </a:r>
            <a:r>
              <a:rPr lang="en-US" sz="1200">
                <a:ea typeface="Work Sans Medium" panose="020B0706030804020204" pitchFamily="34" charset="0"/>
                <a:cs typeface="Work Sans Medium" panose="020B0706030804020204" pitchFamily="34" charset="0"/>
              </a:rPr>
              <a:t>, </a:t>
            </a:r>
            <a:r>
              <a:rPr lang="en-US" sz="1200" err="1">
                <a:ea typeface="Work Sans Medium" panose="020B0706030804020204" pitchFamily="34" charset="0"/>
                <a:cs typeface="Work Sans Medium" panose="020B0706030804020204" pitchFamily="34" charset="0"/>
              </a:rPr>
              <a:t>consectetuer</a:t>
            </a:r>
            <a:r>
              <a:rPr lang="en-US" sz="1200">
                <a:ea typeface="Work Sans Medium" panose="020B0706030804020204" pitchFamily="34" charset="0"/>
                <a:cs typeface="Work Sans Medium" panose="020B0706030804020204" pitchFamily="34" charset="0"/>
              </a:rPr>
              <a:t> </a:t>
            </a:r>
            <a:r>
              <a:rPr lang="en-US" sz="1200" err="1">
                <a:ea typeface="Work Sans Medium" panose="020B0706030804020204" pitchFamily="34" charset="0"/>
                <a:cs typeface="Work Sans Medium" panose="020B0706030804020204" pitchFamily="34" charset="0"/>
              </a:rPr>
              <a:t>adipiscing</a:t>
            </a:r>
            <a:r>
              <a:rPr lang="en-US" sz="1200">
                <a:ea typeface="Work Sans Medium" panose="020B0706030804020204" pitchFamily="34" charset="0"/>
                <a:cs typeface="Work Sans Medium" panose="020B0706030804020204" pitchFamily="34" charset="0"/>
              </a:rPr>
              <a:t> </a:t>
            </a:r>
            <a:r>
              <a:rPr lang="en-US" sz="1200" err="1">
                <a:ea typeface="Work Sans Medium" panose="020B0706030804020204" pitchFamily="34" charset="0"/>
                <a:cs typeface="Work Sans Medium" panose="020B0706030804020204" pitchFamily="34" charset="0"/>
              </a:rPr>
              <a:t>elit</a:t>
            </a:r>
            <a:r>
              <a:rPr lang="en-US" sz="1200">
                <a:ea typeface="Work Sans Medium" panose="020B0706030804020204" pitchFamily="34" charset="0"/>
                <a:cs typeface="Work Sans Medium" panose="020B0706030804020204" pitchFamily="34" charset="0"/>
              </a:rPr>
              <a:t>, sed diam </a:t>
            </a:r>
            <a:r>
              <a:rPr lang="en-US" sz="1200" err="1">
                <a:ea typeface="Work Sans Medium" panose="020B0706030804020204" pitchFamily="34" charset="0"/>
                <a:cs typeface="Work Sans Medium" panose="020B0706030804020204" pitchFamily="34" charset="0"/>
              </a:rPr>
              <a:t>nonummy</a:t>
            </a:r>
            <a:r>
              <a:rPr lang="en-US" sz="1200">
                <a:ea typeface="Work Sans Medium" panose="020B0706030804020204" pitchFamily="34" charset="0"/>
                <a:cs typeface="Work Sans Medium" panose="020B0706030804020204" pitchFamily="34" charset="0"/>
              </a:rPr>
              <a:t> </a:t>
            </a:r>
            <a:r>
              <a:rPr lang="en-US" sz="1200" err="1">
                <a:ea typeface="Work Sans Medium" panose="020B0706030804020204" pitchFamily="34" charset="0"/>
                <a:cs typeface="Work Sans Medium" panose="020B0706030804020204" pitchFamily="34" charset="0"/>
              </a:rPr>
              <a:t>nibh</a:t>
            </a:r>
            <a:r>
              <a:rPr lang="en-US" sz="1200">
                <a:ea typeface="Work Sans Medium" panose="020B0706030804020204" pitchFamily="34" charset="0"/>
                <a:cs typeface="Work Sans Medium" panose="020B0706030804020204" pitchFamily="34" charset="0"/>
              </a:rPr>
              <a:t> </a:t>
            </a:r>
            <a:r>
              <a:rPr lang="en-US" sz="1200" err="1">
                <a:ea typeface="Work Sans Medium" panose="020B0706030804020204" pitchFamily="34" charset="0"/>
                <a:cs typeface="Work Sans Medium" panose="020B0706030804020204" pitchFamily="34" charset="0"/>
              </a:rPr>
              <a:t>euismod</a:t>
            </a:r>
            <a:r>
              <a:rPr lang="en-US" sz="1200">
                <a:ea typeface="Work Sans Medium" panose="020B0706030804020204" pitchFamily="34" charset="0"/>
                <a:cs typeface="Work Sans Medium" panose="020B0706030804020204" pitchFamily="34" charset="0"/>
              </a:rPr>
              <a:t> </a:t>
            </a:r>
            <a:r>
              <a:rPr lang="en-US" sz="1200" err="1">
                <a:ea typeface="Work Sans Medium" panose="020B0706030804020204" pitchFamily="34" charset="0"/>
                <a:cs typeface="Work Sans Medium" panose="020B0706030804020204" pitchFamily="34" charset="0"/>
              </a:rPr>
              <a:t>tincidunt</a:t>
            </a:r>
            <a:r>
              <a:rPr lang="en-US" sz="1200">
                <a:ea typeface="Work Sans Medium" panose="020B0706030804020204" pitchFamily="34" charset="0"/>
                <a:cs typeface="Work Sans Medium" panose="020B0706030804020204" pitchFamily="34" charset="0"/>
              </a:rPr>
              <a:t> </a:t>
            </a:r>
            <a:r>
              <a:rPr lang="en-US" sz="1200" err="1">
                <a:ea typeface="Work Sans Medium" panose="020B0706030804020204" pitchFamily="34" charset="0"/>
                <a:cs typeface="Work Sans Medium" panose="020B0706030804020204" pitchFamily="34" charset="0"/>
              </a:rPr>
              <a:t>ut</a:t>
            </a:r>
            <a:r>
              <a:rPr lang="en-US" sz="1200">
                <a:ea typeface="Work Sans Medium" panose="020B0706030804020204" pitchFamily="34" charset="0"/>
                <a:cs typeface="Work Sans Medium" panose="020B0706030804020204" pitchFamily="34" charset="0"/>
              </a:rPr>
              <a:t> </a:t>
            </a:r>
            <a:r>
              <a:rPr lang="en-US" sz="1200" err="1">
                <a:ea typeface="Work Sans Medium" panose="020B0706030804020204" pitchFamily="34" charset="0"/>
                <a:cs typeface="Work Sans Medium" panose="020B0706030804020204" pitchFamily="34" charset="0"/>
              </a:rPr>
              <a:t>laoreet</a:t>
            </a:r>
            <a:r>
              <a:rPr lang="en-US" sz="1200">
                <a:ea typeface="Work Sans Medium" panose="020B0706030804020204" pitchFamily="34" charset="0"/>
                <a:cs typeface="Work Sans Medium" panose="020B0706030804020204" pitchFamily="34" charset="0"/>
              </a:rPr>
              <a:t> dolore magna </a:t>
            </a:r>
            <a:r>
              <a:rPr lang="en-US" sz="1200" err="1">
                <a:ea typeface="Work Sans Medium" panose="020B0706030804020204" pitchFamily="34" charset="0"/>
                <a:cs typeface="Work Sans Medium" panose="020B0706030804020204" pitchFamily="34" charset="0"/>
              </a:rPr>
              <a:t>aliquam</a:t>
            </a:r>
            <a:r>
              <a:rPr lang="en-US" sz="1200">
                <a:ea typeface="Work Sans Medium" panose="020B0706030804020204" pitchFamily="34" charset="0"/>
                <a:cs typeface="Work Sans Medium" panose="020B0706030804020204" pitchFamily="34" charset="0"/>
              </a:rPr>
              <a:t> </a:t>
            </a:r>
            <a:r>
              <a:rPr lang="en-US" sz="1200" err="1">
                <a:ea typeface="Work Sans Medium" panose="020B0706030804020204" pitchFamily="34" charset="0"/>
                <a:cs typeface="Work Sans Medium" panose="020B0706030804020204" pitchFamily="34" charset="0"/>
              </a:rPr>
              <a:t>erat</a:t>
            </a:r>
            <a:r>
              <a:rPr lang="en-US" sz="1200">
                <a:ea typeface="Work Sans Medium" panose="020B0706030804020204" pitchFamily="34" charset="0"/>
                <a:cs typeface="Work Sans Medium" panose="020B0706030804020204" pitchFamily="34" charset="0"/>
              </a:rPr>
              <a:t> </a:t>
            </a:r>
            <a:r>
              <a:rPr lang="en-US" sz="1200" err="1">
                <a:ea typeface="Work Sans Medium" panose="020B0706030804020204" pitchFamily="34" charset="0"/>
                <a:cs typeface="Work Sans Medium" panose="020B0706030804020204" pitchFamily="34" charset="0"/>
              </a:rPr>
              <a:t>volutpat</a:t>
            </a:r>
            <a:r>
              <a:rPr lang="en-US" sz="1200">
                <a:ea typeface="Work Sans Medium" panose="020B0706030804020204" pitchFamily="34" charset="0"/>
                <a:cs typeface="Work Sans Medium" panose="020B0706030804020204" pitchFamily="34" charset="0"/>
              </a:rPr>
              <a:t>. </a:t>
            </a:r>
          </a:p>
        </p:txBody>
      </p:sp>
      <p:sp>
        <p:nvSpPr>
          <p:cNvPr id="42" name="TextBox 41"/>
          <p:cNvSpPr txBox="1"/>
          <p:nvPr/>
        </p:nvSpPr>
        <p:spPr>
          <a:xfrm>
            <a:off x="9122263" y="3946394"/>
            <a:ext cx="2647950" cy="323165"/>
          </a:xfrm>
          <a:prstGeom prst="rect">
            <a:avLst/>
          </a:prstGeom>
          <a:noFill/>
        </p:spPr>
        <p:txBody>
          <a:bodyPr wrap="square" rtlCol="0">
            <a:spAutoFit/>
          </a:bodyPr>
          <a:lstStyle/>
          <a:p>
            <a:r>
              <a:rPr lang="en-US" sz="1500">
                <a:ea typeface="Work Sans Medium" panose="020B0706030804020204" pitchFamily="34" charset="0"/>
                <a:cs typeface="Work Sans Medium" panose="020B0706030804020204" pitchFamily="34" charset="0"/>
              </a:rPr>
              <a:t>ICON ONE</a:t>
            </a:r>
          </a:p>
        </p:txBody>
      </p:sp>
      <p:sp>
        <p:nvSpPr>
          <p:cNvPr id="43" name="TextBox 42"/>
          <p:cNvSpPr txBox="1"/>
          <p:nvPr/>
        </p:nvSpPr>
        <p:spPr>
          <a:xfrm>
            <a:off x="9122263" y="4236218"/>
            <a:ext cx="2647950" cy="1227003"/>
          </a:xfrm>
          <a:prstGeom prst="rect">
            <a:avLst/>
          </a:prstGeom>
          <a:noFill/>
        </p:spPr>
        <p:txBody>
          <a:bodyPr wrap="square" rtlCol="0">
            <a:spAutoFit/>
          </a:bodyPr>
          <a:lstStyle/>
          <a:p>
            <a:pPr>
              <a:lnSpc>
                <a:spcPct val="125000"/>
              </a:lnSpc>
            </a:pPr>
            <a:r>
              <a:rPr lang="en-US" sz="1200">
                <a:ea typeface="Work Sans Medium" panose="020B0706030804020204" pitchFamily="34" charset="0"/>
                <a:cs typeface="Work Sans Medium" panose="020B0706030804020204" pitchFamily="34" charset="0"/>
              </a:rPr>
              <a:t>Lorem ipsum dolor sit </a:t>
            </a:r>
            <a:r>
              <a:rPr lang="en-US" sz="1200" err="1">
                <a:ea typeface="Work Sans Medium" panose="020B0706030804020204" pitchFamily="34" charset="0"/>
                <a:cs typeface="Work Sans Medium" panose="020B0706030804020204" pitchFamily="34" charset="0"/>
              </a:rPr>
              <a:t>amet</a:t>
            </a:r>
            <a:r>
              <a:rPr lang="en-US" sz="1200">
                <a:ea typeface="Work Sans Medium" panose="020B0706030804020204" pitchFamily="34" charset="0"/>
                <a:cs typeface="Work Sans Medium" panose="020B0706030804020204" pitchFamily="34" charset="0"/>
              </a:rPr>
              <a:t>, </a:t>
            </a:r>
            <a:r>
              <a:rPr lang="en-US" sz="1200" err="1">
                <a:ea typeface="Work Sans Medium" panose="020B0706030804020204" pitchFamily="34" charset="0"/>
                <a:cs typeface="Work Sans Medium" panose="020B0706030804020204" pitchFamily="34" charset="0"/>
              </a:rPr>
              <a:t>consectetuer</a:t>
            </a:r>
            <a:r>
              <a:rPr lang="en-US" sz="1200">
                <a:ea typeface="Work Sans Medium" panose="020B0706030804020204" pitchFamily="34" charset="0"/>
                <a:cs typeface="Work Sans Medium" panose="020B0706030804020204" pitchFamily="34" charset="0"/>
              </a:rPr>
              <a:t> </a:t>
            </a:r>
            <a:r>
              <a:rPr lang="en-US" sz="1200" err="1">
                <a:ea typeface="Work Sans Medium" panose="020B0706030804020204" pitchFamily="34" charset="0"/>
                <a:cs typeface="Work Sans Medium" panose="020B0706030804020204" pitchFamily="34" charset="0"/>
              </a:rPr>
              <a:t>adipiscing</a:t>
            </a:r>
            <a:r>
              <a:rPr lang="en-US" sz="1200">
                <a:ea typeface="Work Sans Medium" panose="020B0706030804020204" pitchFamily="34" charset="0"/>
                <a:cs typeface="Work Sans Medium" panose="020B0706030804020204" pitchFamily="34" charset="0"/>
              </a:rPr>
              <a:t> </a:t>
            </a:r>
            <a:r>
              <a:rPr lang="en-US" sz="1200" err="1">
                <a:ea typeface="Work Sans Medium" panose="020B0706030804020204" pitchFamily="34" charset="0"/>
                <a:cs typeface="Work Sans Medium" panose="020B0706030804020204" pitchFamily="34" charset="0"/>
              </a:rPr>
              <a:t>elit</a:t>
            </a:r>
            <a:r>
              <a:rPr lang="en-US" sz="1200">
                <a:ea typeface="Work Sans Medium" panose="020B0706030804020204" pitchFamily="34" charset="0"/>
                <a:cs typeface="Work Sans Medium" panose="020B0706030804020204" pitchFamily="34" charset="0"/>
              </a:rPr>
              <a:t>, sed diam </a:t>
            </a:r>
            <a:r>
              <a:rPr lang="en-US" sz="1200" err="1">
                <a:ea typeface="Work Sans Medium" panose="020B0706030804020204" pitchFamily="34" charset="0"/>
                <a:cs typeface="Work Sans Medium" panose="020B0706030804020204" pitchFamily="34" charset="0"/>
              </a:rPr>
              <a:t>nonummy</a:t>
            </a:r>
            <a:r>
              <a:rPr lang="en-US" sz="1200">
                <a:ea typeface="Work Sans Medium" panose="020B0706030804020204" pitchFamily="34" charset="0"/>
                <a:cs typeface="Work Sans Medium" panose="020B0706030804020204" pitchFamily="34" charset="0"/>
              </a:rPr>
              <a:t> </a:t>
            </a:r>
            <a:r>
              <a:rPr lang="en-US" sz="1200" err="1">
                <a:ea typeface="Work Sans Medium" panose="020B0706030804020204" pitchFamily="34" charset="0"/>
                <a:cs typeface="Work Sans Medium" panose="020B0706030804020204" pitchFamily="34" charset="0"/>
              </a:rPr>
              <a:t>nibh</a:t>
            </a:r>
            <a:r>
              <a:rPr lang="en-US" sz="1200">
                <a:ea typeface="Work Sans Medium" panose="020B0706030804020204" pitchFamily="34" charset="0"/>
                <a:cs typeface="Work Sans Medium" panose="020B0706030804020204" pitchFamily="34" charset="0"/>
              </a:rPr>
              <a:t> </a:t>
            </a:r>
            <a:r>
              <a:rPr lang="en-US" sz="1200" err="1">
                <a:ea typeface="Work Sans Medium" panose="020B0706030804020204" pitchFamily="34" charset="0"/>
                <a:cs typeface="Work Sans Medium" panose="020B0706030804020204" pitchFamily="34" charset="0"/>
              </a:rPr>
              <a:t>euismod</a:t>
            </a:r>
            <a:r>
              <a:rPr lang="en-US" sz="1200">
                <a:ea typeface="Work Sans Medium" panose="020B0706030804020204" pitchFamily="34" charset="0"/>
                <a:cs typeface="Work Sans Medium" panose="020B0706030804020204" pitchFamily="34" charset="0"/>
              </a:rPr>
              <a:t> </a:t>
            </a:r>
            <a:r>
              <a:rPr lang="en-US" sz="1200" err="1">
                <a:ea typeface="Work Sans Medium" panose="020B0706030804020204" pitchFamily="34" charset="0"/>
                <a:cs typeface="Work Sans Medium" panose="020B0706030804020204" pitchFamily="34" charset="0"/>
              </a:rPr>
              <a:t>tincidunt</a:t>
            </a:r>
            <a:r>
              <a:rPr lang="en-US" sz="1200">
                <a:ea typeface="Work Sans Medium" panose="020B0706030804020204" pitchFamily="34" charset="0"/>
                <a:cs typeface="Work Sans Medium" panose="020B0706030804020204" pitchFamily="34" charset="0"/>
              </a:rPr>
              <a:t> </a:t>
            </a:r>
            <a:r>
              <a:rPr lang="en-US" sz="1200" err="1">
                <a:ea typeface="Work Sans Medium" panose="020B0706030804020204" pitchFamily="34" charset="0"/>
                <a:cs typeface="Work Sans Medium" panose="020B0706030804020204" pitchFamily="34" charset="0"/>
              </a:rPr>
              <a:t>ut</a:t>
            </a:r>
            <a:r>
              <a:rPr lang="en-US" sz="1200">
                <a:ea typeface="Work Sans Medium" panose="020B0706030804020204" pitchFamily="34" charset="0"/>
                <a:cs typeface="Work Sans Medium" panose="020B0706030804020204" pitchFamily="34" charset="0"/>
              </a:rPr>
              <a:t> </a:t>
            </a:r>
            <a:r>
              <a:rPr lang="en-US" sz="1200" err="1">
                <a:ea typeface="Work Sans Medium" panose="020B0706030804020204" pitchFamily="34" charset="0"/>
                <a:cs typeface="Work Sans Medium" panose="020B0706030804020204" pitchFamily="34" charset="0"/>
              </a:rPr>
              <a:t>laoreet</a:t>
            </a:r>
            <a:r>
              <a:rPr lang="en-US" sz="1200">
                <a:ea typeface="Work Sans Medium" panose="020B0706030804020204" pitchFamily="34" charset="0"/>
                <a:cs typeface="Work Sans Medium" panose="020B0706030804020204" pitchFamily="34" charset="0"/>
              </a:rPr>
              <a:t> dolore magna </a:t>
            </a:r>
            <a:r>
              <a:rPr lang="en-US" sz="1200" err="1">
                <a:ea typeface="Work Sans Medium" panose="020B0706030804020204" pitchFamily="34" charset="0"/>
                <a:cs typeface="Work Sans Medium" panose="020B0706030804020204" pitchFamily="34" charset="0"/>
              </a:rPr>
              <a:t>aliquam</a:t>
            </a:r>
            <a:r>
              <a:rPr lang="en-US" sz="1200">
                <a:ea typeface="Work Sans Medium" panose="020B0706030804020204" pitchFamily="34" charset="0"/>
                <a:cs typeface="Work Sans Medium" panose="020B0706030804020204" pitchFamily="34" charset="0"/>
              </a:rPr>
              <a:t> </a:t>
            </a:r>
            <a:r>
              <a:rPr lang="en-US" sz="1200" err="1">
                <a:ea typeface="Work Sans Medium" panose="020B0706030804020204" pitchFamily="34" charset="0"/>
                <a:cs typeface="Work Sans Medium" panose="020B0706030804020204" pitchFamily="34" charset="0"/>
              </a:rPr>
              <a:t>erat</a:t>
            </a:r>
            <a:r>
              <a:rPr lang="en-US" sz="1200">
                <a:ea typeface="Work Sans Medium" panose="020B0706030804020204" pitchFamily="34" charset="0"/>
                <a:cs typeface="Work Sans Medium" panose="020B0706030804020204" pitchFamily="34" charset="0"/>
              </a:rPr>
              <a:t> </a:t>
            </a:r>
            <a:r>
              <a:rPr lang="en-US" sz="1200" err="1">
                <a:ea typeface="Work Sans Medium" panose="020B0706030804020204" pitchFamily="34" charset="0"/>
                <a:cs typeface="Work Sans Medium" panose="020B0706030804020204" pitchFamily="34" charset="0"/>
              </a:rPr>
              <a:t>volutpat</a:t>
            </a:r>
            <a:r>
              <a:rPr lang="en-US" sz="1200">
                <a:ea typeface="Work Sans Medium" panose="020B0706030804020204" pitchFamily="34" charset="0"/>
                <a:cs typeface="Work Sans Medium" panose="020B0706030804020204" pitchFamily="34" charset="0"/>
              </a:rPr>
              <a:t>. </a:t>
            </a:r>
          </a:p>
        </p:txBody>
      </p:sp>
      <p:sp>
        <p:nvSpPr>
          <p:cNvPr id="18" name="Slide Number Placeholder 17">
            <a:extLst>
              <a:ext uri="{FF2B5EF4-FFF2-40B4-BE49-F238E27FC236}">
                <a16:creationId xmlns:a16="http://schemas.microsoft.com/office/drawing/2014/main" id="{2AF91879-E480-45B0-A2B9-68AE21637CFF}"/>
              </a:ext>
            </a:extLst>
          </p:cNvPr>
          <p:cNvSpPr>
            <a:spLocks noGrp="1"/>
          </p:cNvSpPr>
          <p:nvPr>
            <p:ph type="sldNum" sz="quarter" idx="10"/>
          </p:nvPr>
        </p:nvSpPr>
        <p:spPr/>
        <p:txBody>
          <a:bodyPr/>
          <a:lstStyle/>
          <a:p>
            <a:fld id="{4E6DB2D9-BBD8-435B-B34A-9B8472CE273E}" type="slidenum">
              <a:rPr lang="en-US" smtClean="0"/>
              <a:pPr/>
              <a:t>31</a:t>
            </a:fld>
            <a:endParaRPr lang="en-US"/>
          </a:p>
        </p:txBody>
      </p:sp>
      <p:sp>
        <p:nvSpPr>
          <p:cNvPr id="19" name="Date Placeholder 18">
            <a:extLst>
              <a:ext uri="{FF2B5EF4-FFF2-40B4-BE49-F238E27FC236}">
                <a16:creationId xmlns:a16="http://schemas.microsoft.com/office/drawing/2014/main" id="{77694901-D6EE-44C1-90C2-12BB53098B95}"/>
              </a:ext>
            </a:extLst>
          </p:cNvPr>
          <p:cNvSpPr>
            <a:spLocks noGrp="1"/>
          </p:cNvSpPr>
          <p:nvPr>
            <p:ph type="dt" sz="half" idx="13"/>
          </p:nvPr>
        </p:nvSpPr>
        <p:spPr/>
        <p:txBody>
          <a:bodyPr/>
          <a:lstStyle/>
          <a:p>
            <a:fld id="{B462FBBC-EA61-40EC-9D1C-5C136459E79F}" type="datetime1">
              <a:rPr lang="en-US" smtClean="0"/>
              <a:t>7/24/2019</a:t>
            </a:fld>
            <a:endParaRPr lang="en-US"/>
          </a:p>
        </p:txBody>
      </p:sp>
      <p:grpSp>
        <p:nvGrpSpPr>
          <p:cNvPr id="3" name="Group 2">
            <a:extLst>
              <a:ext uri="{FF2B5EF4-FFF2-40B4-BE49-F238E27FC236}">
                <a16:creationId xmlns:a16="http://schemas.microsoft.com/office/drawing/2014/main" id="{2A9F7321-D115-431D-A04B-076495744B1F}"/>
              </a:ext>
            </a:extLst>
          </p:cNvPr>
          <p:cNvGrpSpPr>
            <a:grpSpLocks noChangeAspect="1"/>
          </p:cNvGrpSpPr>
          <p:nvPr/>
        </p:nvGrpSpPr>
        <p:grpSpPr>
          <a:xfrm>
            <a:off x="633600" y="1668940"/>
            <a:ext cx="637200" cy="637200"/>
            <a:chOff x="633600" y="1668940"/>
            <a:chExt cx="637200" cy="637200"/>
          </a:xfrm>
        </p:grpSpPr>
        <p:sp>
          <p:nvSpPr>
            <p:cNvPr id="52" name="Rectangle 51"/>
            <p:cNvSpPr>
              <a:spLocks noChangeAspect="1"/>
            </p:cNvSpPr>
            <p:nvPr/>
          </p:nvSpPr>
          <p:spPr>
            <a:xfrm>
              <a:off x="633600" y="1668940"/>
              <a:ext cx="637200" cy="637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192">
              <a:extLst>
                <a:ext uri="{FF2B5EF4-FFF2-40B4-BE49-F238E27FC236}">
                  <a16:creationId xmlns:a16="http://schemas.microsoft.com/office/drawing/2014/main" id="{5A64ABF8-030D-4595-974D-69CD8A125E3B}"/>
                </a:ext>
              </a:extLst>
            </p:cNvPr>
            <p:cNvSpPr>
              <a:spLocks noChangeAspect="1" noEditPoints="1"/>
            </p:cNvSpPr>
            <p:nvPr/>
          </p:nvSpPr>
          <p:spPr bwMode="auto">
            <a:xfrm>
              <a:off x="807062" y="1841740"/>
              <a:ext cx="290277" cy="291600"/>
            </a:xfrm>
            <a:custGeom>
              <a:avLst/>
              <a:gdLst>
                <a:gd name="T0" fmla="*/ 439 w 439"/>
                <a:gd name="T1" fmla="*/ 354 h 441"/>
                <a:gd name="T2" fmla="*/ 439 w 439"/>
                <a:gd name="T3" fmla="*/ 441 h 441"/>
                <a:gd name="T4" fmla="*/ 1 w 439"/>
                <a:gd name="T5" fmla="*/ 441 h 441"/>
                <a:gd name="T6" fmla="*/ 1 w 439"/>
                <a:gd name="T7" fmla="*/ 354 h 441"/>
                <a:gd name="T8" fmla="*/ 439 w 439"/>
                <a:gd name="T9" fmla="*/ 354 h 441"/>
                <a:gd name="T10" fmla="*/ 88 w 439"/>
                <a:gd name="T11" fmla="*/ 122 h 441"/>
                <a:gd name="T12" fmla="*/ 0 w 439"/>
                <a:gd name="T13" fmla="*/ 122 h 441"/>
                <a:gd name="T14" fmla="*/ 0 w 439"/>
                <a:gd name="T15" fmla="*/ 293 h 441"/>
                <a:gd name="T16" fmla="*/ 88 w 439"/>
                <a:gd name="T17" fmla="*/ 293 h 441"/>
                <a:gd name="T18" fmla="*/ 88 w 439"/>
                <a:gd name="T19" fmla="*/ 122 h 441"/>
                <a:gd name="T20" fmla="*/ 205 w 439"/>
                <a:gd name="T21" fmla="*/ 47 h 441"/>
                <a:gd name="T22" fmla="*/ 118 w 439"/>
                <a:gd name="T23" fmla="*/ 47 h 441"/>
                <a:gd name="T24" fmla="*/ 118 w 439"/>
                <a:gd name="T25" fmla="*/ 293 h 441"/>
                <a:gd name="T26" fmla="*/ 205 w 439"/>
                <a:gd name="T27" fmla="*/ 293 h 441"/>
                <a:gd name="T28" fmla="*/ 205 w 439"/>
                <a:gd name="T29" fmla="*/ 47 h 441"/>
                <a:gd name="T30" fmla="*/ 322 w 439"/>
                <a:gd name="T31" fmla="*/ 86 h 441"/>
                <a:gd name="T32" fmla="*/ 235 w 439"/>
                <a:gd name="T33" fmla="*/ 86 h 441"/>
                <a:gd name="T34" fmla="*/ 235 w 439"/>
                <a:gd name="T35" fmla="*/ 293 h 441"/>
                <a:gd name="T36" fmla="*/ 322 w 439"/>
                <a:gd name="T37" fmla="*/ 293 h 441"/>
                <a:gd name="T38" fmla="*/ 322 w 439"/>
                <a:gd name="T39" fmla="*/ 86 h 441"/>
                <a:gd name="T40" fmla="*/ 439 w 439"/>
                <a:gd name="T41" fmla="*/ 0 h 441"/>
                <a:gd name="T42" fmla="*/ 352 w 439"/>
                <a:gd name="T43" fmla="*/ 0 h 441"/>
                <a:gd name="T44" fmla="*/ 352 w 439"/>
                <a:gd name="T45" fmla="*/ 293 h 441"/>
                <a:gd name="T46" fmla="*/ 439 w 439"/>
                <a:gd name="T47" fmla="*/ 293 h 441"/>
                <a:gd name="T48" fmla="*/ 439 w 439"/>
                <a:gd name="T49" fmla="*/ 0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39" h="441">
                  <a:moveTo>
                    <a:pt x="439" y="354"/>
                  </a:moveTo>
                  <a:lnTo>
                    <a:pt x="439" y="441"/>
                  </a:lnTo>
                  <a:lnTo>
                    <a:pt x="1" y="441"/>
                  </a:lnTo>
                  <a:lnTo>
                    <a:pt x="1" y="354"/>
                  </a:lnTo>
                  <a:lnTo>
                    <a:pt x="439" y="354"/>
                  </a:lnTo>
                  <a:close/>
                  <a:moveTo>
                    <a:pt x="88" y="122"/>
                  </a:moveTo>
                  <a:lnTo>
                    <a:pt x="0" y="122"/>
                  </a:lnTo>
                  <a:lnTo>
                    <a:pt x="0" y="293"/>
                  </a:lnTo>
                  <a:lnTo>
                    <a:pt x="88" y="293"/>
                  </a:lnTo>
                  <a:lnTo>
                    <a:pt x="88" y="122"/>
                  </a:lnTo>
                  <a:close/>
                  <a:moveTo>
                    <a:pt x="205" y="47"/>
                  </a:moveTo>
                  <a:lnTo>
                    <a:pt x="118" y="47"/>
                  </a:lnTo>
                  <a:lnTo>
                    <a:pt x="118" y="293"/>
                  </a:lnTo>
                  <a:lnTo>
                    <a:pt x="205" y="293"/>
                  </a:lnTo>
                  <a:lnTo>
                    <a:pt x="205" y="47"/>
                  </a:lnTo>
                  <a:close/>
                  <a:moveTo>
                    <a:pt x="322" y="86"/>
                  </a:moveTo>
                  <a:lnTo>
                    <a:pt x="235" y="86"/>
                  </a:lnTo>
                  <a:lnTo>
                    <a:pt x="235" y="293"/>
                  </a:lnTo>
                  <a:lnTo>
                    <a:pt x="322" y="293"/>
                  </a:lnTo>
                  <a:lnTo>
                    <a:pt x="322" y="86"/>
                  </a:lnTo>
                  <a:close/>
                  <a:moveTo>
                    <a:pt x="439" y="0"/>
                  </a:moveTo>
                  <a:lnTo>
                    <a:pt x="352" y="0"/>
                  </a:lnTo>
                  <a:lnTo>
                    <a:pt x="352" y="293"/>
                  </a:lnTo>
                  <a:lnTo>
                    <a:pt x="439" y="293"/>
                  </a:lnTo>
                  <a:lnTo>
                    <a:pt x="439" y="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8" name="Group 7">
            <a:extLst>
              <a:ext uri="{FF2B5EF4-FFF2-40B4-BE49-F238E27FC236}">
                <a16:creationId xmlns:a16="http://schemas.microsoft.com/office/drawing/2014/main" id="{985C1D1D-746D-4782-A9A0-11AF40C1BF0A}"/>
              </a:ext>
            </a:extLst>
          </p:cNvPr>
          <p:cNvGrpSpPr>
            <a:grpSpLocks noChangeAspect="1"/>
          </p:cNvGrpSpPr>
          <p:nvPr/>
        </p:nvGrpSpPr>
        <p:grpSpPr>
          <a:xfrm>
            <a:off x="4441897" y="1668940"/>
            <a:ext cx="637200" cy="637200"/>
            <a:chOff x="4441897" y="1668940"/>
            <a:chExt cx="637200" cy="637200"/>
          </a:xfrm>
        </p:grpSpPr>
        <p:sp>
          <p:nvSpPr>
            <p:cNvPr id="55" name="Rectangle 54"/>
            <p:cNvSpPr>
              <a:spLocks noChangeAspect="1"/>
            </p:cNvSpPr>
            <p:nvPr/>
          </p:nvSpPr>
          <p:spPr>
            <a:xfrm>
              <a:off x="4441897" y="1668940"/>
              <a:ext cx="637200" cy="637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reeform 193">
              <a:extLst>
                <a:ext uri="{FF2B5EF4-FFF2-40B4-BE49-F238E27FC236}">
                  <a16:creationId xmlns:a16="http://schemas.microsoft.com/office/drawing/2014/main" id="{6877A9C3-7A0E-4AAF-8F55-ED783707E20B}"/>
                </a:ext>
              </a:extLst>
            </p:cNvPr>
            <p:cNvSpPr>
              <a:spLocks noChangeAspect="1" noEditPoints="1"/>
            </p:cNvSpPr>
            <p:nvPr/>
          </p:nvSpPr>
          <p:spPr bwMode="auto">
            <a:xfrm>
              <a:off x="4562175" y="1789540"/>
              <a:ext cx="396645" cy="396000"/>
            </a:xfrm>
            <a:custGeom>
              <a:avLst/>
              <a:gdLst>
                <a:gd name="T0" fmla="*/ 763 w 763"/>
                <a:gd name="T1" fmla="*/ 2 h 762"/>
                <a:gd name="T2" fmla="*/ 763 w 763"/>
                <a:gd name="T3" fmla="*/ 762 h 762"/>
                <a:gd name="T4" fmla="*/ 0 w 763"/>
                <a:gd name="T5" fmla="*/ 762 h 762"/>
                <a:gd name="T6" fmla="*/ 0 w 763"/>
                <a:gd name="T7" fmla="*/ 2 h 762"/>
                <a:gd name="T8" fmla="*/ 108 w 763"/>
                <a:gd name="T9" fmla="*/ 2 h 762"/>
                <a:gd name="T10" fmla="*/ 108 w 763"/>
                <a:gd name="T11" fmla="*/ 654 h 762"/>
                <a:gd name="T12" fmla="*/ 655 w 763"/>
                <a:gd name="T13" fmla="*/ 654 h 762"/>
                <a:gd name="T14" fmla="*/ 655 w 763"/>
                <a:gd name="T15" fmla="*/ 2 h 762"/>
                <a:gd name="T16" fmla="*/ 763 w 763"/>
                <a:gd name="T17" fmla="*/ 2 h 762"/>
                <a:gd name="T18" fmla="*/ 238 w 763"/>
                <a:gd name="T19" fmla="*/ 108 h 762"/>
                <a:gd name="T20" fmla="*/ 292 w 763"/>
                <a:gd name="T21" fmla="*/ 54 h 762"/>
                <a:gd name="T22" fmla="*/ 238 w 763"/>
                <a:gd name="T23" fmla="*/ 0 h 762"/>
                <a:gd name="T24" fmla="*/ 184 w 763"/>
                <a:gd name="T25" fmla="*/ 54 h 762"/>
                <a:gd name="T26" fmla="*/ 238 w 763"/>
                <a:gd name="T27" fmla="*/ 108 h 762"/>
                <a:gd name="T28" fmla="*/ 526 w 763"/>
                <a:gd name="T29" fmla="*/ 108 h 762"/>
                <a:gd name="T30" fmla="*/ 580 w 763"/>
                <a:gd name="T31" fmla="*/ 54 h 762"/>
                <a:gd name="T32" fmla="*/ 526 w 763"/>
                <a:gd name="T33" fmla="*/ 0 h 762"/>
                <a:gd name="T34" fmla="*/ 472 w 763"/>
                <a:gd name="T35" fmla="*/ 54 h 762"/>
                <a:gd name="T36" fmla="*/ 526 w 763"/>
                <a:gd name="T37" fmla="*/ 108 h 762"/>
                <a:gd name="T38" fmla="*/ 414 w 763"/>
                <a:gd name="T39" fmla="*/ 563 h 762"/>
                <a:gd name="T40" fmla="*/ 525 w 763"/>
                <a:gd name="T41" fmla="*/ 270 h 762"/>
                <a:gd name="T42" fmla="*/ 524 w 763"/>
                <a:gd name="T43" fmla="*/ 270 h 762"/>
                <a:gd name="T44" fmla="*/ 510 w 763"/>
                <a:gd name="T45" fmla="*/ 208 h 762"/>
                <a:gd name="T46" fmla="*/ 252 w 763"/>
                <a:gd name="T47" fmla="*/ 208 h 762"/>
                <a:gd name="T48" fmla="*/ 252 w 763"/>
                <a:gd name="T49" fmla="*/ 273 h 762"/>
                <a:gd name="T50" fmla="*/ 428 w 763"/>
                <a:gd name="T51" fmla="*/ 273 h 762"/>
                <a:gd name="T52" fmla="*/ 349 w 763"/>
                <a:gd name="T53" fmla="*/ 563 h 762"/>
                <a:gd name="T54" fmla="*/ 414 w 763"/>
                <a:gd name="T55" fmla="*/ 563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63" h="762">
                  <a:moveTo>
                    <a:pt x="763" y="2"/>
                  </a:moveTo>
                  <a:cubicBezTo>
                    <a:pt x="763" y="762"/>
                    <a:pt x="763" y="762"/>
                    <a:pt x="763" y="762"/>
                  </a:cubicBezTo>
                  <a:cubicBezTo>
                    <a:pt x="0" y="762"/>
                    <a:pt x="0" y="762"/>
                    <a:pt x="0" y="762"/>
                  </a:cubicBezTo>
                  <a:cubicBezTo>
                    <a:pt x="0" y="2"/>
                    <a:pt x="0" y="2"/>
                    <a:pt x="0" y="2"/>
                  </a:cubicBezTo>
                  <a:cubicBezTo>
                    <a:pt x="108" y="2"/>
                    <a:pt x="108" y="2"/>
                    <a:pt x="108" y="2"/>
                  </a:cubicBezTo>
                  <a:cubicBezTo>
                    <a:pt x="108" y="654"/>
                    <a:pt x="108" y="654"/>
                    <a:pt x="108" y="654"/>
                  </a:cubicBezTo>
                  <a:cubicBezTo>
                    <a:pt x="655" y="654"/>
                    <a:pt x="655" y="654"/>
                    <a:pt x="655" y="654"/>
                  </a:cubicBezTo>
                  <a:cubicBezTo>
                    <a:pt x="655" y="2"/>
                    <a:pt x="655" y="2"/>
                    <a:pt x="655" y="2"/>
                  </a:cubicBezTo>
                  <a:lnTo>
                    <a:pt x="763" y="2"/>
                  </a:lnTo>
                  <a:close/>
                  <a:moveTo>
                    <a:pt x="238" y="108"/>
                  </a:moveTo>
                  <a:cubicBezTo>
                    <a:pt x="268" y="108"/>
                    <a:pt x="292" y="84"/>
                    <a:pt x="292" y="54"/>
                  </a:cubicBezTo>
                  <a:cubicBezTo>
                    <a:pt x="292" y="24"/>
                    <a:pt x="268" y="0"/>
                    <a:pt x="238" y="0"/>
                  </a:cubicBezTo>
                  <a:cubicBezTo>
                    <a:pt x="208" y="0"/>
                    <a:pt x="184" y="24"/>
                    <a:pt x="184" y="54"/>
                  </a:cubicBezTo>
                  <a:cubicBezTo>
                    <a:pt x="184" y="84"/>
                    <a:pt x="208" y="108"/>
                    <a:pt x="238" y="108"/>
                  </a:cubicBezTo>
                  <a:close/>
                  <a:moveTo>
                    <a:pt x="526" y="108"/>
                  </a:moveTo>
                  <a:cubicBezTo>
                    <a:pt x="555" y="108"/>
                    <a:pt x="580" y="84"/>
                    <a:pt x="580" y="54"/>
                  </a:cubicBezTo>
                  <a:cubicBezTo>
                    <a:pt x="580" y="24"/>
                    <a:pt x="555" y="0"/>
                    <a:pt x="526" y="0"/>
                  </a:cubicBezTo>
                  <a:cubicBezTo>
                    <a:pt x="496" y="0"/>
                    <a:pt x="472" y="24"/>
                    <a:pt x="472" y="54"/>
                  </a:cubicBezTo>
                  <a:cubicBezTo>
                    <a:pt x="472" y="84"/>
                    <a:pt x="496" y="108"/>
                    <a:pt x="526" y="108"/>
                  </a:cubicBezTo>
                  <a:close/>
                  <a:moveTo>
                    <a:pt x="414" y="563"/>
                  </a:moveTo>
                  <a:cubicBezTo>
                    <a:pt x="414" y="328"/>
                    <a:pt x="520" y="273"/>
                    <a:pt x="525" y="270"/>
                  </a:cubicBezTo>
                  <a:cubicBezTo>
                    <a:pt x="524" y="270"/>
                    <a:pt x="524" y="270"/>
                    <a:pt x="524" y="270"/>
                  </a:cubicBezTo>
                  <a:cubicBezTo>
                    <a:pt x="510" y="208"/>
                    <a:pt x="510" y="208"/>
                    <a:pt x="510" y="208"/>
                  </a:cubicBezTo>
                  <a:cubicBezTo>
                    <a:pt x="252" y="208"/>
                    <a:pt x="252" y="208"/>
                    <a:pt x="252" y="208"/>
                  </a:cubicBezTo>
                  <a:cubicBezTo>
                    <a:pt x="252" y="273"/>
                    <a:pt x="252" y="273"/>
                    <a:pt x="252" y="273"/>
                  </a:cubicBezTo>
                  <a:cubicBezTo>
                    <a:pt x="428" y="273"/>
                    <a:pt x="428" y="273"/>
                    <a:pt x="428" y="273"/>
                  </a:cubicBezTo>
                  <a:cubicBezTo>
                    <a:pt x="389" y="325"/>
                    <a:pt x="349" y="414"/>
                    <a:pt x="349" y="563"/>
                  </a:cubicBezTo>
                  <a:lnTo>
                    <a:pt x="414" y="563"/>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10" name="Group 9">
            <a:extLst>
              <a:ext uri="{FF2B5EF4-FFF2-40B4-BE49-F238E27FC236}">
                <a16:creationId xmlns:a16="http://schemas.microsoft.com/office/drawing/2014/main" id="{423ABCE4-AFB7-4FDC-9F81-0C3A00218FE0}"/>
              </a:ext>
            </a:extLst>
          </p:cNvPr>
          <p:cNvGrpSpPr>
            <a:grpSpLocks noChangeAspect="1"/>
          </p:cNvGrpSpPr>
          <p:nvPr/>
        </p:nvGrpSpPr>
        <p:grpSpPr>
          <a:xfrm>
            <a:off x="8268481" y="1668940"/>
            <a:ext cx="637200" cy="637200"/>
            <a:chOff x="8268481" y="1668940"/>
            <a:chExt cx="637200" cy="637200"/>
          </a:xfrm>
        </p:grpSpPr>
        <p:sp>
          <p:nvSpPr>
            <p:cNvPr id="58" name="Rectangle 57"/>
            <p:cNvSpPr>
              <a:spLocks noChangeAspect="1"/>
            </p:cNvSpPr>
            <p:nvPr/>
          </p:nvSpPr>
          <p:spPr>
            <a:xfrm>
              <a:off x="8268481" y="1668940"/>
              <a:ext cx="637200" cy="637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reeform 183">
              <a:extLst>
                <a:ext uri="{FF2B5EF4-FFF2-40B4-BE49-F238E27FC236}">
                  <a16:creationId xmlns:a16="http://schemas.microsoft.com/office/drawing/2014/main" id="{4E221330-42BD-4758-A659-D69951EF7CDE}"/>
                </a:ext>
              </a:extLst>
            </p:cNvPr>
            <p:cNvSpPr>
              <a:spLocks noChangeAspect="1" noEditPoints="1"/>
            </p:cNvSpPr>
            <p:nvPr/>
          </p:nvSpPr>
          <p:spPr bwMode="auto">
            <a:xfrm>
              <a:off x="8473938" y="1789540"/>
              <a:ext cx="226286" cy="396000"/>
            </a:xfrm>
            <a:custGeom>
              <a:avLst/>
              <a:gdLst>
                <a:gd name="T0" fmla="*/ 216 w 432"/>
                <a:gd name="T1" fmla="*/ 0 h 755"/>
                <a:gd name="T2" fmla="*/ 0 w 432"/>
                <a:gd name="T3" fmla="*/ 216 h 755"/>
                <a:gd name="T4" fmla="*/ 0 w 432"/>
                <a:gd name="T5" fmla="*/ 223 h 755"/>
                <a:gd name="T6" fmla="*/ 100 w 432"/>
                <a:gd name="T7" fmla="*/ 565 h 755"/>
                <a:gd name="T8" fmla="*/ 332 w 432"/>
                <a:gd name="T9" fmla="*/ 565 h 755"/>
                <a:gd name="T10" fmla="*/ 432 w 432"/>
                <a:gd name="T11" fmla="*/ 223 h 755"/>
                <a:gd name="T12" fmla="*/ 432 w 432"/>
                <a:gd name="T13" fmla="*/ 216 h 755"/>
                <a:gd name="T14" fmla="*/ 216 w 432"/>
                <a:gd name="T15" fmla="*/ 0 h 755"/>
                <a:gd name="T16" fmla="*/ 251 w 432"/>
                <a:gd name="T17" fmla="*/ 457 h 755"/>
                <a:gd name="T18" fmla="*/ 181 w 432"/>
                <a:gd name="T19" fmla="*/ 457 h 755"/>
                <a:gd name="T20" fmla="*/ 108 w 432"/>
                <a:gd name="T21" fmla="*/ 209 h 755"/>
                <a:gd name="T22" fmla="*/ 216 w 432"/>
                <a:gd name="T23" fmla="*/ 108 h 755"/>
                <a:gd name="T24" fmla="*/ 324 w 432"/>
                <a:gd name="T25" fmla="*/ 209 h 755"/>
                <a:gd name="T26" fmla="*/ 251 w 432"/>
                <a:gd name="T27" fmla="*/ 457 h 755"/>
                <a:gd name="T28" fmla="*/ 103 w 432"/>
                <a:gd name="T29" fmla="*/ 647 h 755"/>
                <a:gd name="T30" fmla="*/ 330 w 432"/>
                <a:gd name="T31" fmla="*/ 647 h 755"/>
                <a:gd name="T32" fmla="*/ 330 w 432"/>
                <a:gd name="T33" fmla="*/ 755 h 755"/>
                <a:gd name="T34" fmla="*/ 103 w 432"/>
                <a:gd name="T35" fmla="*/ 755 h 755"/>
                <a:gd name="T36" fmla="*/ 103 w 432"/>
                <a:gd name="T37" fmla="*/ 647 h 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32" h="755">
                  <a:moveTo>
                    <a:pt x="216" y="0"/>
                  </a:moveTo>
                  <a:cubicBezTo>
                    <a:pt x="97" y="0"/>
                    <a:pt x="0" y="97"/>
                    <a:pt x="0" y="216"/>
                  </a:cubicBezTo>
                  <a:cubicBezTo>
                    <a:pt x="0" y="223"/>
                    <a:pt x="0" y="223"/>
                    <a:pt x="0" y="223"/>
                  </a:cubicBezTo>
                  <a:cubicBezTo>
                    <a:pt x="100" y="565"/>
                    <a:pt x="100" y="565"/>
                    <a:pt x="100" y="565"/>
                  </a:cubicBezTo>
                  <a:cubicBezTo>
                    <a:pt x="332" y="565"/>
                    <a:pt x="332" y="565"/>
                    <a:pt x="332" y="565"/>
                  </a:cubicBezTo>
                  <a:cubicBezTo>
                    <a:pt x="432" y="223"/>
                    <a:pt x="432" y="223"/>
                    <a:pt x="432" y="223"/>
                  </a:cubicBezTo>
                  <a:cubicBezTo>
                    <a:pt x="432" y="216"/>
                    <a:pt x="432" y="216"/>
                    <a:pt x="432" y="216"/>
                  </a:cubicBezTo>
                  <a:cubicBezTo>
                    <a:pt x="432" y="97"/>
                    <a:pt x="335" y="0"/>
                    <a:pt x="216" y="0"/>
                  </a:cubicBezTo>
                  <a:close/>
                  <a:moveTo>
                    <a:pt x="251" y="457"/>
                  </a:moveTo>
                  <a:cubicBezTo>
                    <a:pt x="181" y="457"/>
                    <a:pt x="181" y="457"/>
                    <a:pt x="181" y="457"/>
                  </a:cubicBezTo>
                  <a:cubicBezTo>
                    <a:pt x="108" y="209"/>
                    <a:pt x="108" y="209"/>
                    <a:pt x="108" y="209"/>
                  </a:cubicBezTo>
                  <a:cubicBezTo>
                    <a:pt x="112" y="152"/>
                    <a:pt x="159" y="108"/>
                    <a:pt x="216" y="108"/>
                  </a:cubicBezTo>
                  <a:cubicBezTo>
                    <a:pt x="273" y="108"/>
                    <a:pt x="320" y="152"/>
                    <a:pt x="324" y="209"/>
                  </a:cubicBezTo>
                  <a:lnTo>
                    <a:pt x="251" y="457"/>
                  </a:lnTo>
                  <a:close/>
                  <a:moveTo>
                    <a:pt x="103" y="647"/>
                  </a:moveTo>
                  <a:cubicBezTo>
                    <a:pt x="330" y="647"/>
                    <a:pt x="330" y="647"/>
                    <a:pt x="330" y="647"/>
                  </a:cubicBezTo>
                  <a:cubicBezTo>
                    <a:pt x="330" y="755"/>
                    <a:pt x="330" y="755"/>
                    <a:pt x="330" y="755"/>
                  </a:cubicBezTo>
                  <a:cubicBezTo>
                    <a:pt x="103" y="755"/>
                    <a:pt x="103" y="755"/>
                    <a:pt x="103" y="755"/>
                  </a:cubicBezTo>
                  <a:lnTo>
                    <a:pt x="103" y="647"/>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5" name="Group 4">
            <a:extLst>
              <a:ext uri="{FF2B5EF4-FFF2-40B4-BE49-F238E27FC236}">
                <a16:creationId xmlns:a16="http://schemas.microsoft.com/office/drawing/2014/main" id="{873C75A1-5474-4199-82BA-ECFBC9F7DD52}"/>
              </a:ext>
            </a:extLst>
          </p:cNvPr>
          <p:cNvGrpSpPr>
            <a:grpSpLocks noChangeAspect="1"/>
          </p:cNvGrpSpPr>
          <p:nvPr/>
        </p:nvGrpSpPr>
        <p:grpSpPr>
          <a:xfrm>
            <a:off x="633600" y="4025529"/>
            <a:ext cx="637200" cy="637200"/>
            <a:chOff x="633600" y="4025529"/>
            <a:chExt cx="637200" cy="637200"/>
          </a:xfrm>
        </p:grpSpPr>
        <p:sp>
          <p:nvSpPr>
            <p:cNvPr id="61" name="Rectangle 60"/>
            <p:cNvSpPr>
              <a:spLocks noChangeAspect="1"/>
            </p:cNvSpPr>
            <p:nvPr/>
          </p:nvSpPr>
          <p:spPr>
            <a:xfrm>
              <a:off x="633600" y="4025529"/>
              <a:ext cx="637200" cy="637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reeform 172">
              <a:extLst>
                <a:ext uri="{FF2B5EF4-FFF2-40B4-BE49-F238E27FC236}">
                  <a16:creationId xmlns:a16="http://schemas.microsoft.com/office/drawing/2014/main" id="{356F10C3-CF2A-49D7-8A55-B9C7111F46ED}"/>
                </a:ext>
              </a:extLst>
            </p:cNvPr>
            <p:cNvSpPr>
              <a:spLocks noChangeAspect="1" noEditPoints="1"/>
            </p:cNvSpPr>
            <p:nvPr/>
          </p:nvSpPr>
          <p:spPr bwMode="auto">
            <a:xfrm>
              <a:off x="794256" y="4146129"/>
              <a:ext cx="315888" cy="396000"/>
            </a:xfrm>
            <a:custGeom>
              <a:avLst/>
              <a:gdLst>
                <a:gd name="T0" fmla="*/ 602 w 602"/>
                <a:gd name="T1" fmla="*/ 223 h 754"/>
                <a:gd name="T2" fmla="*/ 602 w 602"/>
                <a:gd name="T3" fmla="*/ 567 h 754"/>
                <a:gd name="T4" fmla="*/ 494 w 602"/>
                <a:gd name="T5" fmla="*/ 567 h 754"/>
                <a:gd name="T6" fmla="*/ 494 w 602"/>
                <a:gd name="T7" fmla="*/ 269 h 754"/>
                <a:gd name="T8" fmla="*/ 329 w 602"/>
                <a:gd name="T9" fmla="*/ 108 h 754"/>
                <a:gd name="T10" fmla="*/ 108 w 602"/>
                <a:gd name="T11" fmla="*/ 108 h 754"/>
                <a:gd name="T12" fmla="*/ 108 w 602"/>
                <a:gd name="T13" fmla="*/ 645 h 754"/>
                <a:gd name="T14" fmla="*/ 414 w 602"/>
                <a:gd name="T15" fmla="*/ 645 h 754"/>
                <a:gd name="T16" fmla="*/ 414 w 602"/>
                <a:gd name="T17" fmla="*/ 753 h 754"/>
                <a:gd name="T18" fmla="*/ 0 w 602"/>
                <a:gd name="T19" fmla="*/ 753 h 754"/>
                <a:gd name="T20" fmla="*/ 0 w 602"/>
                <a:gd name="T21" fmla="*/ 0 h 754"/>
                <a:gd name="T22" fmla="*/ 373 w 602"/>
                <a:gd name="T23" fmla="*/ 0 h 754"/>
                <a:gd name="T24" fmla="*/ 602 w 602"/>
                <a:gd name="T25" fmla="*/ 223 h 754"/>
                <a:gd name="T26" fmla="*/ 548 w 602"/>
                <a:gd name="T27" fmla="*/ 646 h 754"/>
                <a:gd name="T28" fmla="*/ 494 w 602"/>
                <a:gd name="T29" fmla="*/ 700 h 754"/>
                <a:gd name="T30" fmla="*/ 548 w 602"/>
                <a:gd name="T31" fmla="*/ 754 h 754"/>
                <a:gd name="T32" fmla="*/ 602 w 602"/>
                <a:gd name="T33" fmla="*/ 700 h 754"/>
                <a:gd name="T34" fmla="*/ 548 w 602"/>
                <a:gd name="T35" fmla="*/ 646 h 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02" h="754">
                  <a:moveTo>
                    <a:pt x="602" y="223"/>
                  </a:moveTo>
                  <a:cubicBezTo>
                    <a:pt x="602" y="567"/>
                    <a:pt x="602" y="567"/>
                    <a:pt x="602" y="567"/>
                  </a:cubicBezTo>
                  <a:cubicBezTo>
                    <a:pt x="494" y="567"/>
                    <a:pt x="494" y="567"/>
                    <a:pt x="494" y="567"/>
                  </a:cubicBezTo>
                  <a:cubicBezTo>
                    <a:pt x="494" y="269"/>
                    <a:pt x="494" y="269"/>
                    <a:pt x="494" y="269"/>
                  </a:cubicBezTo>
                  <a:cubicBezTo>
                    <a:pt x="329" y="108"/>
                    <a:pt x="329" y="108"/>
                    <a:pt x="329" y="108"/>
                  </a:cubicBezTo>
                  <a:cubicBezTo>
                    <a:pt x="108" y="108"/>
                    <a:pt x="108" y="108"/>
                    <a:pt x="108" y="108"/>
                  </a:cubicBezTo>
                  <a:cubicBezTo>
                    <a:pt x="108" y="645"/>
                    <a:pt x="108" y="645"/>
                    <a:pt x="108" y="645"/>
                  </a:cubicBezTo>
                  <a:cubicBezTo>
                    <a:pt x="414" y="645"/>
                    <a:pt x="414" y="645"/>
                    <a:pt x="414" y="645"/>
                  </a:cubicBezTo>
                  <a:cubicBezTo>
                    <a:pt x="414" y="753"/>
                    <a:pt x="414" y="753"/>
                    <a:pt x="414" y="753"/>
                  </a:cubicBezTo>
                  <a:cubicBezTo>
                    <a:pt x="0" y="753"/>
                    <a:pt x="0" y="753"/>
                    <a:pt x="0" y="753"/>
                  </a:cubicBezTo>
                  <a:cubicBezTo>
                    <a:pt x="0" y="0"/>
                    <a:pt x="0" y="0"/>
                    <a:pt x="0" y="0"/>
                  </a:cubicBezTo>
                  <a:cubicBezTo>
                    <a:pt x="373" y="0"/>
                    <a:pt x="373" y="0"/>
                    <a:pt x="373" y="0"/>
                  </a:cubicBezTo>
                  <a:lnTo>
                    <a:pt x="602" y="223"/>
                  </a:lnTo>
                  <a:close/>
                  <a:moveTo>
                    <a:pt x="548" y="646"/>
                  </a:moveTo>
                  <a:cubicBezTo>
                    <a:pt x="518" y="646"/>
                    <a:pt x="494" y="670"/>
                    <a:pt x="494" y="700"/>
                  </a:cubicBezTo>
                  <a:cubicBezTo>
                    <a:pt x="494" y="730"/>
                    <a:pt x="518" y="754"/>
                    <a:pt x="548" y="754"/>
                  </a:cubicBezTo>
                  <a:cubicBezTo>
                    <a:pt x="578" y="754"/>
                    <a:pt x="602" y="730"/>
                    <a:pt x="602" y="700"/>
                  </a:cubicBezTo>
                  <a:cubicBezTo>
                    <a:pt x="602" y="670"/>
                    <a:pt x="578" y="646"/>
                    <a:pt x="548" y="646"/>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9" name="Group 8">
            <a:extLst>
              <a:ext uri="{FF2B5EF4-FFF2-40B4-BE49-F238E27FC236}">
                <a16:creationId xmlns:a16="http://schemas.microsoft.com/office/drawing/2014/main" id="{2E94872B-A5DC-4120-B7CD-8803DA87E612}"/>
              </a:ext>
            </a:extLst>
          </p:cNvPr>
          <p:cNvGrpSpPr>
            <a:grpSpLocks noChangeAspect="1"/>
          </p:cNvGrpSpPr>
          <p:nvPr/>
        </p:nvGrpSpPr>
        <p:grpSpPr>
          <a:xfrm>
            <a:off x="4441897" y="4025529"/>
            <a:ext cx="637200" cy="637200"/>
            <a:chOff x="4441897" y="4025529"/>
            <a:chExt cx="637200" cy="637200"/>
          </a:xfrm>
        </p:grpSpPr>
        <p:sp>
          <p:nvSpPr>
            <p:cNvPr id="67" name="Rectangle 66"/>
            <p:cNvSpPr>
              <a:spLocks noChangeAspect="1"/>
            </p:cNvSpPr>
            <p:nvPr/>
          </p:nvSpPr>
          <p:spPr>
            <a:xfrm>
              <a:off x="4441897" y="4025529"/>
              <a:ext cx="637200" cy="637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Freeform 180">
              <a:extLst>
                <a:ext uri="{FF2B5EF4-FFF2-40B4-BE49-F238E27FC236}">
                  <a16:creationId xmlns:a16="http://schemas.microsoft.com/office/drawing/2014/main" id="{F67DCBB0-6F69-48BA-877F-011DE3E57163}"/>
                </a:ext>
              </a:extLst>
            </p:cNvPr>
            <p:cNvSpPr>
              <a:spLocks noChangeAspect="1" noEditPoints="1"/>
            </p:cNvSpPr>
            <p:nvPr/>
          </p:nvSpPr>
          <p:spPr bwMode="auto">
            <a:xfrm>
              <a:off x="4562497" y="4163418"/>
              <a:ext cx="396000" cy="361423"/>
            </a:xfrm>
            <a:custGeom>
              <a:avLst/>
              <a:gdLst>
                <a:gd name="T0" fmla="*/ 376 w 752"/>
                <a:gd name="T1" fmla="*/ 412 h 688"/>
                <a:gd name="T2" fmla="*/ 582 w 752"/>
                <a:gd name="T3" fmla="*/ 206 h 688"/>
                <a:gd name="T4" fmla="*/ 376 w 752"/>
                <a:gd name="T5" fmla="*/ 0 h 688"/>
                <a:gd name="T6" fmla="*/ 170 w 752"/>
                <a:gd name="T7" fmla="*/ 206 h 688"/>
                <a:gd name="T8" fmla="*/ 376 w 752"/>
                <a:gd name="T9" fmla="*/ 412 h 688"/>
                <a:gd name="T10" fmla="*/ 376 w 752"/>
                <a:gd name="T11" fmla="*/ 108 h 688"/>
                <a:gd name="T12" fmla="*/ 474 w 752"/>
                <a:gd name="T13" fmla="*/ 206 h 688"/>
                <a:gd name="T14" fmla="*/ 376 w 752"/>
                <a:gd name="T15" fmla="*/ 304 h 688"/>
                <a:gd name="T16" fmla="*/ 278 w 752"/>
                <a:gd name="T17" fmla="*/ 206 h 688"/>
                <a:gd name="T18" fmla="*/ 376 w 752"/>
                <a:gd name="T19" fmla="*/ 108 h 688"/>
                <a:gd name="T20" fmla="*/ 752 w 752"/>
                <a:gd name="T21" fmla="*/ 688 h 688"/>
                <a:gd name="T22" fmla="*/ 644 w 752"/>
                <a:gd name="T23" fmla="*/ 688 h 688"/>
                <a:gd name="T24" fmla="*/ 559 w 752"/>
                <a:gd name="T25" fmla="*/ 603 h 688"/>
                <a:gd name="T26" fmla="*/ 193 w 752"/>
                <a:gd name="T27" fmla="*/ 603 h 688"/>
                <a:gd name="T28" fmla="*/ 110 w 752"/>
                <a:gd name="T29" fmla="*/ 671 h 688"/>
                <a:gd name="T30" fmla="*/ 108 w 752"/>
                <a:gd name="T31" fmla="*/ 688 h 688"/>
                <a:gd name="T32" fmla="*/ 0 w 752"/>
                <a:gd name="T33" fmla="*/ 688 h 688"/>
                <a:gd name="T34" fmla="*/ 4 w 752"/>
                <a:gd name="T35" fmla="*/ 649 h 688"/>
                <a:gd name="T36" fmla="*/ 193 w 752"/>
                <a:gd name="T37" fmla="*/ 495 h 688"/>
                <a:gd name="T38" fmla="*/ 559 w 752"/>
                <a:gd name="T39" fmla="*/ 495 h 688"/>
                <a:gd name="T40" fmla="*/ 752 w 752"/>
                <a:gd name="T41" fmla="*/ 688 h 6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52" h="688">
                  <a:moveTo>
                    <a:pt x="376" y="412"/>
                  </a:moveTo>
                  <a:cubicBezTo>
                    <a:pt x="489" y="412"/>
                    <a:pt x="582" y="319"/>
                    <a:pt x="582" y="206"/>
                  </a:cubicBezTo>
                  <a:cubicBezTo>
                    <a:pt x="582" y="93"/>
                    <a:pt x="489" y="0"/>
                    <a:pt x="376" y="0"/>
                  </a:cubicBezTo>
                  <a:cubicBezTo>
                    <a:pt x="263" y="0"/>
                    <a:pt x="170" y="93"/>
                    <a:pt x="170" y="206"/>
                  </a:cubicBezTo>
                  <a:cubicBezTo>
                    <a:pt x="170" y="319"/>
                    <a:pt x="263" y="412"/>
                    <a:pt x="376" y="412"/>
                  </a:cubicBezTo>
                  <a:close/>
                  <a:moveTo>
                    <a:pt x="376" y="108"/>
                  </a:moveTo>
                  <a:cubicBezTo>
                    <a:pt x="430" y="108"/>
                    <a:pt x="474" y="152"/>
                    <a:pt x="474" y="206"/>
                  </a:cubicBezTo>
                  <a:cubicBezTo>
                    <a:pt x="474" y="260"/>
                    <a:pt x="430" y="304"/>
                    <a:pt x="376" y="304"/>
                  </a:cubicBezTo>
                  <a:cubicBezTo>
                    <a:pt x="322" y="304"/>
                    <a:pt x="278" y="260"/>
                    <a:pt x="278" y="206"/>
                  </a:cubicBezTo>
                  <a:cubicBezTo>
                    <a:pt x="278" y="152"/>
                    <a:pt x="322" y="108"/>
                    <a:pt x="376" y="108"/>
                  </a:cubicBezTo>
                  <a:close/>
                  <a:moveTo>
                    <a:pt x="752" y="688"/>
                  </a:moveTo>
                  <a:cubicBezTo>
                    <a:pt x="644" y="688"/>
                    <a:pt x="644" y="688"/>
                    <a:pt x="644" y="688"/>
                  </a:cubicBezTo>
                  <a:cubicBezTo>
                    <a:pt x="644" y="641"/>
                    <a:pt x="606" y="603"/>
                    <a:pt x="559" y="603"/>
                  </a:cubicBezTo>
                  <a:cubicBezTo>
                    <a:pt x="193" y="603"/>
                    <a:pt x="193" y="603"/>
                    <a:pt x="193" y="603"/>
                  </a:cubicBezTo>
                  <a:cubicBezTo>
                    <a:pt x="153" y="603"/>
                    <a:pt x="118" y="632"/>
                    <a:pt x="110" y="671"/>
                  </a:cubicBezTo>
                  <a:cubicBezTo>
                    <a:pt x="109" y="676"/>
                    <a:pt x="108" y="682"/>
                    <a:pt x="108" y="688"/>
                  </a:cubicBezTo>
                  <a:cubicBezTo>
                    <a:pt x="0" y="688"/>
                    <a:pt x="0" y="688"/>
                    <a:pt x="0" y="688"/>
                  </a:cubicBezTo>
                  <a:cubicBezTo>
                    <a:pt x="0" y="675"/>
                    <a:pt x="1" y="662"/>
                    <a:pt x="4" y="649"/>
                  </a:cubicBezTo>
                  <a:cubicBezTo>
                    <a:pt x="22" y="560"/>
                    <a:pt x="102" y="495"/>
                    <a:pt x="193" y="495"/>
                  </a:cubicBezTo>
                  <a:cubicBezTo>
                    <a:pt x="559" y="495"/>
                    <a:pt x="559" y="495"/>
                    <a:pt x="559" y="495"/>
                  </a:cubicBezTo>
                  <a:cubicBezTo>
                    <a:pt x="665" y="495"/>
                    <a:pt x="752" y="582"/>
                    <a:pt x="752" y="688"/>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12" name="Group 11">
            <a:extLst>
              <a:ext uri="{FF2B5EF4-FFF2-40B4-BE49-F238E27FC236}">
                <a16:creationId xmlns:a16="http://schemas.microsoft.com/office/drawing/2014/main" id="{30EBA70F-C6A8-4EAC-A27D-A92BCAC1C109}"/>
              </a:ext>
            </a:extLst>
          </p:cNvPr>
          <p:cNvGrpSpPr>
            <a:grpSpLocks noChangeAspect="1"/>
          </p:cNvGrpSpPr>
          <p:nvPr/>
        </p:nvGrpSpPr>
        <p:grpSpPr>
          <a:xfrm>
            <a:off x="8268481" y="4025529"/>
            <a:ext cx="637200" cy="637200"/>
            <a:chOff x="8268481" y="4025529"/>
            <a:chExt cx="637200" cy="637200"/>
          </a:xfrm>
        </p:grpSpPr>
        <p:sp>
          <p:nvSpPr>
            <p:cNvPr id="64" name="Rectangle 63"/>
            <p:cNvSpPr>
              <a:spLocks noChangeAspect="1"/>
            </p:cNvSpPr>
            <p:nvPr/>
          </p:nvSpPr>
          <p:spPr>
            <a:xfrm>
              <a:off x="8268481" y="4025529"/>
              <a:ext cx="637200" cy="637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Freeform 187">
              <a:extLst>
                <a:ext uri="{FF2B5EF4-FFF2-40B4-BE49-F238E27FC236}">
                  <a16:creationId xmlns:a16="http://schemas.microsoft.com/office/drawing/2014/main" id="{2A5CF0D7-7A25-467D-8FD5-FBA419906268}"/>
                </a:ext>
              </a:extLst>
            </p:cNvPr>
            <p:cNvSpPr>
              <a:spLocks noChangeAspect="1" noEditPoints="1"/>
            </p:cNvSpPr>
            <p:nvPr/>
          </p:nvSpPr>
          <p:spPr bwMode="auto">
            <a:xfrm>
              <a:off x="8389081" y="4155420"/>
              <a:ext cx="396000" cy="377418"/>
            </a:xfrm>
            <a:custGeom>
              <a:avLst/>
              <a:gdLst>
                <a:gd name="T0" fmla="*/ 756 w 766"/>
                <a:gd name="T1" fmla="*/ 271 h 730"/>
                <a:gd name="T2" fmla="*/ 690 w 766"/>
                <a:gd name="T3" fmla="*/ 215 h 730"/>
                <a:gd name="T4" fmla="*/ 529 w 766"/>
                <a:gd name="T5" fmla="*/ 192 h 730"/>
                <a:gd name="T6" fmla="*/ 457 w 766"/>
                <a:gd name="T7" fmla="*/ 46 h 730"/>
                <a:gd name="T8" fmla="*/ 383 w 766"/>
                <a:gd name="T9" fmla="*/ 0 h 730"/>
                <a:gd name="T10" fmla="*/ 309 w 766"/>
                <a:gd name="T11" fmla="*/ 46 h 730"/>
                <a:gd name="T12" fmla="*/ 237 w 766"/>
                <a:gd name="T13" fmla="*/ 192 h 730"/>
                <a:gd name="T14" fmla="*/ 76 w 766"/>
                <a:gd name="T15" fmla="*/ 215 h 730"/>
                <a:gd name="T16" fmla="*/ 10 w 766"/>
                <a:gd name="T17" fmla="*/ 271 h 730"/>
                <a:gd name="T18" fmla="*/ 31 w 766"/>
                <a:gd name="T19" fmla="*/ 355 h 730"/>
                <a:gd name="T20" fmla="*/ 147 w 766"/>
                <a:gd name="T21" fmla="*/ 469 h 730"/>
                <a:gd name="T22" fmla="*/ 120 w 766"/>
                <a:gd name="T23" fmla="*/ 629 h 730"/>
                <a:gd name="T24" fmla="*/ 153 w 766"/>
                <a:gd name="T25" fmla="*/ 709 h 730"/>
                <a:gd name="T26" fmla="*/ 201 w 766"/>
                <a:gd name="T27" fmla="*/ 725 h 730"/>
                <a:gd name="T28" fmla="*/ 239 w 766"/>
                <a:gd name="T29" fmla="*/ 716 h 730"/>
                <a:gd name="T30" fmla="*/ 383 w 766"/>
                <a:gd name="T31" fmla="*/ 640 h 730"/>
                <a:gd name="T32" fmla="*/ 527 w 766"/>
                <a:gd name="T33" fmla="*/ 716 h 730"/>
                <a:gd name="T34" fmla="*/ 613 w 766"/>
                <a:gd name="T35" fmla="*/ 709 h 730"/>
                <a:gd name="T36" fmla="*/ 646 w 766"/>
                <a:gd name="T37" fmla="*/ 629 h 730"/>
                <a:gd name="T38" fmla="*/ 619 w 766"/>
                <a:gd name="T39" fmla="*/ 469 h 730"/>
                <a:gd name="T40" fmla="*/ 735 w 766"/>
                <a:gd name="T41" fmla="*/ 355 h 730"/>
                <a:gd name="T42" fmla="*/ 756 w 766"/>
                <a:gd name="T43" fmla="*/ 271 h 730"/>
                <a:gd name="T44" fmla="*/ 533 w 766"/>
                <a:gd name="T45" fmla="*/ 401 h 730"/>
                <a:gd name="T46" fmla="*/ 510 w 766"/>
                <a:gd name="T47" fmla="*/ 474 h 730"/>
                <a:gd name="T48" fmla="*/ 531 w 766"/>
                <a:gd name="T49" fmla="*/ 596 h 730"/>
                <a:gd name="T50" fmla="*/ 421 w 766"/>
                <a:gd name="T51" fmla="*/ 538 h 730"/>
                <a:gd name="T52" fmla="*/ 383 w 766"/>
                <a:gd name="T53" fmla="*/ 529 h 730"/>
                <a:gd name="T54" fmla="*/ 345 w 766"/>
                <a:gd name="T55" fmla="*/ 538 h 730"/>
                <a:gd name="T56" fmla="*/ 235 w 766"/>
                <a:gd name="T57" fmla="*/ 596 h 730"/>
                <a:gd name="T58" fmla="*/ 256 w 766"/>
                <a:gd name="T59" fmla="*/ 474 h 730"/>
                <a:gd name="T60" fmla="*/ 233 w 766"/>
                <a:gd name="T61" fmla="*/ 401 h 730"/>
                <a:gd name="T62" fmla="*/ 144 w 766"/>
                <a:gd name="T63" fmla="*/ 315 h 730"/>
                <a:gd name="T64" fmla="*/ 266 w 766"/>
                <a:gd name="T65" fmla="*/ 297 h 730"/>
                <a:gd name="T66" fmla="*/ 328 w 766"/>
                <a:gd name="T67" fmla="*/ 252 h 730"/>
                <a:gd name="T68" fmla="*/ 383 w 766"/>
                <a:gd name="T69" fmla="*/ 141 h 730"/>
                <a:gd name="T70" fmla="*/ 438 w 766"/>
                <a:gd name="T71" fmla="*/ 252 h 730"/>
                <a:gd name="T72" fmla="*/ 500 w 766"/>
                <a:gd name="T73" fmla="*/ 297 h 730"/>
                <a:gd name="T74" fmla="*/ 622 w 766"/>
                <a:gd name="T75" fmla="*/ 315 h 730"/>
                <a:gd name="T76" fmla="*/ 533 w 766"/>
                <a:gd name="T77" fmla="*/ 401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66" h="730">
                  <a:moveTo>
                    <a:pt x="756" y="271"/>
                  </a:moveTo>
                  <a:cubicBezTo>
                    <a:pt x="746" y="241"/>
                    <a:pt x="721" y="220"/>
                    <a:pt x="690" y="215"/>
                  </a:cubicBezTo>
                  <a:cubicBezTo>
                    <a:pt x="529" y="192"/>
                    <a:pt x="529" y="192"/>
                    <a:pt x="529" y="192"/>
                  </a:cubicBezTo>
                  <a:cubicBezTo>
                    <a:pt x="457" y="46"/>
                    <a:pt x="457" y="46"/>
                    <a:pt x="457" y="46"/>
                  </a:cubicBezTo>
                  <a:cubicBezTo>
                    <a:pt x="443" y="18"/>
                    <a:pt x="414" y="0"/>
                    <a:pt x="383" y="0"/>
                  </a:cubicBezTo>
                  <a:cubicBezTo>
                    <a:pt x="352" y="0"/>
                    <a:pt x="323" y="18"/>
                    <a:pt x="309" y="46"/>
                  </a:cubicBezTo>
                  <a:cubicBezTo>
                    <a:pt x="237" y="192"/>
                    <a:pt x="237" y="192"/>
                    <a:pt x="237" y="192"/>
                  </a:cubicBezTo>
                  <a:cubicBezTo>
                    <a:pt x="76" y="215"/>
                    <a:pt x="76" y="215"/>
                    <a:pt x="76" y="215"/>
                  </a:cubicBezTo>
                  <a:cubicBezTo>
                    <a:pt x="45" y="220"/>
                    <a:pt x="20" y="241"/>
                    <a:pt x="10" y="271"/>
                  </a:cubicBezTo>
                  <a:cubicBezTo>
                    <a:pt x="0" y="301"/>
                    <a:pt x="8" y="333"/>
                    <a:pt x="31" y="355"/>
                  </a:cubicBezTo>
                  <a:cubicBezTo>
                    <a:pt x="147" y="469"/>
                    <a:pt x="147" y="469"/>
                    <a:pt x="147" y="469"/>
                  </a:cubicBezTo>
                  <a:cubicBezTo>
                    <a:pt x="120" y="629"/>
                    <a:pt x="120" y="629"/>
                    <a:pt x="120" y="629"/>
                  </a:cubicBezTo>
                  <a:cubicBezTo>
                    <a:pt x="115" y="660"/>
                    <a:pt x="127" y="691"/>
                    <a:pt x="153" y="709"/>
                  </a:cubicBezTo>
                  <a:cubicBezTo>
                    <a:pt x="167" y="720"/>
                    <a:pt x="184" y="725"/>
                    <a:pt x="201" y="725"/>
                  </a:cubicBezTo>
                  <a:cubicBezTo>
                    <a:pt x="214" y="725"/>
                    <a:pt x="227" y="722"/>
                    <a:pt x="239" y="716"/>
                  </a:cubicBezTo>
                  <a:cubicBezTo>
                    <a:pt x="383" y="640"/>
                    <a:pt x="383" y="640"/>
                    <a:pt x="383" y="640"/>
                  </a:cubicBezTo>
                  <a:cubicBezTo>
                    <a:pt x="527" y="716"/>
                    <a:pt x="527" y="716"/>
                    <a:pt x="527" y="716"/>
                  </a:cubicBezTo>
                  <a:cubicBezTo>
                    <a:pt x="555" y="730"/>
                    <a:pt x="588" y="728"/>
                    <a:pt x="613" y="709"/>
                  </a:cubicBezTo>
                  <a:cubicBezTo>
                    <a:pt x="639" y="691"/>
                    <a:pt x="651" y="660"/>
                    <a:pt x="646" y="629"/>
                  </a:cubicBezTo>
                  <a:cubicBezTo>
                    <a:pt x="619" y="469"/>
                    <a:pt x="619" y="469"/>
                    <a:pt x="619" y="469"/>
                  </a:cubicBezTo>
                  <a:cubicBezTo>
                    <a:pt x="735" y="355"/>
                    <a:pt x="735" y="355"/>
                    <a:pt x="735" y="355"/>
                  </a:cubicBezTo>
                  <a:cubicBezTo>
                    <a:pt x="758" y="333"/>
                    <a:pt x="766" y="301"/>
                    <a:pt x="756" y="271"/>
                  </a:cubicBezTo>
                  <a:close/>
                  <a:moveTo>
                    <a:pt x="533" y="401"/>
                  </a:moveTo>
                  <a:cubicBezTo>
                    <a:pt x="514" y="420"/>
                    <a:pt x="505" y="447"/>
                    <a:pt x="510" y="474"/>
                  </a:cubicBezTo>
                  <a:cubicBezTo>
                    <a:pt x="531" y="596"/>
                    <a:pt x="531" y="596"/>
                    <a:pt x="531" y="596"/>
                  </a:cubicBezTo>
                  <a:cubicBezTo>
                    <a:pt x="421" y="538"/>
                    <a:pt x="421" y="538"/>
                    <a:pt x="421" y="538"/>
                  </a:cubicBezTo>
                  <a:cubicBezTo>
                    <a:pt x="409" y="532"/>
                    <a:pt x="396" y="529"/>
                    <a:pt x="383" y="529"/>
                  </a:cubicBezTo>
                  <a:cubicBezTo>
                    <a:pt x="370" y="529"/>
                    <a:pt x="357" y="532"/>
                    <a:pt x="345" y="538"/>
                  </a:cubicBezTo>
                  <a:cubicBezTo>
                    <a:pt x="235" y="596"/>
                    <a:pt x="235" y="596"/>
                    <a:pt x="235" y="596"/>
                  </a:cubicBezTo>
                  <a:cubicBezTo>
                    <a:pt x="256" y="474"/>
                    <a:pt x="256" y="474"/>
                    <a:pt x="256" y="474"/>
                  </a:cubicBezTo>
                  <a:cubicBezTo>
                    <a:pt x="261" y="447"/>
                    <a:pt x="252" y="420"/>
                    <a:pt x="233" y="401"/>
                  </a:cubicBezTo>
                  <a:cubicBezTo>
                    <a:pt x="144" y="315"/>
                    <a:pt x="144" y="315"/>
                    <a:pt x="144" y="315"/>
                  </a:cubicBezTo>
                  <a:cubicBezTo>
                    <a:pt x="266" y="297"/>
                    <a:pt x="266" y="297"/>
                    <a:pt x="266" y="297"/>
                  </a:cubicBezTo>
                  <a:cubicBezTo>
                    <a:pt x="293" y="293"/>
                    <a:pt x="316" y="276"/>
                    <a:pt x="328" y="252"/>
                  </a:cubicBezTo>
                  <a:cubicBezTo>
                    <a:pt x="383" y="141"/>
                    <a:pt x="383" y="141"/>
                    <a:pt x="383" y="141"/>
                  </a:cubicBezTo>
                  <a:cubicBezTo>
                    <a:pt x="438" y="252"/>
                    <a:pt x="438" y="252"/>
                    <a:pt x="438" y="252"/>
                  </a:cubicBezTo>
                  <a:cubicBezTo>
                    <a:pt x="450" y="276"/>
                    <a:pt x="473" y="293"/>
                    <a:pt x="500" y="297"/>
                  </a:cubicBezTo>
                  <a:cubicBezTo>
                    <a:pt x="622" y="315"/>
                    <a:pt x="622" y="315"/>
                    <a:pt x="622" y="315"/>
                  </a:cubicBezTo>
                  <a:lnTo>
                    <a:pt x="533" y="401"/>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35369078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7459" y="515462"/>
            <a:ext cx="11117083" cy="600164"/>
          </a:xfrm>
        </p:spPr>
        <p:txBody>
          <a:bodyPr/>
          <a:lstStyle/>
          <a:p>
            <a:r>
              <a:rPr lang="en-US" noProof="0"/>
              <a:t>Our Advantages</a:t>
            </a:r>
          </a:p>
        </p:txBody>
      </p:sp>
      <p:sp>
        <p:nvSpPr>
          <p:cNvPr id="9" name="Text Placeholder 8"/>
          <p:cNvSpPr>
            <a:spLocks noGrp="1"/>
          </p:cNvSpPr>
          <p:nvPr>
            <p:ph type="body" sz="quarter" idx="12"/>
          </p:nvPr>
        </p:nvSpPr>
        <p:spPr/>
        <p:txBody>
          <a:bodyPr/>
          <a:lstStyle/>
          <a:p>
            <a:r>
              <a:rPr lang="en-US"/>
              <a:t>Subtitle goes here</a:t>
            </a:r>
          </a:p>
        </p:txBody>
      </p:sp>
      <p:sp>
        <p:nvSpPr>
          <p:cNvPr id="52" name="TextBox 51"/>
          <p:cNvSpPr txBox="1"/>
          <p:nvPr/>
        </p:nvSpPr>
        <p:spPr>
          <a:xfrm>
            <a:off x="1809100" y="2012814"/>
            <a:ext cx="4058300" cy="596382"/>
          </a:xfrm>
          <a:prstGeom prst="rect">
            <a:avLst/>
          </a:prstGeom>
          <a:noFill/>
        </p:spPr>
        <p:txBody>
          <a:bodyPr wrap="square" rtlCol="0">
            <a:spAutoFit/>
          </a:bodyPr>
          <a:lstStyle/>
          <a:p>
            <a:pPr>
              <a:lnSpc>
                <a:spcPct val="114000"/>
              </a:lnSpc>
            </a:pPr>
            <a:r>
              <a:rPr lang="en-US" sz="1500"/>
              <a:t>Lorem ipsum dolor sit </a:t>
            </a:r>
            <a:r>
              <a:rPr lang="en-US" sz="1500" err="1"/>
              <a:t>amet</a:t>
            </a:r>
            <a:r>
              <a:rPr lang="en-US" sz="1500"/>
              <a:t>, lorem </a:t>
            </a:r>
            <a:r>
              <a:rPr lang="en-US" sz="1500" err="1"/>
              <a:t>consectetuer</a:t>
            </a:r>
            <a:r>
              <a:rPr lang="en-US" sz="1500"/>
              <a:t> </a:t>
            </a:r>
            <a:r>
              <a:rPr lang="en-US" sz="1500" err="1"/>
              <a:t>adipiscing</a:t>
            </a:r>
            <a:r>
              <a:rPr lang="en-US" sz="1500"/>
              <a:t> </a:t>
            </a:r>
            <a:r>
              <a:rPr lang="en-US" sz="1500" err="1"/>
              <a:t>elit</a:t>
            </a:r>
            <a:r>
              <a:rPr lang="en-US" sz="1500"/>
              <a:t>, </a:t>
            </a:r>
            <a:r>
              <a:rPr lang="en-US" sz="1500" err="1"/>
              <a:t>sedia</a:t>
            </a:r>
            <a:endParaRPr lang="en-US" sz="1500"/>
          </a:p>
        </p:txBody>
      </p:sp>
      <p:sp>
        <p:nvSpPr>
          <p:cNvPr id="54" name="TextBox 53"/>
          <p:cNvSpPr txBox="1"/>
          <p:nvPr/>
        </p:nvSpPr>
        <p:spPr>
          <a:xfrm>
            <a:off x="1809100" y="3429000"/>
            <a:ext cx="4058300" cy="596382"/>
          </a:xfrm>
          <a:prstGeom prst="rect">
            <a:avLst/>
          </a:prstGeom>
          <a:noFill/>
        </p:spPr>
        <p:txBody>
          <a:bodyPr wrap="square" rtlCol="0">
            <a:spAutoFit/>
          </a:bodyPr>
          <a:lstStyle/>
          <a:p>
            <a:pPr>
              <a:lnSpc>
                <a:spcPct val="114000"/>
              </a:lnSpc>
            </a:pPr>
            <a:r>
              <a:rPr lang="en-US" sz="1500"/>
              <a:t>Lorem ipsum dolor sit </a:t>
            </a:r>
            <a:r>
              <a:rPr lang="en-US" sz="1500" err="1"/>
              <a:t>amet</a:t>
            </a:r>
            <a:r>
              <a:rPr lang="en-US" sz="1500"/>
              <a:t>, lorem </a:t>
            </a:r>
            <a:r>
              <a:rPr lang="en-US" sz="1500" err="1"/>
              <a:t>consectetuer</a:t>
            </a:r>
            <a:r>
              <a:rPr lang="en-US" sz="1500"/>
              <a:t> </a:t>
            </a:r>
            <a:r>
              <a:rPr lang="en-US" sz="1500" err="1"/>
              <a:t>adipiscing</a:t>
            </a:r>
            <a:r>
              <a:rPr lang="en-US" sz="1500"/>
              <a:t> </a:t>
            </a:r>
            <a:r>
              <a:rPr lang="en-US" sz="1500" err="1"/>
              <a:t>elit</a:t>
            </a:r>
            <a:r>
              <a:rPr lang="en-US" sz="1500"/>
              <a:t>, </a:t>
            </a:r>
            <a:r>
              <a:rPr lang="en-US" sz="1500" err="1"/>
              <a:t>sedia</a:t>
            </a:r>
            <a:endParaRPr lang="en-US" sz="1500"/>
          </a:p>
        </p:txBody>
      </p:sp>
      <p:sp>
        <p:nvSpPr>
          <p:cNvPr id="56" name="TextBox 55"/>
          <p:cNvSpPr txBox="1"/>
          <p:nvPr/>
        </p:nvSpPr>
        <p:spPr>
          <a:xfrm>
            <a:off x="1809100" y="4843365"/>
            <a:ext cx="4058300" cy="596382"/>
          </a:xfrm>
          <a:prstGeom prst="rect">
            <a:avLst/>
          </a:prstGeom>
          <a:noFill/>
        </p:spPr>
        <p:txBody>
          <a:bodyPr wrap="square" rtlCol="0">
            <a:spAutoFit/>
          </a:bodyPr>
          <a:lstStyle/>
          <a:p>
            <a:pPr>
              <a:lnSpc>
                <a:spcPct val="114000"/>
              </a:lnSpc>
            </a:pPr>
            <a:r>
              <a:rPr lang="en-US" sz="1500"/>
              <a:t>Lorem ipsum dolor sit </a:t>
            </a:r>
            <a:r>
              <a:rPr lang="en-US" sz="1500" err="1"/>
              <a:t>amet</a:t>
            </a:r>
            <a:r>
              <a:rPr lang="en-US" sz="1500"/>
              <a:t>, lorem </a:t>
            </a:r>
            <a:r>
              <a:rPr lang="en-US" sz="1500" err="1"/>
              <a:t>consectetuer</a:t>
            </a:r>
            <a:r>
              <a:rPr lang="en-US" sz="1500"/>
              <a:t> </a:t>
            </a:r>
            <a:r>
              <a:rPr lang="en-US" sz="1500" err="1"/>
              <a:t>adipiscing</a:t>
            </a:r>
            <a:r>
              <a:rPr lang="en-US" sz="1500"/>
              <a:t> </a:t>
            </a:r>
            <a:r>
              <a:rPr lang="en-US" sz="1500" err="1"/>
              <a:t>elit</a:t>
            </a:r>
            <a:r>
              <a:rPr lang="en-US" sz="1500"/>
              <a:t>, </a:t>
            </a:r>
            <a:r>
              <a:rPr lang="en-US" sz="1500" err="1"/>
              <a:t>sedia</a:t>
            </a:r>
            <a:endParaRPr lang="en-US" sz="1500"/>
          </a:p>
        </p:txBody>
      </p:sp>
      <p:sp>
        <p:nvSpPr>
          <p:cNvPr id="58" name="TextBox 57"/>
          <p:cNvSpPr txBox="1"/>
          <p:nvPr/>
        </p:nvSpPr>
        <p:spPr>
          <a:xfrm>
            <a:off x="7527969" y="2012814"/>
            <a:ext cx="4058300" cy="596382"/>
          </a:xfrm>
          <a:prstGeom prst="rect">
            <a:avLst/>
          </a:prstGeom>
          <a:noFill/>
        </p:spPr>
        <p:txBody>
          <a:bodyPr wrap="square" rtlCol="0">
            <a:spAutoFit/>
          </a:bodyPr>
          <a:lstStyle/>
          <a:p>
            <a:pPr>
              <a:lnSpc>
                <a:spcPct val="114000"/>
              </a:lnSpc>
            </a:pPr>
            <a:r>
              <a:rPr lang="en-US" sz="1500"/>
              <a:t>Lorem ipsum dolor sit </a:t>
            </a:r>
            <a:r>
              <a:rPr lang="en-US" sz="1500" err="1"/>
              <a:t>amet</a:t>
            </a:r>
            <a:r>
              <a:rPr lang="en-US" sz="1500"/>
              <a:t>, lorem </a:t>
            </a:r>
            <a:r>
              <a:rPr lang="en-US" sz="1500" err="1"/>
              <a:t>consectetuer</a:t>
            </a:r>
            <a:r>
              <a:rPr lang="en-US" sz="1500"/>
              <a:t> </a:t>
            </a:r>
            <a:r>
              <a:rPr lang="en-US" sz="1500" err="1"/>
              <a:t>adipiscing</a:t>
            </a:r>
            <a:r>
              <a:rPr lang="en-US" sz="1500"/>
              <a:t> </a:t>
            </a:r>
            <a:r>
              <a:rPr lang="en-US" sz="1500" err="1"/>
              <a:t>elit</a:t>
            </a:r>
            <a:r>
              <a:rPr lang="en-US" sz="1500"/>
              <a:t>, </a:t>
            </a:r>
            <a:r>
              <a:rPr lang="en-US" sz="1500" err="1"/>
              <a:t>sedia</a:t>
            </a:r>
            <a:endParaRPr lang="en-US" sz="1500"/>
          </a:p>
        </p:txBody>
      </p:sp>
      <p:sp>
        <p:nvSpPr>
          <p:cNvPr id="60" name="TextBox 59"/>
          <p:cNvSpPr txBox="1"/>
          <p:nvPr/>
        </p:nvSpPr>
        <p:spPr>
          <a:xfrm>
            <a:off x="7527969" y="3429000"/>
            <a:ext cx="4058300" cy="596382"/>
          </a:xfrm>
          <a:prstGeom prst="rect">
            <a:avLst/>
          </a:prstGeom>
          <a:noFill/>
        </p:spPr>
        <p:txBody>
          <a:bodyPr wrap="square" rtlCol="0">
            <a:spAutoFit/>
          </a:bodyPr>
          <a:lstStyle/>
          <a:p>
            <a:pPr>
              <a:lnSpc>
                <a:spcPct val="114000"/>
              </a:lnSpc>
            </a:pPr>
            <a:r>
              <a:rPr lang="en-US" sz="1500"/>
              <a:t>Lorem ipsum dolor sit </a:t>
            </a:r>
            <a:r>
              <a:rPr lang="en-US" sz="1500" err="1"/>
              <a:t>amet</a:t>
            </a:r>
            <a:r>
              <a:rPr lang="en-US" sz="1500"/>
              <a:t>, lorem </a:t>
            </a:r>
            <a:r>
              <a:rPr lang="en-US" sz="1500" err="1"/>
              <a:t>consectetuer</a:t>
            </a:r>
            <a:r>
              <a:rPr lang="en-US" sz="1500"/>
              <a:t> </a:t>
            </a:r>
            <a:r>
              <a:rPr lang="en-US" sz="1500" err="1"/>
              <a:t>adipiscing</a:t>
            </a:r>
            <a:r>
              <a:rPr lang="en-US" sz="1500"/>
              <a:t> </a:t>
            </a:r>
            <a:r>
              <a:rPr lang="en-US" sz="1500" err="1"/>
              <a:t>elit</a:t>
            </a:r>
            <a:r>
              <a:rPr lang="en-US" sz="1500"/>
              <a:t>, </a:t>
            </a:r>
            <a:r>
              <a:rPr lang="en-US" sz="1500" err="1"/>
              <a:t>sedia</a:t>
            </a:r>
            <a:endParaRPr lang="en-US" sz="1500"/>
          </a:p>
        </p:txBody>
      </p:sp>
      <p:sp>
        <p:nvSpPr>
          <p:cNvPr id="62" name="TextBox 61"/>
          <p:cNvSpPr txBox="1"/>
          <p:nvPr/>
        </p:nvSpPr>
        <p:spPr>
          <a:xfrm>
            <a:off x="7527969" y="4843365"/>
            <a:ext cx="4058300" cy="596382"/>
          </a:xfrm>
          <a:prstGeom prst="rect">
            <a:avLst/>
          </a:prstGeom>
          <a:noFill/>
        </p:spPr>
        <p:txBody>
          <a:bodyPr wrap="square" rtlCol="0">
            <a:spAutoFit/>
          </a:bodyPr>
          <a:lstStyle/>
          <a:p>
            <a:pPr>
              <a:lnSpc>
                <a:spcPct val="114000"/>
              </a:lnSpc>
            </a:pPr>
            <a:r>
              <a:rPr lang="en-US" sz="1500"/>
              <a:t>Lorem ipsum dolor sit </a:t>
            </a:r>
            <a:r>
              <a:rPr lang="en-US" sz="1500" err="1"/>
              <a:t>amet</a:t>
            </a:r>
            <a:r>
              <a:rPr lang="en-US" sz="1500"/>
              <a:t>, lorem </a:t>
            </a:r>
            <a:r>
              <a:rPr lang="en-US" sz="1500" err="1"/>
              <a:t>consectetuer</a:t>
            </a:r>
            <a:r>
              <a:rPr lang="en-US" sz="1500"/>
              <a:t> </a:t>
            </a:r>
            <a:r>
              <a:rPr lang="en-US" sz="1500" err="1"/>
              <a:t>adipiscing</a:t>
            </a:r>
            <a:r>
              <a:rPr lang="en-US" sz="1500"/>
              <a:t> </a:t>
            </a:r>
            <a:r>
              <a:rPr lang="en-US" sz="1500" err="1"/>
              <a:t>elit</a:t>
            </a:r>
            <a:r>
              <a:rPr lang="en-US" sz="1500"/>
              <a:t>, </a:t>
            </a:r>
            <a:r>
              <a:rPr lang="en-US" sz="1500" err="1"/>
              <a:t>sedia</a:t>
            </a:r>
            <a:endParaRPr lang="en-US" sz="1500"/>
          </a:p>
        </p:txBody>
      </p:sp>
      <p:sp>
        <p:nvSpPr>
          <p:cNvPr id="36" name="TextBox 35"/>
          <p:cNvSpPr txBox="1"/>
          <p:nvPr/>
        </p:nvSpPr>
        <p:spPr>
          <a:xfrm>
            <a:off x="1809100" y="1678270"/>
            <a:ext cx="4058300" cy="361637"/>
          </a:xfrm>
          <a:prstGeom prst="rect">
            <a:avLst/>
          </a:prstGeom>
          <a:noFill/>
        </p:spPr>
        <p:txBody>
          <a:bodyPr wrap="square" rtlCol="0">
            <a:spAutoFit/>
          </a:bodyPr>
          <a:lstStyle/>
          <a:p>
            <a:r>
              <a:rPr lang="en-US" sz="1750"/>
              <a:t>Quick Response</a:t>
            </a:r>
          </a:p>
        </p:txBody>
      </p:sp>
      <p:sp>
        <p:nvSpPr>
          <p:cNvPr id="38" name="TextBox 37"/>
          <p:cNvSpPr txBox="1"/>
          <p:nvPr/>
        </p:nvSpPr>
        <p:spPr>
          <a:xfrm>
            <a:off x="1809100" y="3106331"/>
            <a:ext cx="4058300" cy="361637"/>
          </a:xfrm>
          <a:prstGeom prst="rect">
            <a:avLst/>
          </a:prstGeom>
          <a:noFill/>
        </p:spPr>
        <p:txBody>
          <a:bodyPr wrap="square" rtlCol="0">
            <a:spAutoFit/>
          </a:bodyPr>
          <a:lstStyle/>
          <a:p>
            <a:r>
              <a:rPr lang="en-US" sz="1750"/>
              <a:t>Customization</a:t>
            </a:r>
          </a:p>
        </p:txBody>
      </p:sp>
      <p:sp>
        <p:nvSpPr>
          <p:cNvPr id="41" name="TextBox 40"/>
          <p:cNvSpPr txBox="1"/>
          <p:nvPr/>
        </p:nvSpPr>
        <p:spPr>
          <a:xfrm>
            <a:off x="1809100" y="4508821"/>
            <a:ext cx="4058300" cy="361637"/>
          </a:xfrm>
          <a:prstGeom prst="rect">
            <a:avLst/>
          </a:prstGeom>
          <a:noFill/>
        </p:spPr>
        <p:txBody>
          <a:bodyPr wrap="square" rtlCol="0">
            <a:spAutoFit/>
          </a:bodyPr>
          <a:lstStyle/>
          <a:p>
            <a:r>
              <a:rPr lang="en-US" sz="1750"/>
              <a:t>Services with Quality</a:t>
            </a:r>
          </a:p>
        </p:txBody>
      </p:sp>
      <p:sp>
        <p:nvSpPr>
          <p:cNvPr id="46" name="TextBox 45"/>
          <p:cNvSpPr txBox="1"/>
          <p:nvPr/>
        </p:nvSpPr>
        <p:spPr>
          <a:xfrm>
            <a:off x="7527969" y="1678270"/>
            <a:ext cx="4058300" cy="361637"/>
          </a:xfrm>
          <a:prstGeom prst="rect">
            <a:avLst/>
          </a:prstGeom>
          <a:noFill/>
        </p:spPr>
        <p:txBody>
          <a:bodyPr wrap="square" rtlCol="0">
            <a:spAutoFit/>
          </a:bodyPr>
          <a:lstStyle/>
          <a:p>
            <a:r>
              <a:rPr lang="en-US" sz="1750"/>
              <a:t>Security Control Deck</a:t>
            </a:r>
          </a:p>
        </p:txBody>
      </p:sp>
      <p:sp>
        <p:nvSpPr>
          <p:cNvPr id="47" name="TextBox 46"/>
          <p:cNvSpPr txBox="1"/>
          <p:nvPr/>
        </p:nvSpPr>
        <p:spPr>
          <a:xfrm>
            <a:off x="7527969" y="3106331"/>
            <a:ext cx="4058300" cy="361637"/>
          </a:xfrm>
          <a:prstGeom prst="rect">
            <a:avLst/>
          </a:prstGeom>
          <a:noFill/>
        </p:spPr>
        <p:txBody>
          <a:bodyPr wrap="square" rtlCol="0">
            <a:spAutoFit/>
          </a:bodyPr>
          <a:lstStyle/>
          <a:p>
            <a:r>
              <a:rPr lang="en-US" sz="1750"/>
              <a:t>Synergic Framework</a:t>
            </a:r>
          </a:p>
        </p:txBody>
      </p:sp>
      <p:sp>
        <p:nvSpPr>
          <p:cNvPr id="48" name="TextBox 47"/>
          <p:cNvSpPr txBox="1"/>
          <p:nvPr/>
        </p:nvSpPr>
        <p:spPr>
          <a:xfrm>
            <a:off x="7527969" y="4508821"/>
            <a:ext cx="4058300" cy="361637"/>
          </a:xfrm>
          <a:prstGeom prst="rect">
            <a:avLst/>
          </a:prstGeom>
          <a:noFill/>
        </p:spPr>
        <p:txBody>
          <a:bodyPr wrap="square" rtlCol="0">
            <a:spAutoFit/>
          </a:bodyPr>
          <a:lstStyle/>
          <a:p>
            <a:r>
              <a:rPr lang="en-US" sz="1750"/>
              <a:t>Modern Design</a:t>
            </a:r>
          </a:p>
        </p:txBody>
      </p:sp>
      <p:sp>
        <p:nvSpPr>
          <p:cNvPr id="28" name="Slide Number Placeholder 27">
            <a:extLst>
              <a:ext uri="{FF2B5EF4-FFF2-40B4-BE49-F238E27FC236}">
                <a16:creationId xmlns:a16="http://schemas.microsoft.com/office/drawing/2014/main" id="{818A8D59-EF48-4B07-AB12-2AA27C5830E8}"/>
              </a:ext>
            </a:extLst>
          </p:cNvPr>
          <p:cNvSpPr>
            <a:spLocks noGrp="1"/>
          </p:cNvSpPr>
          <p:nvPr>
            <p:ph type="sldNum" sz="quarter" idx="10"/>
          </p:nvPr>
        </p:nvSpPr>
        <p:spPr/>
        <p:txBody>
          <a:bodyPr/>
          <a:lstStyle/>
          <a:p>
            <a:fld id="{4E6DB2D9-BBD8-435B-B34A-9B8472CE273E}" type="slidenum">
              <a:rPr lang="en-US" smtClean="0"/>
              <a:pPr/>
              <a:t>32</a:t>
            </a:fld>
            <a:endParaRPr lang="en-US"/>
          </a:p>
        </p:txBody>
      </p:sp>
      <p:sp>
        <p:nvSpPr>
          <p:cNvPr id="29" name="Date Placeholder 28">
            <a:extLst>
              <a:ext uri="{FF2B5EF4-FFF2-40B4-BE49-F238E27FC236}">
                <a16:creationId xmlns:a16="http://schemas.microsoft.com/office/drawing/2014/main" id="{31C3A077-1905-456C-92B1-F6BEE424F8F3}"/>
              </a:ext>
            </a:extLst>
          </p:cNvPr>
          <p:cNvSpPr>
            <a:spLocks noGrp="1"/>
          </p:cNvSpPr>
          <p:nvPr>
            <p:ph type="dt" sz="half" idx="13"/>
          </p:nvPr>
        </p:nvSpPr>
        <p:spPr/>
        <p:txBody>
          <a:bodyPr/>
          <a:lstStyle/>
          <a:p>
            <a:fld id="{420F2773-5917-4149-8C2B-32E4BF88D998}" type="datetime1">
              <a:rPr lang="en-US" smtClean="0"/>
              <a:t>7/24/2019</a:t>
            </a:fld>
            <a:endParaRPr lang="en-US"/>
          </a:p>
        </p:txBody>
      </p:sp>
      <p:grpSp>
        <p:nvGrpSpPr>
          <p:cNvPr id="67" name="Group 66">
            <a:extLst>
              <a:ext uri="{FF2B5EF4-FFF2-40B4-BE49-F238E27FC236}">
                <a16:creationId xmlns:a16="http://schemas.microsoft.com/office/drawing/2014/main" id="{441E235D-F7B7-4CF7-93FA-60F8DBBB668B}"/>
              </a:ext>
            </a:extLst>
          </p:cNvPr>
          <p:cNvGrpSpPr>
            <a:grpSpLocks noChangeAspect="1"/>
          </p:cNvGrpSpPr>
          <p:nvPr/>
        </p:nvGrpSpPr>
        <p:grpSpPr>
          <a:xfrm>
            <a:off x="6349480" y="3086101"/>
            <a:ext cx="947338" cy="947338"/>
            <a:chOff x="5601509" y="1656000"/>
            <a:chExt cx="947338" cy="947338"/>
          </a:xfrm>
        </p:grpSpPr>
        <p:sp>
          <p:nvSpPr>
            <p:cNvPr id="68" name="Rectangle 67">
              <a:extLst>
                <a:ext uri="{FF2B5EF4-FFF2-40B4-BE49-F238E27FC236}">
                  <a16:creationId xmlns:a16="http://schemas.microsoft.com/office/drawing/2014/main" id="{D53CED60-A9B3-4CB5-8315-9ABED6E1DA77}"/>
                </a:ext>
              </a:extLst>
            </p:cNvPr>
            <p:cNvSpPr>
              <a:spLocks noChangeAspect="1"/>
            </p:cNvSpPr>
            <p:nvPr/>
          </p:nvSpPr>
          <p:spPr>
            <a:xfrm>
              <a:off x="5601509" y="1656000"/>
              <a:ext cx="947338" cy="9473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Freeform 176">
              <a:extLst>
                <a:ext uri="{FF2B5EF4-FFF2-40B4-BE49-F238E27FC236}">
                  <a16:creationId xmlns:a16="http://schemas.microsoft.com/office/drawing/2014/main" id="{06F6876E-6A25-4FA7-958B-7B564EA4C36C}"/>
                </a:ext>
              </a:extLst>
            </p:cNvPr>
            <p:cNvSpPr>
              <a:spLocks noChangeAspect="1" noEditPoints="1"/>
            </p:cNvSpPr>
            <p:nvPr/>
          </p:nvSpPr>
          <p:spPr bwMode="auto">
            <a:xfrm>
              <a:off x="5841843" y="1834469"/>
              <a:ext cx="466670" cy="590400"/>
            </a:xfrm>
            <a:custGeom>
              <a:avLst/>
              <a:gdLst>
                <a:gd name="T0" fmla="*/ 0 w 594"/>
                <a:gd name="T1" fmla="*/ 0 h 752"/>
                <a:gd name="T2" fmla="*/ 0 w 594"/>
                <a:gd name="T3" fmla="*/ 752 h 752"/>
                <a:gd name="T4" fmla="*/ 594 w 594"/>
                <a:gd name="T5" fmla="*/ 752 h 752"/>
                <a:gd name="T6" fmla="*/ 594 w 594"/>
                <a:gd name="T7" fmla="*/ 0 h 752"/>
                <a:gd name="T8" fmla="*/ 0 w 594"/>
                <a:gd name="T9" fmla="*/ 0 h 752"/>
                <a:gd name="T10" fmla="*/ 486 w 594"/>
                <a:gd name="T11" fmla="*/ 644 h 752"/>
                <a:gd name="T12" fmla="*/ 108 w 594"/>
                <a:gd name="T13" fmla="*/ 644 h 752"/>
                <a:gd name="T14" fmla="*/ 108 w 594"/>
                <a:gd name="T15" fmla="*/ 108 h 752"/>
                <a:gd name="T16" fmla="*/ 486 w 594"/>
                <a:gd name="T17" fmla="*/ 108 h 752"/>
                <a:gd name="T18" fmla="*/ 486 w 594"/>
                <a:gd name="T19" fmla="*/ 644 h 752"/>
                <a:gd name="T20" fmla="*/ 242 w 594"/>
                <a:gd name="T21" fmla="*/ 281 h 752"/>
                <a:gd name="T22" fmla="*/ 296 w 594"/>
                <a:gd name="T23" fmla="*/ 227 h 752"/>
                <a:gd name="T24" fmla="*/ 350 w 594"/>
                <a:gd name="T25" fmla="*/ 281 h 752"/>
                <a:gd name="T26" fmla="*/ 296 w 594"/>
                <a:gd name="T27" fmla="*/ 335 h 752"/>
                <a:gd name="T28" fmla="*/ 242 w 594"/>
                <a:gd name="T29" fmla="*/ 281 h 752"/>
                <a:gd name="T30" fmla="*/ 242 w 594"/>
                <a:gd name="T31" fmla="*/ 471 h 752"/>
                <a:gd name="T32" fmla="*/ 296 w 594"/>
                <a:gd name="T33" fmla="*/ 417 h 752"/>
                <a:gd name="T34" fmla="*/ 350 w 594"/>
                <a:gd name="T35" fmla="*/ 471 h 752"/>
                <a:gd name="T36" fmla="*/ 296 w 594"/>
                <a:gd name="T37" fmla="*/ 525 h 752"/>
                <a:gd name="T38" fmla="*/ 242 w 594"/>
                <a:gd name="T39" fmla="*/ 471 h 7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94" h="752">
                  <a:moveTo>
                    <a:pt x="0" y="0"/>
                  </a:moveTo>
                  <a:cubicBezTo>
                    <a:pt x="0" y="752"/>
                    <a:pt x="0" y="752"/>
                    <a:pt x="0" y="752"/>
                  </a:cubicBezTo>
                  <a:cubicBezTo>
                    <a:pt x="594" y="752"/>
                    <a:pt x="594" y="752"/>
                    <a:pt x="594" y="752"/>
                  </a:cubicBezTo>
                  <a:cubicBezTo>
                    <a:pt x="594" y="0"/>
                    <a:pt x="594" y="0"/>
                    <a:pt x="594" y="0"/>
                  </a:cubicBezTo>
                  <a:lnTo>
                    <a:pt x="0" y="0"/>
                  </a:lnTo>
                  <a:close/>
                  <a:moveTo>
                    <a:pt x="486" y="644"/>
                  </a:moveTo>
                  <a:cubicBezTo>
                    <a:pt x="108" y="644"/>
                    <a:pt x="108" y="644"/>
                    <a:pt x="108" y="644"/>
                  </a:cubicBezTo>
                  <a:cubicBezTo>
                    <a:pt x="108" y="108"/>
                    <a:pt x="108" y="108"/>
                    <a:pt x="108" y="108"/>
                  </a:cubicBezTo>
                  <a:cubicBezTo>
                    <a:pt x="486" y="108"/>
                    <a:pt x="486" y="108"/>
                    <a:pt x="486" y="108"/>
                  </a:cubicBezTo>
                  <a:lnTo>
                    <a:pt x="486" y="644"/>
                  </a:lnTo>
                  <a:close/>
                  <a:moveTo>
                    <a:pt x="242" y="281"/>
                  </a:moveTo>
                  <a:cubicBezTo>
                    <a:pt x="242" y="251"/>
                    <a:pt x="266" y="227"/>
                    <a:pt x="296" y="227"/>
                  </a:cubicBezTo>
                  <a:cubicBezTo>
                    <a:pt x="326" y="227"/>
                    <a:pt x="350" y="251"/>
                    <a:pt x="350" y="281"/>
                  </a:cubicBezTo>
                  <a:cubicBezTo>
                    <a:pt x="350" y="311"/>
                    <a:pt x="326" y="335"/>
                    <a:pt x="296" y="335"/>
                  </a:cubicBezTo>
                  <a:cubicBezTo>
                    <a:pt x="266" y="335"/>
                    <a:pt x="242" y="311"/>
                    <a:pt x="242" y="281"/>
                  </a:cubicBezTo>
                  <a:close/>
                  <a:moveTo>
                    <a:pt x="242" y="471"/>
                  </a:moveTo>
                  <a:cubicBezTo>
                    <a:pt x="242" y="441"/>
                    <a:pt x="266" y="417"/>
                    <a:pt x="296" y="417"/>
                  </a:cubicBezTo>
                  <a:cubicBezTo>
                    <a:pt x="326" y="417"/>
                    <a:pt x="350" y="441"/>
                    <a:pt x="350" y="471"/>
                  </a:cubicBezTo>
                  <a:cubicBezTo>
                    <a:pt x="350" y="501"/>
                    <a:pt x="326" y="525"/>
                    <a:pt x="296" y="525"/>
                  </a:cubicBezTo>
                  <a:cubicBezTo>
                    <a:pt x="266" y="525"/>
                    <a:pt x="242" y="501"/>
                    <a:pt x="242" y="471"/>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70" name="Group 69">
            <a:extLst>
              <a:ext uri="{FF2B5EF4-FFF2-40B4-BE49-F238E27FC236}">
                <a16:creationId xmlns:a16="http://schemas.microsoft.com/office/drawing/2014/main" id="{537FB7BF-53E4-451A-A67A-30E4A883F6F2}"/>
              </a:ext>
            </a:extLst>
          </p:cNvPr>
          <p:cNvGrpSpPr>
            <a:grpSpLocks noChangeAspect="1"/>
          </p:cNvGrpSpPr>
          <p:nvPr/>
        </p:nvGrpSpPr>
        <p:grpSpPr>
          <a:xfrm>
            <a:off x="631328" y="1659046"/>
            <a:ext cx="947338" cy="947338"/>
            <a:chOff x="1315586" y="1656000"/>
            <a:chExt cx="947338" cy="947338"/>
          </a:xfrm>
        </p:grpSpPr>
        <p:sp>
          <p:nvSpPr>
            <p:cNvPr id="71" name="Rectangle 70">
              <a:extLst>
                <a:ext uri="{FF2B5EF4-FFF2-40B4-BE49-F238E27FC236}">
                  <a16:creationId xmlns:a16="http://schemas.microsoft.com/office/drawing/2014/main" id="{8114917E-B7A8-4E87-BCD4-1E3FE37D5E85}"/>
                </a:ext>
              </a:extLst>
            </p:cNvPr>
            <p:cNvSpPr>
              <a:spLocks noChangeAspect="1"/>
            </p:cNvSpPr>
            <p:nvPr/>
          </p:nvSpPr>
          <p:spPr>
            <a:xfrm>
              <a:off x="1315586" y="1656000"/>
              <a:ext cx="947338" cy="9473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Freeform 178">
              <a:extLst>
                <a:ext uri="{FF2B5EF4-FFF2-40B4-BE49-F238E27FC236}">
                  <a16:creationId xmlns:a16="http://schemas.microsoft.com/office/drawing/2014/main" id="{041040A1-D6D3-4B6C-90FE-1DB4CEAFDCBB}"/>
                </a:ext>
              </a:extLst>
            </p:cNvPr>
            <p:cNvSpPr>
              <a:spLocks noChangeAspect="1" noEditPoints="1"/>
            </p:cNvSpPr>
            <p:nvPr/>
          </p:nvSpPr>
          <p:spPr bwMode="auto">
            <a:xfrm>
              <a:off x="1494055" y="1834469"/>
              <a:ext cx="590400" cy="590400"/>
            </a:xfrm>
            <a:custGeom>
              <a:avLst/>
              <a:gdLst>
                <a:gd name="T0" fmla="*/ 643 w 751"/>
                <a:gd name="T1" fmla="*/ 376 h 752"/>
                <a:gd name="T2" fmla="*/ 643 w 751"/>
                <a:gd name="T3" fmla="*/ 108 h 752"/>
                <a:gd name="T4" fmla="*/ 108 w 751"/>
                <a:gd name="T5" fmla="*/ 108 h 752"/>
                <a:gd name="T6" fmla="*/ 108 w 751"/>
                <a:gd name="T7" fmla="*/ 454 h 752"/>
                <a:gd name="T8" fmla="*/ 564 w 751"/>
                <a:gd name="T9" fmla="*/ 454 h 752"/>
                <a:gd name="T10" fmla="*/ 564 w 751"/>
                <a:gd name="T11" fmla="*/ 562 h 752"/>
                <a:gd name="T12" fmla="*/ 0 w 751"/>
                <a:gd name="T13" fmla="*/ 562 h 752"/>
                <a:gd name="T14" fmla="*/ 0 w 751"/>
                <a:gd name="T15" fmla="*/ 0 h 752"/>
                <a:gd name="T16" fmla="*/ 751 w 751"/>
                <a:gd name="T17" fmla="*/ 0 h 752"/>
                <a:gd name="T18" fmla="*/ 751 w 751"/>
                <a:gd name="T19" fmla="*/ 376 h 752"/>
                <a:gd name="T20" fmla="*/ 643 w 751"/>
                <a:gd name="T21" fmla="*/ 376 h 752"/>
                <a:gd name="T22" fmla="*/ 185 w 751"/>
                <a:gd name="T23" fmla="*/ 752 h 752"/>
                <a:gd name="T24" fmla="*/ 564 w 751"/>
                <a:gd name="T25" fmla="*/ 752 h 752"/>
                <a:gd name="T26" fmla="*/ 564 w 751"/>
                <a:gd name="T27" fmla="*/ 644 h 752"/>
                <a:gd name="T28" fmla="*/ 185 w 751"/>
                <a:gd name="T29" fmla="*/ 644 h 752"/>
                <a:gd name="T30" fmla="*/ 185 w 751"/>
                <a:gd name="T31" fmla="*/ 752 h 752"/>
                <a:gd name="T32" fmla="*/ 697 w 751"/>
                <a:gd name="T33" fmla="*/ 454 h 752"/>
                <a:gd name="T34" fmla="*/ 643 w 751"/>
                <a:gd name="T35" fmla="*/ 508 h 752"/>
                <a:gd name="T36" fmla="*/ 697 w 751"/>
                <a:gd name="T37" fmla="*/ 562 h 752"/>
                <a:gd name="T38" fmla="*/ 751 w 751"/>
                <a:gd name="T39" fmla="*/ 508 h 752"/>
                <a:gd name="T40" fmla="*/ 697 w 751"/>
                <a:gd name="T41" fmla="*/ 454 h 7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51" h="752">
                  <a:moveTo>
                    <a:pt x="643" y="376"/>
                  </a:moveTo>
                  <a:cubicBezTo>
                    <a:pt x="643" y="108"/>
                    <a:pt x="643" y="108"/>
                    <a:pt x="643" y="108"/>
                  </a:cubicBezTo>
                  <a:cubicBezTo>
                    <a:pt x="108" y="108"/>
                    <a:pt x="108" y="108"/>
                    <a:pt x="108" y="108"/>
                  </a:cubicBezTo>
                  <a:cubicBezTo>
                    <a:pt x="108" y="454"/>
                    <a:pt x="108" y="454"/>
                    <a:pt x="108" y="454"/>
                  </a:cubicBezTo>
                  <a:cubicBezTo>
                    <a:pt x="564" y="454"/>
                    <a:pt x="564" y="454"/>
                    <a:pt x="564" y="454"/>
                  </a:cubicBezTo>
                  <a:cubicBezTo>
                    <a:pt x="564" y="562"/>
                    <a:pt x="564" y="562"/>
                    <a:pt x="564" y="562"/>
                  </a:cubicBezTo>
                  <a:cubicBezTo>
                    <a:pt x="0" y="562"/>
                    <a:pt x="0" y="562"/>
                    <a:pt x="0" y="562"/>
                  </a:cubicBezTo>
                  <a:cubicBezTo>
                    <a:pt x="0" y="0"/>
                    <a:pt x="0" y="0"/>
                    <a:pt x="0" y="0"/>
                  </a:cubicBezTo>
                  <a:cubicBezTo>
                    <a:pt x="751" y="0"/>
                    <a:pt x="751" y="0"/>
                    <a:pt x="751" y="0"/>
                  </a:cubicBezTo>
                  <a:cubicBezTo>
                    <a:pt x="751" y="376"/>
                    <a:pt x="751" y="376"/>
                    <a:pt x="751" y="376"/>
                  </a:cubicBezTo>
                  <a:lnTo>
                    <a:pt x="643" y="376"/>
                  </a:lnTo>
                  <a:close/>
                  <a:moveTo>
                    <a:pt x="185" y="752"/>
                  </a:moveTo>
                  <a:cubicBezTo>
                    <a:pt x="564" y="752"/>
                    <a:pt x="564" y="752"/>
                    <a:pt x="564" y="752"/>
                  </a:cubicBezTo>
                  <a:cubicBezTo>
                    <a:pt x="564" y="644"/>
                    <a:pt x="564" y="644"/>
                    <a:pt x="564" y="644"/>
                  </a:cubicBezTo>
                  <a:cubicBezTo>
                    <a:pt x="185" y="644"/>
                    <a:pt x="185" y="644"/>
                    <a:pt x="185" y="644"/>
                  </a:cubicBezTo>
                  <a:lnTo>
                    <a:pt x="185" y="752"/>
                  </a:lnTo>
                  <a:close/>
                  <a:moveTo>
                    <a:pt x="697" y="454"/>
                  </a:moveTo>
                  <a:cubicBezTo>
                    <a:pt x="667" y="454"/>
                    <a:pt x="643" y="478"/>
                    <a:pt x="643" y="508"/>
                  </a:cubicBezTo>
                  <a:cubicBezTo>
                    <a:pt x="643" y="538"/>
                    <a:pt x="667" y="562"/>
                    <a:pt x="697" y="562"/>
                  </a:cubicBezTo>
                  <a:cubicBezTo>
                    <a:pt x="726" y="562"/>
                    <a:pt x="751" y="538"/>
                    <a:pt x="751" y="508"/>
                  </a:cubicBezTo>
                  <a:cubicBezTo>
                    <a:pt x="751" y="478"/>
                    <a:pt x="726" y="454"/>
                    <a:pt x="697" y="454"/>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73" name="Group 72">
            <a:extLst>
              <a:ext uri="{FF2B5EF4-FFF2-40B4-BE49-F238E27FC236}">
                <a16:creationId xmlns:a16="http://schemas.microsoft.com/office/drawing/2014/main" id="{28F3D40E-A6ED-426A-B4EB-EAB2920BB2C2}"/>
              </a:ext>
            </a:extLst>
          </p:cNvPr>
          <p:cNvGrpSpPr>
            <a:grpSpLocks noChangeAspect="1"/>
          </p:cNvGrpSpPr>
          <p:nvPr/>
        </p:nvGrpSpPr>
        <p:grpSpPr>
          <a:xfrm>
            <a:off x="6349480" y="4511901"/>
            <a:ext cx="947338" cy="947338"/>
            <a:chOff x="9889200" y="4739082"/>
            <a:chExt cx="947338" cy="947338"/>
          </a:xfrm>
        </p:grpSpPr>
        <p:sp>
          <p:nvSpPr>
            <p:cNvPr id="74" name="Rectangle 73">
              <a:extLst>
                <a:ext uri="{FF2B5EF4-FFF2-40B4-BE49-F238E27FC236}">
                  <a16:creationId xmlns:a16="http://schemas.microsoft.com/office/drawing/2014/main" id="{9F15B62F-DF3D-4E11-9C46-65CD6B5DBF05}"/>
                </a:ext>
              </a:extLst>
            </p:cNvPr>
            <p:cNvSpPr>
              <a:spLocks noChangeAspect="1"/>
            </p:cNvSpPr>
            <p:nvPr/>
          </p:nvSpPr>
          <p:spPr>
            <a:xfrm>
              <a:off x="9889200" y="4739082"/>
              <a:ext cx="947338" cy="9473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Freeform 181">
              <a:extLst>
                <a:ext uri="{FF2B5EF4-FFF2-40B4-BE49-F238E27FC236}">
                  <a16:creationId xmlns:a16="http://schemas.microsoft.com/office/drawing/2014/main" id="{90D29ED4-48CD-42E1-AB65-626C8B83FA2B}"/>
                </a:ext>
              </a:extLst>
            </p:cNvPr>
            <p:cNvSpPr>
              <a:spLocks noChangeAspect="1" noEditPoints="1"/>
            </p:cNvSpPr>
            <p:nvPr/>
          </p:nvSpPr>
          <p:spPr bwMode="auto">
            <a:xfrm>
              <a:off x="10070065" y="4917551"/>
              <a:ext cx="585608" cy="590400"/>
            </a:xfrm>
            <a:custGeom>
              <a:avLst/>
              <a:gdLst>
                <a:gd name="T0" fmla="*/ 108 w 757"/>
                <a:gd name="T1" fmla="*/ 710 h 764"/>
                <a:gd name="T2" fmla="*/ 54 w 757"/>
                <a:gd name="T3" fmla="*/ 764 h 764"/>
                <a:gd name="T4" fmla="*/ 0 w 757"/>
                <a:gd name="T5" fmla="*/ 710 h 764"/>
                <a:gd name="T6" fmla="*/ 54 w 757"/>
                <a:gd name="T7" fmla="*/ 656 h 764"/>
                <a:gd name="T8" fmla="*/ 108 w 757"/>
                <a:gd name="T9" fmla="*/ 710 h 764"/>
                <a:gd name="T10" fmla="*/ 724 w 757"/>
                <a:gd name="T11" fmla="*/ 242 h 764"/>
                <a:gd name="T12" fmla="*/ 715 w 757"/>
                <a:gd name="T13" fmla="*/ 254 h 764"/>
                <a:gd name="T14" fmla="*/ 291 w 757"/>
                <a:gd name="T15" fmla="*/ 678 h 764"/>
                <a:gd name="T16" fmla="*/ 271 w 757"/>
                <a:gd name="T17" fmla="*/ 690 h 764"/>
                <a:gd name="T18" fmla="*/ 202 w 757"/>
                <a:gd name="T19" fmla="*/ 716 h 764"/>
                <a:gd name="T20" fmla="*/ 165 w 757"/>
                <a:gd name="T21" fmla="*/ 614 h 764"/>
                <a:gd name="T22" fmla="*/ 223 w 757"/>
                <a:gd name="T23" fmla="*/ 593 h 764"/>
                <a:gd name="T24" fmla="*/ 517 w 757"/>
                <a:gd name="T25" fmla="*/ 299 h 764"/>
                <a:gd name="T26" fmla="*/ 458 w 757"/>
                <a:gd name="T27" fmla="*/ 240 h 764"/>
                <a:gd name="T28" fmla="*/ 166 w 757"/>
                <a:gd name="T29" fmla="*/ 533 h 764"/>
                <a:gd name="T30" fmla="*/ 147 w 757"/>
                <a:gd name="T31" fmla="*/ 595 h 764"/>
                <a:gd name="T32" fmla="*/ 44 w 757"/>
                <a:gd name="T33" fmla="*/ 564 h 764"/>
                <a:gd name="T34" fmla="*/ 66 w 757"/>
                <a:gd name="T35" fmla="*/ 489 h 764"/>
                <a:gd name="T36" fmla="*/ 80 w 757"/>
                <a:gd name="T37" fmla="*/ 466 h 764"/>
                <a:gd name="T38" fmla="*/ 503 w 757"/>
                <a:gd name="T39" fmla="*/ 43 h 764"/>
                <a:gd name="T40" fmla="*/ 517 w 757"/>
                <a:gd name="T41" fmla="*/ 33 h 764"/>
                <a:gd name="T42" fmla="*/ 520 w 757"/>
                <a:gd name="T43" fmla="*/ 31 h 764"/>
                <a:gd name="T44" fmla="*/ 700 w 757"/>
                <a:gd name="T45" fmla="*/ 61 h 764"/>
                <a:gd name="T46" fmla="*/ 724 w 757"/>
                <a:gd name="T47" fmla="*/ 242 h 764"/>
                <a:gd name="T48" fmla="*/ 622 w 757"/>
                <a:gd name="T49" fmla="*/ 136 h 764"/>
                <a:gd name="T50" fmla="*/ 573 w 757"/>
                <a:gd name="T51" fmla="*/ 125 h 764"/>
                <a:gd name="T52" fmla="*/ 535 w 757"/>
                <a:gd name="T53" fmla="*/ 164 h 764"/>
                <a:gd name="T54" fmla="*/ 593 w 757"/>
                <a:gd name="T55" fmla="*/ 223 h 764"/>
                <a:gd name="T56" fmla="*/ 632 w 757"/>
                <a:gd name="T57" fmla="*/ 184 h 764"/>
                <a:gd name="T58" fmla="*/ 622 w 757"/>
                <a:gd name="T59" fmla="*/ 136 h 7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57" h="764">
                  <a:moveTo>
                    <a:pt x="108" y="710"/>
                  </a:moveTo>
                  <a:cubicBezTo>
                    <a:pt x="108" y="740"/>
                    <a:pt x="84" y="764"/>
                    <a:pt x="54" y="764"/>
                  </a:cubicBezTo>
                  <a:cubicBezTo>
                    <a:pt x="24" y="764"/>
                    <a:pt x="0" y="740"/>
                    <a:pt x="0" y="710"/>
                  </a:cubicBezTo>
                  <a:cubicBezTo>
                    <a:pt x="0" y="680"/>
                    <a:pt x="24" y="656"/>
                    <a:pt x="54" y="656"/>
                  </a:cubicBezTo>
                  <a:cubicBezTo>
                    <a:pt x="84" y="656"/>
                    <a:pt x="108" y="680"/>
                    <a:pt x="108" y="710"/>
                  </a:cubicBezTo>
                  <a:close/>
                  <a:moveTo>
                    <a:pt x="724" y="242"/>
                  </a:moveTo>
                  <a:cubicBezTo>
                    <a:pt x="721" y="246"/>
                    <a:pt x="718" y="250"/>
                    <a:pt x="715" y="254"/>
                  </a:cubicBezTo>
                  <a:cubicBezTo>
                    <a:pt x="291" y="678"/>
                    <a:pt x="291" y="678"/>
                    <a:pt x="291" y="678"/>
                  </a:cubicBezTo>
                  <a:cubicBezTo>
                    <a:pt x="285" y="683"/>
                    <a:pt x="279" y="688"/>
                    <a:pt x="271" y="690"/>
                  </a:cubicBezTo>
                  <a:cubicBezTo>
                    <a:pt x="202" y="716"/>
                    <a:pt x="202" y="716"/>
                    <a:pt x="202" y="716"/>
                  </a:cubicBezTo>
                  <a:cubicBezTo>
                    <a:pt x="165" y="614"/>
                    <a:pt x="165" y="614"/>
                    <a:pt x="165" y="614"/>
                  </a:cubicBezTo>
                  <a:cubicBezTo>
                    <a:pt x="223" y="593"/>
                    <a:pt x="223" y="593"/>
                    <a:pt x="223" y="593"/>
                  </a:cubicBezTo>
                  <a:cubicBezTo>
                    <a:pt x="517" y="299"/>
                    <a:pt x="517" y="299"/>
                    <a:pt x="517" y="299"/>
                  </a:cubicBezTo>
                  <a:cubicBezTo>
                    <a:pt x="458" y="240"/>
                    <a:pt x="458" y="240"/>
                    <a:pt x="458" y="240"/>
                  </a:cubicBezTo>
                  <a:cubicBezTo>
                    <a:pt x="166" y="533"/>
                    <a:pt x="166" y="533"/>
                    <a:pt x="166" y="533"/>
                  </a:cubicBezTo>
                  <a:cubicBezTo>
                    <a:pt x="147" y="595"/>
                    <a:pt x="147" y="595"/>
                    <a:pt x="147" y="595"/>
                  </a:cubicBezTo>
                  <a:cubicBezTo>
                    <a:pt x="44" y="564"/>
                    <a:pt x="44" y="564"/>
                    <a:pt x="44" y="564"/>
                  </a:cubicBezTo>
                  <a:cubicBezTo>
                    <a:pt x="66" y="489"/>
                    <a:pt x="66" y="489"/>
                    <a:pt x="66" y="489"/>
                  </a:cubicBezTo>
                  <a:cubicBezTo>
                    <a:pt x="69" y="480"/>
                    <a:pt x="73" y="473"/>
                    <a:pt x="80" y="466"/>
                  </a:cubicBezTo>
                  <a:cubicBezTo>
                    <a:pt x="503" y="43"/>
                    <a:pt x="503" y="43"/>
                    <a:pt x="503" y="43"/>
                  </a:cubicBezTo>
                  <a:cubicBezTo>
                    <a:pt x="507" y="39"/>
                    <a:pt x="512" y="35"/>
                    <a:pt x="517" y="33"/>
                  </a:cubicBezTo>
                  <a:cubicBezTo>
                    <a:pt x="520" y="31"/>
                    <a:pt x="520" y="31"/>
                    <a:pt x="520" y="31"/>
                  </a:cubicBezTo>
                  <a:cubicBezTo>
                    <a:pt x="582" y="0"/>
                    <a:pt x="652" y="12"/>
                    <a:pt x="700" y="61"/>
                  </a:cubicBezTo>
                  <a:cubicBezTo>
                    <a:pt x="748" y="111"/>
                    <a:pt x="757" y="182"/>
                    <a:pt x="724" y="242"/>
                  </a:cubicBezTo>
                  <a:close/>
                  <a:moveTo>
                    <a:pt x="622" y="136"/>
                  </a:moveTo>
                  <a:cubicBezTo>
                    <a:pt x="617" y="131"/>
                    <a:pt x="599" y="115"/>
                    <a:pt x="573" y="125"/>
                  </a:cubicBezTo>
                  <a:cubicBezTo>
                    <a:pt x="535" y="164"/>
                    <a:pt x="535" y="164"/>
                    <a:pt x="535" y="164"/>
                  </a:cubicBezTo>
                  <a:cubicBezTo>
                    <a:pt x="593" y="223"/>
                    <a:pt x="593" y="223"/>
                    <a:pt x="593" y="223"/>
                  </a:cubicBezTo>
                  <a:cubicBezTo>
                    <a:pt x="632" y="184"/>
                    <a:pt x="632" y="184"/>
                    <a:pt x="632" y="184"/>
                  </a:cubicBezTo>
                  <a:cubicBezTo>
                    <a:pt x="642" y="160"/>
                    <a:pt x="627" y="141"/>
                    <a:pt x="622" y="136"/>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76" name="Group 75">
            <a:extLst>
              <a:ext uri="{FF2B5EF4-FFF2-40B4-BE49-F238E27FC236}">
                <a16:creationId xmlns:a16="http://schemas.microsoft.com/office/drawing/2014/main" id="{85C38D4E-7B24-4721-AB97-C368ACC7FA9C}"/>
              </a:ext>
            </a:extLst>
          </p:cNvPr>
          <p:cNvGrpSpPr>
            <a:grpSpLocks noChangeAspect="1"/>
          </p:cNvGrpSpPr>
          <p:nvPr/>
        </p:nvGrpSpPr>
        <p:grpSpPr>
          <a:xfrm>
            <a:off x="631328" y="3086101"/>
            <a:ext cx="947338" cy="947338"/>
            <a:chOff x="9887432" y="1656000"/>
            <a:chExt cx="947338" cy="947338"/>
          </a:xfrm>
        </p:grpSpPr>
        <p:sp>
          <p:nvSpPr>
            <p:cNvPr id="77" name="Rectangle 76">
              <a:extLst>
                <a:ext uri="{FF2B5EF4-FFF2-40B4-BE49-F238E27FC236}">
                  <a16:creationId xmlns:a16="http://schemas.microsoft.com/office/drawing/2014/main" id="{20D0EB63-2D48-4FC2-B89F-A14CBBAAC02B}"/>
                </a:ext>
              </a:extLst>
            </p:cNvPr>
            <p:cNvSpPr>
              <a:spLocks noChangeAspect="1"/>
            </p:cNvSpPr>
            <p:nvPr/>
          </p:nvSpPr>
          <p:spPr>
            <a:xfrm>
              <a:off x="9887432" y="1656000"/>
              <a:ext cx="947338" cy="9473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Freeform 184">
              <a:extLst>
                <a:ext uri="{FF2B5EF4-FFF2-40B4-BE49-F238E27FC236}">
                  <a16:creationId xmlns:a16="http://schemas.microsoft.com/office/drawing/2014/main" id="{7AA5F155-E378-4FD8-B548-510922A33A3C}"/>
                </a:ext>
              </a:extLst>
            </p:cNvPr>
            <p:cNvSpPr>
              <a:spLocks noChangeAspect="1" noEditPoints="1"/>
            </p:cNvSpPr>
            <p:nvPr/>
          </p:nvSpPr>
          <p:spPr bwMode="auto">
            <a:xfrm>
              <a:off x="10065901" y="1834469"/>
              <a:ext cx="590400" cy="590400"/>
            </a:xfrm>
            <a:custGeom>
              <a:avLst/>
              <a:gdLst>
                <a:gd name="T0" fmla="*/ 100 w 610"/>
                <a:gd name="T1" fmla="*/ 360 h 610"/>
                <a:gd name="T2" fmla="*/ 250 w 610"/>
                <a:gd name="T3" fmla="*/ 509 h 610"/>
                <a:gd name="T4" fmla="*/ 505 w 610"/>
                <a:gd name="T5" fmla="*/ 401 h 610"/>
                <a:gd name="T6" fmla="*/ 209 w 610"/>
                <a:gd name="T7" fmla="*/ 106 h 610"/>
                <a:gd name="T8" fmla="*/ 100 w 610"/>
                <a:gd name="T9" fmla="*/ 360 h 610"/>
                <a:gd name="T10" fmla="*/ 352 w 610"/>
                <a:gd name="T11" fmla="*/ 372 h 610"/>
                <a:gd name="T12" fmla="*/ 270 w 610"/>
                <a:gd name="T13" fmla="*/ 406 h 610"/>
                <a:gd name="T14" fmla="*/ 204 w 610"/>
                <a:gd name="T15" fmla="*/ 340 h 610"/>
                <a:gd name="T16" fmla="*/ 238 w 610"/>
                <a:gd name="T17" fmla="*/ 258 h 610"/>
                <a:gd name="T18" fmla="*/ 352 w 610"/>
                <a:gd name="T19" fmla="*/ 372 h 610"/>
                <a:gd name="T20" fmla="*/ 61 w 610"/>
                <a:gd name="T21" fmla="*/ 418 h 610"/>
                <a:gd name="T22" fmla="*/ 191 w 610"/>
                <a:gd name="T23" fmla="*/ 548 h 610"/>
                <a:gd name="T24" fmla="*/ 130 w 610"/>
                <a:gd name="T25" fmla="*/ 610 h 610"/>
                <a:gd name="T26" fmla="*/ 0 w 610"/>
                <a:gd name="T27" fmla="*/ 480 h 610"/>
                <a:gd name="T28" fmla="*/ 61 w 610"/>
                <a:gd name="T29" fmla="*/ 418 h 610"/>
                <a:gd name="T30" fmla="*/ 397 w 610"/>
                <a:gd name="T31" fmla="*/ 109 h 610"/>
                <a:gd name="T32" fmla="*/ 309 w 610"/>
                <a:gd name="T33" fmla="*/ 109 h 610"/>
                <a:gd name="T34" fmla="*/ 309 w 610"/>
                <a:gd name="T35" fmla="*/ 0 h 610"/>
                <a:gd name="T36" fmla="*/ 397 w 610"/>
                <a:gd name="T37" fmla="*/ 0 h 610"/>
                <a:gd name="T38" fmla="*/ 397 w 610"/>
                <a:gd name="T39" fmla="*/ 109 h 610"/>
                <a:gd name="T40" fmla="*/ 481 w 610"/>
                <a:gd name="T41" fmla="*/ 188 h 610"/>
                <a:gd name="T42" fmla="*/ 420 w 610"/>
                <a:gd name="T43" fmla="*/ 126 h 610"/>
                <a:gd name="T44" fmla="*/ 514 w 610"/>
                <a:gd name="T45" fmla="*/ 32 h 610"/>
                <a:gd name="T46" fmla="*/ 576 w 610"/>
                <a:gd name="T47" fmla="*/ 94 h 610"/>
                <a:gd name="T48" fmla="*/ 481 w 610"/>
                <a:gd name="T49" fmla="*/ 188 h 610"/>
                <a:gd name="T50" fmla="*/ 610 w 610"/>
                <a:gd name="T51" fmla="*/ 214 h 610"/>
                <a:gd name="T52" fmla="*/ 610 w 610"/>
                <a:gd name="T53" fmla="*/ 301 h 610"/>
                <a:gd name="T54" fmla="*/ 502 w 610"/>
                <a:gd name="T55" fmla="*/ 301 h 610"/>
                <a:gd name="T56" fmla="*/ 502 w 610"/>
                <a:gd name="T57" fmla="*/ 214 h 610"/>
                <a:gd name="T58" fmla="*/ 610 w 610"/>
                <a:gd name="T59" fmla="*/ 214 h 6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10" h="610">
                  <a:moveTo>
                    <a:pt x="100" y="360"/>
                  </a:moveTo>
                  <a:lnTo>
                    <a:pt x="250" y="509"/>
                  </a:lnTo>
                  <a:lnTo>
                    <a:pt x="505" y="401"/>
                  </a:lnTo>
                  <a:lnTo>
                    <a:pt x="209" y="106"/>
                  </a:lnTo>
                  <a:lnTo>
                    <a:pt x="100" y="360"/>
                  </a:lnTo>
                  <a:close/>
                  <a:moveTo>
                    <a:pt x="352" y="372"/>
                  </a:moveTo>
                  <a:lnTo>
                    <a:pt x="270" y="406"/>
                  </a:lnTo>
                  <a:lnTo>
                    <a:pt x="204" y="340"/>
                  </a:lnTo>
                  <a:lnTo>
                    <a:pt x="238" y="258"/>
                  </a:lnTo>
                  <a:lnTo>
                    <a:pt x="352" y="372"/>
                  </a:lnTo>
                  <a:close/>
                  <a:moveTo>
                    <a:pt x="61" y="418"/>
                  </a:moveTo>
                  <a:lnTo>
                    <a:pt x="191" y="548"/>
                  </a:lnTo>
                  <a:lnTo>
                    <a:pt x="130" y="610"/>
                  </a:lnTo>
                  <a:lnTo>
                    <a:pt x="0" y="480"/>
                  </a:lnTo>
                  <a:lnTo>
                    <a:pt x="61" y="418"/>
                  </a:lnTo>
                  <a:close/>
                  <a:moveTo>
                    <a:pt x="397" y="109"/>
                  </a:moveTo>
                  <a:lnTo>
                    <a:pt x="309" y="109"/>
                  </a:lnTo>
                  <a:lnTo>
                    <a:pt x="309" y="0"/>
                  </a:lnTo>
                  <a:lnTo>
                    <a:pt x="397" y="0"/>
                  </a:lnTo>
                  <a:lnTo>
                    <a:pt x="397" y="109"/>
                  </a:lnTo>
                  <a:close/>
                  <a:moveTo>
                    <a:pt x="481" y="188"/>
                  </a:moveTo>
                  <a:lnTo>
                    <a:pt x="420" y="126"/>
                  </a:lnTo>
                  <a:lnTo>
                    <a:pt x="514" y="32"/>
                  </a:lnTo>
                  <a:lnTo>
                    <a:pt x="576" y="94"/>
                  </a:lnTo>
                  <a:lnTo>
                    <a:pt x="481" y="188"/>
                  </a:lnTo>
                  <a:close/>
                  <a:moveTo>
                    <a:pt x="610" y="214"/>
                  </a:moveTo>
                  <a:lnTo>
                    <a:pt x="610" y="301"/>
                  </a:lnTo>
                  <a:lnTo>
                    <a:pt x="502" y="301"/>
                  </a:lnTo>
                  <a:lnTo>
                    <a:pt x="502" y="214"/>
                  </a:lnTo>
                  <a:lnTo>
                    <a:pt x="610" y="214"/>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79" name="Group 78">
            <a:extLst>
              <a:ext uri="{FF2B5EF4-FFF2-40B4-BE49-F238E27FC236}">
                <a16:creationId xmlns:a16="http://schemas.microsoft.com/office/drawing/2014/main" id="{A5D1A893-09F8-46AB-84BC-2F4D7C0C970B}"/>
              </a:ext>
            </a:extLst>
          </p:cNvPr>
          <p:cNvGrpSpPr>
            <a:grpSpLocks noChangeAspect="1"/>
          </p:cNvGrpSpPr>
          <p:nvPr/>
        </p:nvGrpSpPr>
        <p:grpSpPr>
          <a:xfrm>
            <a:off x="631328" y="4511901"/>
            <a:ext cx="947338" cy="947338"/>
            <a:chOff x="2744227" y="3197541"/>
            <a:chExt cx="947338" cy="947338"/>
          </a:xfrm>
        </p:grpSpPr>
        <p:sp>
          <p:nvSpPr>
            <p:cNvPr id="80" name="Rectangle 79">
              <a:extLst>
                <a:ext uri="{FF2B5EF4-FFF2-40B4-BE49-F238E27FC236}">
                  <a16:creationId xmlns:a16="http://schemas.microsoft.com/office/drawing/2014/main" id="{6A8C4BB2-C6FB-4EC1-BB81-7FD8128A35A6}"/>
                </a:ext>
              </a:extLst>
            </p:cNvPr>
            <p:cNvSpPr>
              <a:spLocks noChangeAspect="1"/>
            </p:cNvSpPr>
            <p:nvPr/>
          </p:nvSpPr>
          <p:spPr>
            <a:xfrm>
              <a:off x="2744227" y="3197541"/>
              <a:ext cx="947338" cy="9473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Freeform 187">
              <a:extLst>
                <a:ext uri="{FF2B5EF4-FFF2-40B4-BE49-F238E27FC236}">
                  <a16:creationId xmlns:a16="http://schemas.microsoft.com/office/drawing/2014/main" id="{A84B6F57-A728-4FDB-90C8-9763A2B47F55}"/>
                </a:ext>
              </a:extLst>
            </p:cNvPr>
            <p:cNvSpPr>
              <a:spLocks noChangeAspect="1" noEditPoints="1"/>
            </p:cNvSpPr>
            <p:nvPr/>
          </p:nvSpPr>
          <p:spPr bwMode="auto">
            <a:xfrm>
              <a:off x="2922696" y="3389863"/>
              <a:ext cx="590400" cy="562695"/>
            </a:xfrm>
            <a:custGeom>
              <a:avLst/>
              <a:gdLst>
                <a:gd name="T0" fmla="*/ 756 w 766"/>
                <a:gd name="T1" fmla="*/ 271 h 730"/>
                <a:gd name="T2" fmla="*/ 690 w 766"/>
                <a:gd name="T3" fmla="*/ 215 h 730"/>
                <a:gd name="T4" fmla="*/ 529 w 766"/>
                <a:gd name="T5" fmla="*/ 192 h 730"/>
                <a:gd name="T6" fmla="*/ 457 w 766"/>
                <a:gd name="T7" fmla="*/ 46 h 730"/>
                <a:gd name="T8" fmla="*/ 383 w 766"/>
                <a:gd name="T9" fmla="*/ 0 h 730"/>
                <a:gd name="T10" fmla="*/ 309 w 766"/>
                <a:gd name="T11" fmla="*/ 46 h 730"/>
                <a:gd name="T12" fmla="*/ 237 w 766"/>
                <a:gd name="T13" fmla="*/ 192 h 730"/>
                <a:gd name="T14" fmla="*/ 76 w 766"/>
                <a:gd name="T15" fmla="*/ 215 h 730"/>
                <a:gd name="T16" fmla="*/ 10 w 766"/>
                <a:gd name="T17" fmla="*/ 271 h 730"/>
                <a:gd name="T18" fmla="*/ 31 w 766"/>
                <a:gd name="T19" fmla="*/ 355 h 730"/>
                <a:gd name="T20" fmla="*/ 147 w 766"/>
                <a:gd name="T21" fmla="*/ 469 h 730"/>
                <a:gd name="T22" fmla="*/ 120 w 766"/>
                <a:gd name="T23" fmla="*/ 629 h 730"/>
                <a:gd name="T24" fmla="*/ 153 w 766"/>
                <a:gd name="T25" fmla="*/ 709 h 730"/>
                <a:gd name="T26" fmla="*/ 201 w 766"/>
                <a:gd name="T27" fmla="*/ 725 h 730"/>
                <a:gd name="T28" fmla="*/ 239 w 766"/>
                <a:gd name="T29" fmla="*/ 716 h 730"/>
                <a:gd name="T30" fmla="*/ 383 w 766"/>
                <a:gd name="T31" fmla="*/ 640 h 730"/>
                <a:gd name="T32" fmla="*/ 527 w 766"/>
                <a:gd name="T33" fmla="*/ 716 h 730"/>
                <a:gd name="T34" fmla="*/ 613 w 766"/>
                <a:gd name="T35" fmla="*/ 709 h 730"/>
                <a:gd name="T36" fmla="*/ 646 w 766"/>
                <a:gd name="T37" fmla="*/ 629 h 730"/>
                <a:gd name="T38" fmla="*/ 619 w 766"/>
                <a:gd name="T39" fmla="*/ 469 h 730"/>
                <a:gd name="T40" fmla="*/ 735 w 766"/>
                <a:gd name="T41" fmla="*/ 355 h 730"/>
                <a:gd name="T42" fmla="*/ 756 w 766"/>
                <a:gd name="T43" fmla="*/ 271 h 730"/>
                <a:gd name="T44" fmla="*/ 533 w 766"/>
                <a:gd name="T45" fmla="*/ 401 h 730"/>
                <a:gd name="T46" fmla="*/ 510 w 766"/>
                <a:gd name="T47" fmla="*/ 474 h 730"/>
                <a:gd name="T48" fmla="*/ 531 w 766"/>
                <a:gd name="T49" fmla="*/ 596 h 730"/>
                <a:gd name="T50" fmla="*/ 421 w 766"/>
                <a:gd name="T51" fmla="*/ 538 h 730"/>
                <a:gd name="T52" fmla="*/ 383 w 766"/>
                <a:gd name="T53" fmla="*/ 529 h 730"/>
                <a:gd name="T54" fmla="*/ 345 w 766"/>
                <a:gd name="T55" fmla="*/ 538 h 730"/>
                <a:gd name="T56" fmla="*/ 235 w 766"/>
                <a:gd name="T57" fmla="*/ 596 h 730"/>
                <a:gd name="T58" fmla="*/ 256 w 766"/>
                <a:gd name="T59" fmla="*/ 474 h 730"/>
                <a:gd name="T60" fmla="*/ 233 w 766"/>
                <a:gd name="T61" fmla="*/ 401 h 730"/>
                <a:gd name="T62" fmla="*/ 144 w 766"/>
                <a:gd name="T63" fmla="*/ 315 h 730"/>
                <a:gd name="T64" fmla="*/ 266 w 766"/>
                <a:gd name="T65" fmla="*/ 297 h 730"/>
                <a:gd name="T66" fmla="*/ 328 w 766"/>
                <a:gd name="T67" fmla="*/ 252 h 730"/>
                <a:gd name="T68" fmla="*/ 383 w 766"/>
                <a:gd name="T69" fmla="*/ 141 h 730"/>
                <a:gd name="T70" fmla="*/ 438 w 766"/>
                <a:gd name="T71" fmla="*/ 252 h 730"/>
                <a:gd name="T72" fmla="*/ 500 w 766"/>
                <a:gd name="T73" fmla="*/ 297 h 730"/>
                <a:gd name="T74" fmla="*/ 622 w 766"/>
                <a:gd name="T75" fmla="*/ 315 h 730"/>
                <a:gd name="T76" fmla="*/ 533 w 766"/>
                <a:gd name="T77" fmla="*/ 401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66" h="730">
                  <a:moveTo>
                    <a:pt x="756" y="271"/>
                  </a:moveTo>
                  <a:cubicBezTo>
                    <a:pt x="746" y="241"/>
                    <a:pt x="721" y="220"/>
                    <a:pt x="690" y="215"/>
                  </a:cubicBezTo>
                  <a:cubicBezTo>
                    <a:pt x="529" y="192"/>
                    <a:pt x="529" y="192"/>
                    <a:pt x="529" y="192"/>
                  </a:cubicBezTo>
                  <a:cubicBezTo>
                    <a:pt x="457" y="46"/>
                    <a:pt x="457" y="46"/>
                    <a:pt x="457" y="46"/>
                  </a:cubicBezTo>
                  <a:cubicBezTo>
                    <a:pt x="443" y="18"/>
                    <a:pt x="414" y="0"/>
                    <a:pt x="383" y="0"/>
                  </a:cubicBezTo>
                  <a:cubicBezTo>
                    <a:pt x="352" y="0"/>
                    <a:pt x="323" y="18"/>
                    <a:pt x="309" y="46"/>
                  </a:cubicBezTo>
                  <a:cubicBezTo>
                    <a:pt x="237" y="192"/>
                    <a:pt x="237" y="192"/>
                    <a:pt x="237" y="192"/>
                  </a:cubicBezTo>
                  <a:cubicBezTo>
                    <a:pt x="76" y="215"/>
                    <a:pt x="76" y="215"/>
                    <a:pt x="76" y="215"/>
                  </a:cubicBezTo>
                  <a:cubicBezTo>
                    <a:pt x="45" y="220"/>
                    <a:pt x="20" y="241"/>
                    <a:pt x="10" y="271"/>
                  </a:cubicBezTo>
                  <a:cubicBezTo>
                    <a:pt x="0" y="301"/>
                    <a:pt x="8" y="333"/>
                    <a:pt x="31" y="355"/>
                  </a:cubicBezTo>
                  <a:cubicBezTo>
                    <a:pt x="147" y="469"/>
                    <a:pt x="147" y="469"/>
                    <a:pt x="147" y="469"/>
                  </a:cubicBezTo>
                  <a:cubicBezTo>
                    <a:pt x="120" y="629"/>
                    <a:pt x="120" y="629"/>
                    <a:pt x="120" y="629"/>
                  </a:cubicBezTo>
                  <a:cubicBezTo>
                    <a:pt x="115" y="660"/>
                    <a:pt x="127" y="691"/>
                    <a:pt x="153" y="709"/>
                  </a:cubicBezTo>
                  <a:cubicBezTo>
                    <a:pt x="167" y="720"/>
                    <a:pt x="184" y="725"/>
                    <a:pt x="201" y="725"/>
                  </a:cubicBezTo>
                  <a:cubicBezTo>
                    <a:pt x="214" y="725"/>
                    <a:pt x="227" y="722"/>
                    <a:pt x="239" y="716"/>
                  </a:cubicBezTo>
                  <a:cubicBezTo>
                    <a:pt x="383" y="640"/>
                    <a:pt x="383" y="640"/>
                    <a:pt x="383" y="640"/>
                  </a:cubicBezTo>
                  <a:cubicBezTo>
                    <a:pt x="527" y="716"/>
                    <a:pt x="527" y="716"/>
                    <a:pt x="527" y="716"/>
                  </a:cubicBezTo>
                  <a:cubicBezTo>
                    <a:pt x="555" y="730"/>
                    <a:pt x="588" y="728"/>
                    <a:pt x="613" y="709"/>
                  </a:cubicBezTo>
                  <a:cubicBezTo>
                    <a:pt x="639" y="691"/>
                    <a:pt x="651" y="660"/>
                    <a:pt x="646" y="629"/>
                  </a:cubicBezTo>
                  <a:cubicBezTo>
                    <a:pt x="619" y="469"/>
                    <a:pt x="619" y="469"/>
                    <a:pt x="619" y="469"/>
                  </a:cubicBezTo>
                  <a:cubicBezTo>
                    <a:pt x="735" y="355"/>
                    <a:pt x="735" y="355"/>
                    <a:pt x="735" y="355"/>
                  </a:cubicBezTo>
                  <a:cubicBezTo>
                    <a:pt x="758" y="333"/>
                    <a:pt x="766" y="301"/>
                    <a:pt x="756" y="271"/>
                  </a:cubicBezTo>
                  <a:close/>
                  <a:moveTo>
                    <a:pt x="533" y="401"/>
                  </a:moveTo>
                  <a:cubicBezTo>
                    <a:pt x="514" y="420"/>
                    <a:pt x="505" y="447"/>
                    <a:pt x="510" y="474"/>
                  </a:cubicBezTo>
                  <a:cubicBezTo>
                    <a:pt x="531" y="596"/>
                    <a:pt x="531" y="596"/>
                    <a:pt x="531" y="596"/>
                  </a:cubicBezTo>
                  <a:cubicBezTo>
                    <a:pt x="421" y="538"/>
                    <a:pt x="421" y="538"/>
                    <a:pt x="421" y="538"/>
                  </a:cubicBezTo>
                  <a:cubicBezTo>
                    <a:pt x="409" y="532"/>
                    <a:pt x="396" y="529"/>
                    <a:pt x="383" y="529"/>
                  </a:cubicBezTo>
                  <a:cubicBezTo>
                    <a:pt x="370" y="529"/>
                    <a:pt x="357" y="532"/>
                    <a:pt x="345" y="538"/>
                  </a:cubicBezTo>
                  <a:cubicBezTo>
                    <a:pt x="235" y="596"/>
                    <a:pt x="235" y="596"/>
                    <a:pt x="235" y="596"/>
                  </a:cubicBezTo>
                  <a:cubicBezTo>
                    <a:pt x="256" y="474"/>
                    <a:pt x="256" y="474"/>
                    <a:pt x="256" y="474"/>
                  </a:cubicBezTo>
                  <a:cubicBezTo>
                    <a:pt x="261" y="447"/>
                    <a:pt x="252" y="420"/>
                    <a:pt x="233" y="401"/>
                  </a:cubicBezTo>
                  <a:cubicBezTo>
                    <a:pt x="144" y="315"/>
                    <a:pt x="144" y="315"/>
                    <a:pt x="144" y="315"/>
                  </a:cubicBezTo>
                  <a:cubicBezTo>
                    <a:pt x="266" y="297"/>
                    <a:pt x="266" y="297"/>
                    <a:pt x="266" y="297"/>
                  </a:cubicBezTo>
                  <a:cubicBezTo>
                    <a:pt x="293" y="293"/>
                    <a:pt x="316" y="276"/>
                    <a:pt x="328" y="252"/>
                  </a:cubicBezTo>
                  <a:cubicBezTo>
                    <a:pt x="383" y="141"/>
                    <a:pt x="383" y="141"/>
                    <a:pt x="383" y="141"/>
                  </a:cubicBezTo>
                  <a:cubicBezTo>
                    <a:pt x="438" y="252"/>
                    <a:pt x="438" y="252"/>
                    <a:pt x="438" y="252"/>
                  </a:cubicBezTo>
                  <a:cubicBezTo>
                    <a:pt x="450" y="276"/>
                    <a:pt x="473" y="293"/>
                    <a:pt x="500" y="297"/>
                  </a:cubicBezTo>
                  <a:cubicBezTo>
                    <a:pt x="622" y="315"/>
                    <a:pt x="622" y="315"/>
                    <a:pt x="622" y="315"/>
                  </a:cubicBezTo>
                  <a:lnTo>
                    <a:pt x="533" y="401"/>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82" name="Group 81">
            <a:extLst>
              <a:ext uri="{FF2B5EF4-FFF2-40B4-BE49-F238E27FC236}">
                <a16:creationId xmlns:a16="http://schemas.microsoft.com/office/drawing/2014/main" id="{F65E4875-E2C4-4CB5-9E24-597F7CF963FE}"/>
              </a:ext>
            </a:extLst>
          </p:cNvPr>
          <p:cNvGrpSpPr>
            <a:grpSpLocks noChangeAspect="1"/>
          </p:cNvGrpSpPr>
          <p:nvPr/>
        </p:nvGrpSpPr>
        <p:grpSpPr>
          <a:xfrm>
            <a:off x="6349480" y="1659046"/>
            <a:ext cx="947338" cy="947338"/>
            <a:chOff x="5601078" y="4739082"/>
            <a:chExt cx="947338" cy="947338"/>
          </a:xfrm>
        </p:grpSpPr>
        <p:sp>
          <p:nvSpPr>
            <p:cNvPr id="83" name="Rectangle 82">
              <a:extLst>
                <a:ext uri="{FF2B5EF4-FFF2-40B4-BE49-F238E27FC236}">
                  <a16:creationId xmlns:a16="http://schemas.microsoft.com/office/drawing/2014/main" id="{B3F6C0EA-938E-46A7-9613-8E02520CD02A}"/>
                </a:ext>
              </a:extLst>
            </p:cNvPr>
            <p:cNvSpPr>
              <a:spLocks noChangeAspect="1"/>
            </p:cNvSpPr>
            <p:nvPr/>
          </p:nvSpPr>
          <p:spPr>
            <a:xfrm>
              <a:off x="5601078" y="4739082"/>
              <a:ext cx="947338" cy="9473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Freeform 188">
              <a:extLst>
                <a:ext uri="{FF2B5EF4-FFF2-40B4-BE49-F238E27FC236}">
                  <a16:creationId xmlns:a16="http://schemas.microsoft.com/office/drawing/2014/main" id="{2A326D06-975B-4C70-B2B0-110137F6F60A}"/>
                </a:ext>
              </a:extLst>
            </p:cNvPr>
            <p:cNvSpPr>
              <a:spLocks noChangeAspect="1" noEditPoints="1"/>
            </p:cNvSpPr>
            <p:nvPr/>
          </p:nvSpPr>
          <p:spPr bwMode="auto">
            <a:xfrm>
              <a:off x="5779547" y="4917551"/>
              <a:ext cx="590400" cy="590400"/>
            </a:xfrm>
            <a:custGeom>
              <a:avLst/>
              <a:gdLst>
                <a:gd name="T0" fmla="*/ 333 w 758"/>
                <a:gd name="T1" fmla="*/ 537 h 758"/>
                <a:gd name="T2" fmla="*/ 409 w 758"/>
                <a:gd name="T3" fmla="*/ 613 h 758"/>
                <a:gd name="T4" fmla="*/ 280 w 758"/>
                <a:gd name="T5" fmla="*/ 742 h 758"/>
                <a:gd name="T6" fmla="*/ 242 w 758"/>
                <a:gd name="T7" fmla="*/ 758 h 758"/>
                <a:gd name="T8" fmla="*/ 204 w 758"/>
                <a:gd name="T9" fmla="*/ 742 h 758"/>
                <a:gd name="T10" fmla="*/ 16 w 758"/>
                <a:gd name="T11" fmla="*/ 554 h 758"/>
                <a:gd name="T12" fmla="*/ 0 w 758"/>
                <a:gd name="T13" fmla="*/ 516 h 758"/>
                <a:gd name="T14" fmla="*/ 16 w 758"/>
                <a:gd name="T15" fmla="*/ 478 h 758"/>
                <a:gd name="T16" fmla="*/ 294 w 758"/>
                <a:gd name="T17" fmla="*/ 200 h 758"/>
                <a:gd name="T18" fmla="*/ 332 w 758"/>
                <a:gd name="T19" fmla="*/ 185 h 758"/>
                <a:gd name="T20" fmla="*/ 370 w 758"/>
                <a:gd name="T21" fmla="*/ 200 h 758"/>
                <a:gd name="T22" fmla="*/ 503 w 758"/>
                <a:gd name="T23" fmla="*/ 333 h 758"/>
                <a:gd name="T24" fmla="*/ 426 w 758"/>
                <a:gd name="T25" fmla="*/ 409 h 758"/>
                <a:gd name="T26" fmla="*/ 332 w 758"/>
                <a:gd name="T27" fmla="*/ 315 h 758"/>
                <a:gd name="T28" fmla="*/ 131 w 758"/>
                <a:gd name="T29" fmla="*/ 516 h 758"/>
                <a:gd name="T30" fmla="*/ 242 w 758"/>
                <a:gd name="T31" fmla="*/ 628 h 758"/>
                <a:gd name="T32" fmla="*/ 333 w 758"/>
                <a:gd name="T33" fmla="*/ 537 h 758"/>
                <a:gd name="T34" fmla="*/ 742 w 758"/>
                <a:gd name="T35" fmla="*/ 204 h 758"/>
                <a:gd name="T36" fmla="*/ 554 w 758"/>
                <a:gd name="T37" fmla="*/ 16 h 758"/>
                <a:gd name="T38" fmla="*/ 516 w 758"/>
                <a:gd name="T39" fmla="*/ 0 h 758"/>
                <a:gd name="T40" fmla="*/ 478 w 758"/>
                <a:gd name="T41" fmla="*/ 16 h 758"/>
                <a:gd name="T42" fmla="*/ 349 w 758"/>
                <a:gd name="T43" fmla="*/ 145 h 758"/>
                <a:gd name="T44" fmla="*/ 425 w 758"/>
                <a:gd name="T45" fmla="*/ 221 h 758"/>
                <a:gd name="T46" fmla="*/ 516 w 758"/>
                <a:gd name="T47" fmla="*/ 131 h 758"/>
                <a:gd name="T48" fmla="*/ 627 w 758"/>
                <a:gd name="T49" fmla="*/ 242 h 758"/>
                <a:gd name="T50" fmla="*/ 426 w 758"/>
                <a:gd name="T51" fmla="*/ 444 h 758"/>
                <a:gd name="T52" fmla="*/ 332 w 758"/>
                <a:gd name="T53" fmla="*/ 349 h 758"/>
                <a:gd name="T54" fmla="*/ 255 w 758"/>
                <a:gd name="T55" fmla="*/ 425 h 758"/>
                <a:gd name="T56" fmla="*/ 388 w 758"/>
                <a:gd name="T57" fmla="*/ 558 h 758"/>
                <a:gd name="T58" fmla="*/ 426 w 758"/>
                <a:gd name="T59" fmla="*/ 574 h 758"/>
                <a:gd name="T60" fmla="*/ 464 w 758"/>
                <a:gd name="T61" fmla="*/ 558 h 758"/>
                <a:gd name="T62" fmla="*/ 742 w 758"/>
                <a:gd name="T63" fmla="*/ 280 h 758"/>
                <a:gd name="T64" fmla="*/ 758 w 758"/>
                <a:gd name="T65" fmla="*/ 242 h 758"/>
                <a:gd name="T66" fmla="*/ 742 w 758"/>
                <a:gd name="T67" fmla="*/ 204 h 7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58" h="758">
                  <a:moveTo>
                    <a:pt x="333" y="537"/>
                  </a:moveTo>
                  <a:cubicBezTo>
                    <a:pt x="409" y="613"/>
                    <a:pt x="409" y="613"/>
                    <a:pt x="409" y="613"/>
                  </a:cubicBezTo>
                  <a:cubicBezTo>
                    <a:pt x="280" y="742"/>
                    <a:pt x="280" y="742"/>
                    <a:pt x="280" y="742"/>
                  </a:cubicBezTo>
                  <a:cubicBezTo>
                    <a:pt x="270" y="752"/>
                    <a:pt x="256" y="758"/>
                    <a:pt x="242" y="758"/>
                  </a:cubicBezTo>
                  <a:cubicBezTo>
                    <a:pt x="228" y="758"/>
                    <a:pt x="214" y="752"/>
                    <a:pt x="204" y="742"/>
                  </a:cubicBezTo>
                  <a:cubicBezTo>
                    <a:pt x="16" y="554"/>
                    <a:pt x="16" y="554"/>
                    <a:pt x="16" y="554"/>
                  </a:cubicBezTo>
                  <a:cubicBezTo>
                    <a:pt x="6" y="544"/>
                    <a:pt x="0" y="530"/>
                    <a:pt x="0" y="516"/>
                  </a:cubicBezTo>
                  <a:cubicBezTo>
                    <a:pt x="0" y="502"/>
                    <a:pt x="6" y="488"/>
                    <a:pt x="16" y="478"/>
                  </a:cubicBezTo>
                  <a:cubicBezTo>
                    <a:pt x="294" y="200"/>
                    <a:pt x="294" y="200"/>
                    <a:pt x="294" y="200"/>
                  </a:cubicBezTo>
                  <a:cubicBezTo>
                    <a:pt x="304" y="190"/>
                    <a:pt x="318" y="185"/>
                    <a:pt x="332" y="185"/>
                  </a:cubicBezTo>
                  <a:cubicBezTo>
                    <a:pt x="346" y="185"/>
                    <a:pt x="360" y="190"/>
                    <a:pt x="370" y="200"/>
                  </a:cubicBezTo>
                  <a:cubicBezTo>
                    <a:pt x="503" y="333"/>
                    <a:pt x="503" y="333"/>
                    <a:pt x="503" y="333"/>
                  </a:cubicBezTo>
                  <a:cubicBezTo>
                    <a:pt x="426" y="409"/>
                    <a:pt x="426" y="409"/>
                    <a:pt x="426" y="409"/>
                  </a:cubicBezTo>
                  <a:cubicBezTo>
                    <a:pt x="332" y="315"/>
                    <a:pt x="332" y="315"/>
                    <a:pt x="332" y="315"/>
                  </a:cubicBezTo>
                  <a:cubicBezTo>
                    <a:pt x="131" y="516"/>
                    <a:pt x="131" y="516"/>
                    <a:pt x="131" y="516"/>
                  </a:cubicBezTo>
                  <a:cubicBezTo>
                    <a:pt x="242" y="628"/>
                    <a:pt x="242" y="628"/>
                    <a:pt x="242" y="628"/>
                  </a:cubicBezTo>
                  <a:lnTo>
                    <a:pt x="333" y="537"/>
                  </a:lnTo>
                  <a:close/>
                  <a:moveTo>
                    <a:pt x="742" y="204"/>
                  </a:moveTo>
                  <a:cubicBezTo>
                    <a:pt x="554" y="16"/>
                    <a:pt x="554" y="16"/>
                    <a:pt x="554" y="16"/>
                  </a:cubicBezTo>
                  <a:cubicBezTo>
                    <a:pt x="544" y="6"/>
                    <a:pt x="530" y="0"/>
                    <a:pt x="516" y="0"/>
                  </a:cubicBezTo>
                  <a:cubicBezTo>
                    <a:pt x="502" y="0"/>
                    <a:pt x="488" y="6"/>
                    <a:pt x="478" y="16"/>
                  </a:cubicBezTo>
                  <a:cubicBezTo>
                    <a:pt x="349" y="145"/>
                    <a:pt x="349" y="145"/>
                    <a:pt x="349" y="145"/>
                  </a:cubicBezTo>
                  <a:cubicBezTo>
                    <a:pt x="425" y="221"/>
                    <a:pt x="425" y="221"/>
                    <a:pt x="425" y="221"/>
                  </a:cubicBezTo>
                  <a:cubicBezTo>
                    <a:pt x="516" y="131"/>
                    <a:pt x="516" y="131"/>
                    <a:pt x="516" y="131"/>
                  </a:cubicBezTo>
                  <a:cubicBezTo>
                    <a:pt x="627" y="242"/>
                    <a:pt x="627" y="242"/>
                    <a:pt x="627" y="242"/>
                  </a:cubicBezTo>
                  <a:cubicBezTo>
                    <a:pt x="426" y="444"/>
                    <a:pt x="426" y="444"/>
                    <a:pt x="426" y="444"/>
                  </a:cubicBezTo>
                  <a:cubicBezTo>
                    <a:pt x="332" y="349"/>
                    <a:pt x="332" y="349"/>
                    <a:pt x="332" y="349"/>
                  </a:cubicBezTo>
                  <a:cubicBezTo>
                    <a:pt x="255" y="425"/>
                    <a:pt x="255" y="425"/>
                    <a:pt x="255" y="425"/>
                  </a:cubicBezTo>
                  <a:cubicBezTo>
                    <a:pt x="388" y="558"/>
                    <a:pt x="388" y="558"/>
                    <a:pt x="388" y="558"/>
                  </a:cubicBezTo>
                  <a:cubicBezTo>
                    <a:pt x="398" y="569"/>
                    <a:pt x="412" y="574"/>
                    <a:pt x="426" y="574"/>
                  </a:cubicBezTo>
                  <a:cubicBezTo>
                    <a:pt x="440" y="574"/>
                    <a:pt x="454" y="569"/>
                    <a:pt x="464" y="558"/>
                  </a:cubicBezTo>
                  <a:cubicBezTo>
                    <a:pt x="742" y="280"/>
                    <a:pt x="742" y="280"/>
                    <a:pt x="742" y="280"/>
                  </a:cubicBezTo>
                  <a:cubicBezTo>
                    <a:pt x="752" y="270"/>
                    <a:pt x="758" y="257"/>
                    <a:pt x="758" y="242"/>
                  </a:cubicBezTo>
                  <a:cubicBezTo>
                    <a:pt x="758" y="228"/>
                    <a:pt x="752" y="214"/>
                    <a:pt x="742" y="204"/>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84507683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7459" y="515462"/>
            <a:ext cx="11117083" cy="600164"/>
          </a:xfrm>
        </p:spPr>
        <p:txBody>
          <a:bodyPr/>
          <a:lstStyle/>
          <a:p>
            <a:r>
              <a:rPr lang="en-US" noProof="0"/>
              <a:t>Our Advantages</a:t>
            </a:r>
          </a:p>
        </p:txBody>
      </p:sp>
      <p:sp>
        <p:nvSpPr>
          <p:cNvPr id="9" name="Text Placeholder 8"/>
          <p:cNvSpPr>
            <a:spLocks noGrp="1"/>
          </p:cNvSpPr>
          <p:nvPr>
            <p:ph type="body" sz="quarter" idx="12"/>
          </p:nvPr>
        </p:nvSpPr>
        <p:spPr/>
        <p:txBody>
          <a:bodyPr/>
          <a:lstStyle/>
          <a:p>
            <a:r>
              <a:rPr lang="en-US"/>
              <a:t>Subtitle goes here</a:t>
            </a:r>
          </a:p>
        </p:txBody>
      </p:sp>
      <p:sp>
        <p:nvSpPr>
          <p:cNvPr id="52" name="TextBox 51"/>
          <p:cNvSpPr txBox="1"/>
          <p:nvPr/>
        </p:nvSpPr>
        <p:spPr>
          <a:xfrm>
            <a:off x="1809100" y="2012814"/>
            <a:ext cx="4058300" cy="596382"/>
          </a:xfrm>
          <a:prstGeom prst="rect">
            <a:avLst/>
          </a:prstGeom>
          <a:noFill/>
        </p:spPr>
        <p:txBody>
          <a:bodyPr wrap="square" rtlCol="0">
            <a:spAutoFit/>
          </a:bodyPr>
          <a:lstStyle/>
          <a:p>
            <a:pPr>
              <a:lnSpc>
                <a:spcPct val="114000"/>
              </a:lnSpc>
            </a:pPr>
            <a:r>
              <a:rPr lang="en-US" sz="1500"/>
              <a:t>Lorem ipsum dolor sit </a:t>
            </a:r>
            <a:r>
              <a:rPr lang="en-US" sz="1500" err="1"/>
              <a:t>amet</a:t>
            </a:r>
            <a:r>
              <a:rPr lang="en-US" sz="1500"/>
              <a:t>, lorem </a:t>
            </a:r>
            <a:r>
              <a:rPr lang="en-US" sz="1500" err="1"/>
              <a:t>consectetuer</a:t>
            </a:r>
            <a:r>
              <a:rPr lang="en-US" sz="1500"/>
              <a:t> </a:t>
            </a:r>
            <a:r>
              <a:rPr lang="en-US" sz="1500" err="1"/>
              <a:t>adipiscing</a:t>
            </a:r>
            <a:r>
              <a:rPr lang="en-US" sz="1500"/>
              <a:t> </a:t>
            </a:r>
            <a:r>
              <a:rPr lang="en-US" sz="1500" err="1"/>
              <a:t>elit</a:t>
            </a:r>
            <a:r>
              <a:rPr lang="en-US" sz="1500"/>
              <a:t>, </a:t>
            </a:r>
            <a:r>
              <a:rPr lang="en-US" sz="1500" err="1"/>
              <a:t>sedia</a:t>
            </a:r>
            <a:endParaRPr lang="en-US" sz="1500"/>
          </a:p>
        </p:txBody>
      </p:sp>
      <p:sp>
        <p:nvSpPr>
          <p:cNvPr id="54" name="TextBox 53"/>
          <p:cNvSpPr txBox="1"/>
          <p:nvPr/>
        </p:nvSpPr>
        <p:spPr>
          <a:xfrm>
            <a:off x="1809100" y="3429000"/>
            <a:ext cx="4058300" cy="596382"/>
          </a:xfrm>
          <a:prstGeom prst="rect">
            <a:avLst/>
          </a:prstGeom>
          <a:noFill/>
        </p:spPr>
        <p:txBody>
          <a:bodyPr wrap="square" rtlCol="0">
            <a:spAutoFit/>
          </a:bodyPr>
          <a:lstStyle/>
          <a:p>
            <a:pPr>
              <a:lnSpc>
                <a:spcPct val="114000"/>
              </a:lnSpc>
            </a:pPr>
            <a:r>
              <a:rPr lang="en-US" sz="1500"/>
              <a:t>Lorem ipsum dolor sit </a:t>
            </a:r>
            <a:r>
              <a:rPr lang="en-US" sz="1500" err="1"/>
              <a:t>amet</a:t>
            </a:r>
            <a:r>
              <a:rPr lang="en-US" sz="1500"/>
              <a:t>, lorem </a:t>
            </a:r>
            <a:r>
              <a:rPr lang="en-US" sz="1500" err="1"/>
              <a:t>consectetuer</a:t>
            </a:r>
            <a:r>
              <a:rPr lang="en-US" sz="1500"/>
              <a:t> </a:t>
            </a:r>
            <a:r>
              <a:rPr lang="en-US" sz="1500" err="1"/>
              <a:t>adipiscing</a:t>
            </a:r>
            <a:r>
              <a:rPr lang="en-US" sz="1500"/>
              <a:t> </a:t>
            </a:r>
            <a:r>
              <a:rPr lang="en-US" sz="1500" err="1"/>
              <a:t>elit</a:t>
            </a:r>
            <a:r>
              <a:rPr lang="en-US" sz="1500"/>
              <a:t>, </a:t>
            </a:r>
            <a:r>
              <a:rPr lang="en-US" sz="1500" err="1"/>
              <a:t>sedia</a:t>
            </a:r>
            <a:endParaRPr lang="en-US" sz="1500"/>
          </a:p>
        </p:txBody>
      </p:sp>
      <p:sp>
        <p:nvSpPr>
          <p:cNvPr id="56" name="TextBox 55"/>
          <p:cNvSpPr txBox="1"/>
          <p:nvPr/>
        </p:nvSpPr>
        <p:spPr>
          <a:xfrm>
            <a:off x="1809100" y="4843365"/>
            <a:ext cx="4058300" cy="596382"/>
          </a:xfrm>
          <a:prstGeom prst="rect">
            <a:avLst/>
          </a:prstGeom>
          <a:noFill/>
        </p:spPr>
        <p:txBody>
          <a:bodyPr wrap="square" rtlCol="0">
            <a:spAutoFit/>
          </a:bodyPr>
          <a:lstStyle/>
          <a:p>
            <a:pPr>
              <a:lnSpc>
                <a:spcPct val="114000"/>
              </a:lnSpc>
            </a:pPr>
            <a:r>
              <a:rPr lang="en-US" sz="1500"/>
              <a:t>Lorem ipsum dolor sit </a:t>
            </a:r>
            <a:r>
              <a:rPr lang="en-US" sz="1500" err="1"/>
              <a:t>amet</a:t>
            </a:r>
            <a:r>
              <a:rPr lang="en-US" sz="1500"/>
              <a:t>, lorem </a:t>
            </a:r>
            <a:r>
              <a:rPr lang="en-US" sz="1500" err="1"/>
              <a:t>consectetuer</a:t>
            </a:r>
            <a:r>
              <a:rPr lang="en-US" sz="1500"/>
              <a:t> </a:t>
            </a:r>
            <a:r>
              <a:rPr lang="en-US" sz="1500" err="1"/>
              <a:t>adipiscing</a:t>
            </a:r>
            <a:r>
              <a:rPr lang="en-US" sz="1500"/>
              <a:t> </a:t>
            </a:r>
            <a:r>
              <a:rPr lang="en-US" sz="1500" err="1"/>
              <a:t>elit</a:t>
            </a:r>
            <a:r>
              <a:rPr lang="en-US" sz="1500"/>
              <a:t>, </a:t>
            </a:r>
            <a:r>
              <a:rPr lang="en-US" sz="1500" err="1"/>
              <a:t>sedia</a:t>
            </a:r>
            <a:endParaRPr lang="en-US" sz="1500"/>
          </a:p>
        </p:txBody>
      </p:sp>
      <p:sp>
        <p:nvSpPr>
          <p:cNvPr id="58" name="TextBox 57"/>
          <p:cNvSpPr txBox="1"/>
          <p:nvPr/>
        </p:nvSpPr>
        <p:spPr>
          <a:xfrm>
            <a:off x="7527969" y="2012814"/>
            <a:ext cx="4058300" cy="596382"/>
          </a:xfrm>
          <a:prstGeom prst="rect">
            <a:avLst/>
          </a:prstGeom>
          <a:noFill/>
        </p:spPr>
        <p:txBody>
          <a:bodyPr wrap="square" rtlCol="0">
            <a:spAutoFit/>
          </a:bodyPr>
          <a:lstStyle/>
          <a:p>
            <a:pPr>
              <a:lnSpc>
                <a:spcPct val="114000"/>
              </a:lnSpc>
            </a:pPr>
            <a:r>
              <a:rPr lang="en-US" sz="1500"/>
              <a:t>Lorem ipsum dolor sit </a:t>
            </a:r>
            <a:r>
              <a:rPr lang="en-US" sz="1500" err="1"/>
              <a:t>amet</a:t>
            </a:r>
            <a:r>
              <a:rPr lang="en-US" sz="1500"/>
              <a:t>, lorem </a:t>
            </a:r>
            <a:r>
              <a:rPr lang="en-US" sz="1500" err="1"/>
              <a:t>consectetuer</a:t>
            </a:r>
            <a:r>
              <a:rPr lang="en-US" sz="1500"/>
              <a:t> </a:t>
            </a:r>
            <a:r>
              <a:rPr lang="en-US" sz="1500" err="1"/>
              <a:t>adipiscing</a:t>
            </a:r>
            <a:r>
              <a:rPr lang="en-US" sz="1500"/>
              <a:t> </a:t>
            </a:r>
            <a:r>
              <a:rPr lang="en-US" sz="1500" err="1"/>
              <a:t>elit</a:t>
            </a:r>
            <a:r>
              <a:rPr lang="en-US" sz="1500"/>
              <a:t>, </a:t>
            </a:r>
            <a:r>
              <a:rPr lang="en-US" sz="1500" err="1"/>
              <a:t>sedia</a:t>
            </a:r>
            <a:endParaRPr lang="en-US" sz="1500"/>
          </a:p>
        </p:txBody>
      </p:sp>
      <p:sp>
        <p:nvSpPr>
          <p:cNvPr id="60" name="TextBox 59"/>
          <p:cNvSpPr txBox="1"/>
          <p:nvPr/>
        </p:nvSpPr>
        <p:spPr>
          <a:xfrm>
            <a:off x="7527969" y="3429000"/>
            <a:ext cx="4058300" cy="596382"/>
          </a:xfrm>
          <a:prstGeom prst="rect">
            <a:avLst/>
          </a:prstGeom>
          <a:noFill/>
        </p:spPr>
        <p:txBody>
          <a:bodyPr wrap="square" rtlCol="0">
            <a:spAutoFit/>
          </a:bodyPr>
          <a:lstStyle/>
          <a:p>
            <a:pPr>
              <a:lnSpc>
                <a:spcPct val="114000"/>
              </a:lnSpc>
            </a:pPr>
            <a:r>
              <a:rPr lang="en-US" sz="1500"/>
              <a:t>Lorem ipsum dolor sit </a:t>
            </a:r>
            <a:r>
              <a:rPr lang="en-US" sz="1500" err="1"/>
              <a:t>amet</a:t>
            </a:r>
            <a:r>
              <a:rPr lang="en-US" sz="1500"/>
              <a:t>, lorem </a:t>
            </a:r>
            <a:r>
              <a:rPr lang="en-US" sz="1500" err="1"/>
              <a:t>consectetuer</a:t>
            </a:r>
            <a:r>
              <a:rPr lang="en-US" sz="1500"/>
              <a:t> </a:t>
            </a:r>
            <a:r>
              <a:rPr lang="en-US" sz="1500" err="1"/>
              <a:t>adipiscing</a:t>
            </a:r>
            <a:r>
              <a:rPr lang="en-US" sz="1500"/>
              <a:t> </a:t>
            </a:r>
            <a:r>
              <a:rPr lang="en-US" sz="1500" err="1"/>
              <a:t>elit</a:t>
            </a:r>
            <a:r>
              <a:rPr lang="en-US" sz="1500"/>
              <a:t>, </a:t>
            </a:r>
            <a:r>
              <a:rPr lang="en-US" sz="1500" err="1"/>
              <a:t>sedia</a:t>
            </a:r>
            <a:endParaRPr lang="en-US" sz="1500"/>
          </a:p>
        </p:txBody>
      </p:sp>
      <p:sp>
        <p:nvSpPr>
          <p:cNvPr id="62" name="TextBox 61"/>
          <p:cNvSpPr txBox="1"/>
          <p:nvPr/>
        </p:nvSpPr>
        <p:spPr>
          <a:xfrm>
            <a:off x="7527969" y="4843365"/>
            <a:ext cx="4058300" cy="596382"/>
          </a:xfrm>
          <a:prstGeom prst="rect">
            <a:avLst/>
          </a:prstGeom>
          <a:noFill/>
        </p:spPr>
        <p:txBody>
          <a:bodyPr wrap="square" rtlCol="0">
            <a:spAutoFit/>
          </a:bodyPr>
          <a:lstStyle/>
          <a:p>
            <a:pPr>
              <a:lnSpc>
                <a:spcPct val="114000"/>
              </a:lnSpc>
            </a:pPr>
            <a:r>
              <a:rPr lang="en-US" sz="1500"/>
              <a:t>Lorem ipsum dolor sit </a:t>
            </a:r>
            <a:r>
              <a:rPr lang="en-US" sz="1500" err="1"/>
              <a:t>amet</a:t>
            </a:r>
            <a:r>
              <a:rPr lang="en-US" sz="1500"/>
              <a:t>, lorem </a:t>
            </a:r>
            <a:r>
              <a:rPr lang="en-US" sz="1500" err="1"/>
              <a:t>consectetuer</a:t>
            </a:r>
            <a:r>
              <a:rPr lang="en-US" sz="1500"/>
              <a:t> </a:t>
            </a:r>
            <a:r>
              <a:rPr lang="en-US" sz="1500" err="1"/>
              <a:t>adipiscing</a:t>
            </a:r>
            <a:r>
              <a:rPr lang="en-US" sz="1500"/>
              <a:t> </a:t>
            </a:r>
            <a:r>
              <a:rPr lang="en-US" sz="1500" err="1"/>
              <a:t>elit</a:t>
            </a:r>
            <a:r>
              <a:rPr lang="en-US" sz="1500"/>
              <a:t>, </a:t>
            </a:r>
            <a:r>
              <a:rPr lang="en-US" sz="1500" err="1"/>
              <a:t>sedia</a:t>
            </a:r>
            <a:endParaRPr lang="en-US" sz="1500"/>
          </a:p>
        </p:txBody>
      </p:sp>
      <p:sp>
        <p:nvSpPr>
          <p:cNvPr id="36" name="TextBox 35"/>
          <p:cNvSpPr txBox="1"/>
          <p:nvPr/>
        </p:nvSpPr>
        <p:spPr>
          <a:xfrm>
            <a:off x="1809100" y="1678270"/>
            <a:ext cx="4058300" cy="361637"/>
          </a:xfrm>
          <a:prstGeom prst="rect">
            <a:avLst/>
          </a:prstGeom>
          <a:noFill/>
        </p:spPr>
        <p:txBody>
          <a:bodyPr wrap="square" rtlCol="0">
            <a:spAutoFit/>
          </a:bodyPr>
          <a:lstStyle/>
          <a:p>
            <a:r>
              <a:rPr lang="en-US" sz="1750"/>
              <a:t>Quick Response</a:t>
            </a:r>
          </a:p>
        </p:txBody>
      </p:sp>
      <p:sp>
        <p:nvSpPr>
          <p:cNvPr id="38" name="TextBox 37"/>
          <p:cNvSpPr txBox="1"/>
          <p:nvPr/>
        </p:nvSpPr>
        <p:spPr>
          <a:xfrm>
            <a:off x="1809100" y="3106331"/>
            <a:ext cx="4058300" cy="361637"/>
          </a:xfrm>
          <a:prstGeom prst="rect">
            <a:avLst/>
          </a:prstGeom>
          <a:noFill/>
        </p:spPr>
        <p:txBody>
          <a:bodyPr wrap="square" rtlCol="0">
            <a:spAutoFit/>
          </a:bodyPr>
          <a:lstStyle/>
          <a:p>
            <a:r>
              <a:rPr lang="en-US" sz="1750"/>
              <a:t>Customization</a:t>
            </a:r>
          </a:p>
        </p:txBody>
      </p:sp>
      <p:sp>
        <p:nvSpPr>
          <p:cNvPr id="41" name="TextBox 40"/>
          <p:cNvSpPr txBox="1"/>
          <p:nvPr/>
        </p:nvSpPr>
        <p:spPr>
          <a:xfrm>
            <a:off x="1809100" y="4508821"/>
            <a:ext cx="4058300" cy="361637"/>
          </a:xfrm>
          <a:prstGeom prst="rect">
            <a:avLst/>
          </a:prstGeom>
          <a:noFill/>
        </p:spPr>
        <p:txBody>
          <a:bodyPr wrap="square" rtlCol="0">
            <a:spAutoFit/>
          </a:bodyPr>
          <a:lstStyle/>
          <a:p>
            <a:r>
              <a:rPr lang="en-US" sz="1750"/>
              <a:t>Services with Quality</a:t>
            </a:r>
          </a:p>
        </p:txBody>
      </p:sp>
      <p:sp>
        <p:nvSpPr>
          <p:cNvPr id="46" name="TextBox 45"/>
          <p:cNvSpPr txBox="1"/>
          <p:nvPr/>
        </p:nvSpPr>
        <p:spPr>
          <a:xfrm>
            <a:off x="7527969" y="1678270"/>
            <a:ext cx="4058300" cy="361637"/>
          </a:xfrm>
          <a:prstGeom prst="rect">
            <a:avLst/>
          </a:prstGeom>
          <a:noFill/>
        </p:spPr>
        <p:txBody>
          <a:bodyPr wrap="square" rtlCol="0">
            <a:spAutoFit/>
          </a:bodyPr>
          <a:lstStyle/>
          <a:p>
            <a:r>
              <a:rPr lang="en-US" sz="1750"/>
              <a:t>Security Control Deck</a:t>
            </a:r>
          </a:p>
        </p:txBody>
      </p:sp>
      <p:sp>
        <p:nvSpPr>
          <p:cNvPr id="47" name="TextBox 46"/>
          <p:cNvSpPr txBox="1"/>
          <p:nvPr/>
        </p:nvSpPr>
        <p:spPr>
          <a:xfrm>
            <a:off x="7527969" y="3106331"/>
            <a:ext cx="4058300" cy="361637"/>
          </a:xfrm>
          <a:prstGeom prst="rect">
            <a:avLst/>
          </a:prstGeom>
          <a:noFill/>
        </p:spPr>
        <p:txBody>
          <a:bodyPr wrap="square" rtlCol="0">
            <a:spAutoFit/>
          </a:bodyPr>
          <a:lstStyle/>
          <a:p>
            <a:r>
              <a:rPr lang="en-US" sz="1750"/>
              <a:t>Synergic Framework</a:t>
            </a:r>
          </a:p>
        </p:txBody>
      </p:sp>
      <p:sp>
        <p:nvSpPr>
          <p:cNvPr id="48" name="TextBox 47"/>
          <p:cNvSpPr txBox="1"/>
          <p:nvPr/>
        </p:nvSpPr>
        <p:spPr>
          <a:xfrm>
            <a:off x="7527969" y="4508821"/>
            <a:ext cx="4058300" cy="361637"/>
          </a:xfrm>
          <a:prstGeom prst="rect">
            <a:avLst/>
          </a:prstGeom>
          <a:noFill/>
        </p:spPr>
        <p:txBody>
          <a:bodyPr wrap="square" rtlCol="0">
            <a:spAutoFit/>
          </a:bodyPr>
          <a:lstStyle/>
          <a:p>
            <a:r>
              <a:rPr lang="en-US" sz="1750"/>
              <a:t>Modern Design</a:t>
            </a:r>
          </a:p>
        </p:txBody>
      </p:sp>
      <p:sp>
        <p:nvSpPr>
          <p:cNvPr id="28" name="Slide Number Placeholder 27">
            <a:extLst>
              <a:ext uri="{FF2B5EF4-FFF2-40B4-BE49-F238E27FC236}">
                <a16:creationId xmlns:a16="http://schemas.microsoft.com/office/drawing/2014/main" id="{818A8D59-EF48-4B07-AB12-2AA27C5830E8}"/>
              </a:ext>
            </a:extLst>
          </p:cNvPr>
          <p:cNvSpPr>
            <a:spLocks noGrp="1"/>
          </p:cNvSpPr>
          <p:nvPr>
            <p:ph type="sldNum" sz="quarter" idx="10"/>
          </p:nvPr>
        </p:nvSpPr>
        <p:spPr/>
        <p:txBody>
          <a:bodyPr/>
          <a:lstStyle/>
          <a:p>
            <a:fld id="{4E6DB2D9-BBD8-435B-B34A-9B8472CE273E}" type="slidenum">
              <a:rPr lang="en-US" smtClean="0"/>
              <a:pPr/>
              <a:t>33</a:t>
            </a:fld>
            <a:endParaRPr lang="en-US"/>
          </a:p>
        </p:txBody>
      </p:sp>
      <p:sp>
        <p:nvSpPr>
          <p:cNvPr id="29" name="Date Placeholder 28">
            <a:extLst>
              <a:ext uri="{FF2B5EF4-FFF2-40B4-BE49-F238E27FC236}">
                <a16:creationId xmlns:a16="http://schemas.microsoft.com/office/drawing/2014/main" id="{31C3A077-1905-456C-92B1-F6BEE424F8F3}"/>
              </a:ext>
            </a:extLst>
          </p:cNvPr>
          <p:cNvSpPr>
            <a:spLocks noGrp="1"/>
          </p:cNvSpPr>
          <p:nvPr>
            <p:ph type="dt" sz="half" idx="13"/>
          </p:nvPr>
        </p:nvSpPr>
        <p:spPr/>
        <p:txBody>
          <a:bodyPr/>
          <a:lstStyle/>
          <a:p>
            <a:fld id="{420F2773-5917-4149-8C2B-32E4BF88D998}" type="datetime1">
              <a:rPr lang="en-US" smtClean="0"/>
              <a:t>7/24/2019</a:t>
            </a:fld>
            <a:endParaRPr lang="en-US"/>
          </a:p>
        </p:txBody>
      </p:sp>
      <p:grpSp>
        <p:nvGrpSpPr>
          <p:cNvPr id="67" name="Group 66">
            <a:extLst>
              <a:ext uri="{FF2B5EF4-FFF2-40B4-BE49-F238E27FC236}">
                <a16:creationId xmlns:a16="http://schemas.microsoft.com/office/drawing/2014/main" id="{441E235D-F7B7-4CF7-93FA-60F8DBBB668B}"/>
              </a:ext>
            </a:extLst>
          </p:cNvPr>
          <p:cNvGrpSpPr>
            <a:grpSpLocks noChangeAspect="1"/>
          </p:cNvGrpSpPr>
          <p:nvPr/>
        </p:nvGrpSpPr>
        <p:grpSpPr>
          <a:xfrm>
            <a:off x="6349480" y="3086101"/>
            <a:ext cx="947338" cy="947338"/>
            <a:chOff x="5601509" y="1656000"/>
            <a:chExt cx="947338" cy="947338"/>
          </a:xfrm>
        </p:grpSpPr>
        <p:sp>
          <p:nvSpPr>
            <p:cNvPr id="68" name="Rectangle 67">
              <a:extLst>
                <a:ext uri="{FF2B5EF4-FFF2-40B4-BE49-F238E27FC236}">
                  <a16:creationId xmlns:a16="http://schemas.microsoft.com/office/drawing/2014/main" id="{D53CED60-A9B3-4CB5-8315-9ABED6E1DA77}"/>
                </a:ext>
              </a:extLst>
            </p:cNvPr>
            <p:cNvSpPr>
              <a:spLocks noChangeAspect="1"/>
            </p:cNvSpPr>
            <p:nvPr/>
          </p:nvSpPr>
          <p:spPr>
            <a:xfrm>
              <a:off x="5601509" y="1656000"/>
              <a:ext cx="947338" cy="9473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Freeform 176">
              <a:extLst>
                <a:ext uri="{FF2B5EF4-FFF2-40B4-BE49-F238E27FC236}">
                  <a16:creationId xmlns:a16="http://schemas.microsoft.com/office/drawing/2014/main" id="{06F6876E-6A25-4FA7-958B-7B564EA4C36C}"/>
                </a:ext>
              </a:extLst>
            </p:cNvPr>
            <p:cNvSpPr>
              <a:spLocks noChangeAspect="1" noEditPoints="1"/>
            </p:cNvSpPr>
            <p:nvPr/>
          </p:nvSpPr>
          <p:spPr bwMode="auto">
            <a:xfrm>
              <a:off x="5841843" y="1834469"/>
              <a:ext cx="466670" cy="590400"/>
            </a:xfrm>
            <a:custGeom>
              <a:avLst/>
              <a:gdLst>
                <a:gd name="T0" fmla="*/ 0 w 594"/>
                <a:gd name="T1" fmla="*/ 0 h 752"/>
                <a:gd name="T2" fmla="*/ 0 w 594"/>
                <a:gd name="T3" fmla="*/ 752 h 752"/>
                <a:gd name="T4" fmla="*/ 594 w 594"/>
                <a:gd name="T5" fmla="*/ 752 h 752"/>
                <a:gd name="T6" fmla="*/ 594 w 594"/>
                <a:gd name="T7" fmla="*/ 0 h 752"/>
                <a:gd name="T8" fmla="*/ 0 w 594"/>
                <a:gd name="T9" fmla="*/ 0 h 752"/>
                <a:gd name="T10" fmla="*/ 486 w 594"/>
                <a:gd name="T11" fmla="*/ 644 h 752"/>
                <a:gd name="T12" fmla="*/ 108 w 594"/>
                <a:gd name="T13" fmla="*/ 644 h 752"/>
                <a:gd name="T14" fmla="*/ 108 w 594"/>
                <a:gd name="T15" fmla="*/ 108 h 752"/>
                <a:gd name="T16" fmla="*/ 486 w 594"/>
                <a:gd name="T17" fmla="*/ 108 h 752"/>
                <a:gd name="T18" fmla="*/ 486 w 594"/>
                <a:gd name="T19" fmla="*/ 644 h 752"/>
                <a:gd name="T20" fmla="*/ 242 w 594"/>
                <a:gd name="T21" fmla="*/ 281 h 752"/>
                <a:gd name="T22" fmla="*/ 296 w 594"/>
                <a:gd name="T23" fmla="*/ 227 h 752"/>
                <a:gd name="T24" fmla="*/ 350 w 594"/>
                <a:gd name="T25" fmla="*/ 281 h 752"/>
                <a:gd name="T26" fmla="*/ 296 w 594"/>
                <a:gd name="T27" fmla="*/ 335 h 752"/>
                <a:gd name="T28" fmla="*/ 242 w 594"/>
                <a:gd name="T29" fmla="*/ 281 h 752"/>
                <a:gd name="T30" fmla="*/ 242 w 594"/>
                <a:gd name="T31" fmla="*/ 471 h 752"/>
                <a:gd name="T32" fmla="*/ 296 w 594"/>
                <a:gd name="T33" fmla="*/ 417 h 752"/>
                <a:gd name="T34" fmla="*/ 350 w 594"/>
                <a:gd name="T35" fmla="*/ 471 h 752"/>
                <a:gd name="T36" fmla="*/ 296 w 594"/>
                <a:gd name="T37" fmla="*/ 525 h 752"/>
                <a:gd name="T38" fmla="*/ 242 w 594"/>
                <a:gd name="T39" fmla="*/ 471 h 7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94" h="752">
                  <a:moveTo>
                    <a:pt x="0" y="0"/>
                  </a:moveTo>
                  <a:cubicBezTo>
                    <a:pt x="0" y="752"/>
                    <a:pt x="0" y="752"/>
                    <a:pt x="0" y="752"/>
                  </a:cubicBezTo>
                  <a:cubicBezTo>
                    <a:pt x="594" y="752"/>
                    <a:pt x="594" y="752"/>
                    <a:pt x="594" y="752"/>
                  </a:cubicBezTo>
                  <a:cubicBezTo>
                    <a:pt x="594" y="0"/>
                    <a:pt x="594" y="0"/>
                    <a:pt x="594" y="0"/>
                  </a:cubicBezTo>
                  <a:lnTo>
                    <a:pt x="0" y="0"/>
                  </a:lnTo>
                  <a:close/>
                  <a:moveTo>
                    <a:pt x="486" y="644"/>
                  </a:moveTo>
                  <a:cubicBezTo>
                    <a:pt x="108" y="644"/>
                    <a:pt x="108" y="644"/>
                    <a:pt x="108" y="644"/>
                  </a:cubicBezTo>
                  <a:cubicBezTo>
                    <a:pt x="108" y="108"/>
                    <a:pt x="108" y="108"/>
                    <a:pt x="108" y="108"/>
                  </a:cubicBezTo>
                  <a:cubicBezTo>
                    <a:pt x="486" y="108"/>
                    <a:pt x="486" y="108"/>
                    <a:pt x="486" y="108"/>
                  </a:cubicBezTo>
                  <a:lnTo>
                    <a:pt x="486" y="644"/>
                  </a:lnTo>
                  <a:close/>
                  <a:moveTo>
                    <a:pt x="242" y="281"/>
                  </a:moveTo>
                  <a:cubicBezTo>
                    <a:pt x="242" y="251"/>
                    <a:pt x="266" y="227"/>
                    <a:pt x="296" y="227"/>
                  </a:cubicBezTo>
                  <a:cubicBezTo>
                    <a:pt x="326" y="227"/>
                    <a:pt x="350" y="251"/>
                    <a:pt x="350" y="281"/>
                  </a:cubicBezTo>
                  <a:cubicBezTo>
                    <a:pt x="350" y="311"/>
                    <a:pt x="326" y="335"/>
                    <a:pt x="296" y="335"/>
                  </a:cubicBezTo>
                  <a:cubicBezTo>
                    <a:pt x="266" y="335"/>
                    <a:pt x="242" y="311"/>
                    <a:pt x="242" y="281"/>
                  </a:cubicBezTo>
                  <a:close/>
                  <a:moveTo>
                    <a:pt x="242" y="471"/>
                  </a:moveTo>
                  <a:cubicBezTo>
                    <a:pt x="242" y="441"/>
                    <a:pt x="266" y="417"/>
                    <a:pt x="296" y="417"/>
                  </a:cubicBezTo>
                  <a:cubicBezTo>
                    <a:pt x="326" y="417"/>
                    <a:pt x="350" y="441"/>
                    <a:pt x="350" y="471"/>
                  </a:cubicBezTo>
                  <a:cubicBezTo>
                    <a:pt x="350" y="501"/>
                    <a:pt x="326" y="525"/>
                    <a:pt x="296" y="525"/>
                  </a:cubicBezTo>
                  <a:cubicBezTo>
                    <a:pt x="266" y="525"/>
                    <a:pt x="242" y="501"/>
                    <a:pt x="242" y="471"/>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70" name="Group 69">
            <a:extLst>
              <a:ext uri="{FF2B5EF4-FFF2-40B4-BE49-F238E27FC236}">
                <a16:creationId xmlns:a16="http://schemas.microsoft.com/office/drawing/2014/main" id="{537FB7BF-53E4-451A-A67A-30E4A883F6F2}"/>
              </a:ext>
            </a:extLst>
          </p:cNvPr>
          <p:cNvGrpSpPr>
            <a:grpSpLocks noChangeAspect="1"/>
          </p:cNvGrpSpPr>
          <p:nvPr/>
        </p:nvGrpSpPr>
        <p:grpSpPr>
          <a:xfrm>
            <a:off x="631328" y="1678270"/>
            <a:ext cx="947338" cy="947338"/>
            <a:chOff x="1315586" y="1656000"/>
            <a:chExt cx="947338" cy="947338"/>
          </a:xfrm>
        </p:grpSpPr>
        <p:sp>
          <p:nvSpPr>
            <p:cNvPr id="71" name="Rectangle 70">
              <a:extLst>
                <a:ext uri="{FF2B5EF4-FFF2-40B4-BE49-F238E27FC236}">
                  <a16:creationId xmlns:a16="http://schemas.microsoft.com/office/drawing/2014/main" id="{8114917E-B7A8-4E87-BCD4-1E3FE37D5E85}"/>
                </a:ext>
              </a:extLst>
            </p:cNvPr>
            <p:cNvSpPr>
              <a:spLocks noChangeAspect="1"/>
            </p:cNvSpPr>
            <p:nvPr/>
          </p:nvSpPr>
          <p:spPr>
            <a:xfrm>
              <a:off x="1315586" y="1656000"/>
              <a:ext cx="947338" cy="9473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Freeform 178">
              <a:extLst>
                <a:ext uri="{FF2B5EF4-FFF2-40B4-BE49-F238E27FC236}">
                  <a16:creationId xmlns:a16="http://schemas.microsoft.com/office/drawing/2014/main" id="{041040A1-D6D3-4B6C-90FE-1DB4CEAFDCBB}"/>
                </a:ext>
              </a:extLst>
            </p:cNvPr>
            <p:cNvSpPr>
              <a:spLocks noChangeAspect="1" noEditPoints="1"/>
            </p:cNvSpPr>
            <p:nvPr/>
          </p:nvSpPr>
          <p:spPr bwMode="auto">
            <a:xfrm>
              <a:off x="1494055" y="1834469"/>
              <a:ext cx="590400" cy="590400"/>
            </a:xfrm>
            <a:custGeom>
              <a:avLst/>
              <a:gdLst>
                <a:gd name="T0" fmla="*/ 643 w 751"/>
                <a:gd name="T1" fmla="*/ 376 h 752"/>
                <a:gd name="T2" fmla="*/ 643 w 751"/>
                <a:gd name="T3" fmla="*/ 108 h 752"/>
                <a:gd name="T4" fmla="*/ 108 w 751"/>
                <a:gd name="T5" fmla="*/ 108 h 752"/>
                <a:gd name="T6" fmla="*/ 108 w 751"/>
                <a:gd name="T7" fmla="*/ 454 h 752"/>
                <a:gd name="T8" fmla="*/ 564 w 751"/>
                <a:gd name="T9" fmla="*/ 454 h 752"/>
                <a:gd name="T10" fmla="*/ 564 w 751"/>
                <a:gd name="T11" fmla="*/ 562 h 752"/>
                <a:gd name="T12" fmla="*/ 0 w 751"/>
                <a:gd name="T13" fmla="*/ 562 h 752"/>
                <a:gd name="T14" fmla="*/ 0 w 751"/>
                <a:gd name="T15" fmla="*/ 0 h 752"/>
                <a:gd name="T16" fmla="*/ 751 w 751"/>
                <a:gd name="T17" fmla="*/ 0 h 752"/>
                <a:gd name="T18" fmla="*/ 751 w 751"/>
                <a:gd name="T19" fmla="*/ 376 h 752"/>
                <a:gd name="T20" fmla="*/ 643 w 751"/>
                <a:gd name="T21" fmla="*/ 376 h 752"/>
                <a:gd name="T22" fmla="*/ 185 w 751"/>
                <a:gd name="T23" fmla="*/ 752 h 752"/>
                <a:gd name="T24" fmla="*/ 564 w 751"/>
                <a:gd name="T25" fmla="*/ 752 h 752"/>
                <a:gd name="T26" fmla="*/ 564 w 751"/>
                <a:gd name="T27" fmla="*/ 644 h 752"/>
                <a:gd name="T28" fmla="*/ 185 w 751"/>
                <a:gd name="T29" fmla="*/ 644 h 752"/>
                <a:gd name="T30" fmla="*/ 185 w 751"/>
                <a:gd name="T31" fmla="*/ 752 h 752"/>
                <a:gd name="T32" fmla="*/ 697 w 751"/>
                <a:gd name="T33" fmla="*/ 454 h 752"/>
                <a:gd name="T34" fmla="*/ 643 w 751"/>
                <a:gd name="T35" fmla="*/ 508 h 752"/>
                <a:gd name="T36" fmla="*/ 697 w 751"/>
                <a:gd name="T37" fmla="*/ 562 h 752"/>
                <a:gd name="T38" fmla="*/ 751 w 751"/>
                <a:gd name="T39" fmla="*/ 508 h 752"/>
                <a:gd name="T40" fmla="*/ 697 w 751"/>
                <a:gd name="T41" fmla="*/ 454 h 7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51" h="752">
                  <a:moveTo>
                    <a:pt x="643" y="376"/>
                  </a:moveTo>
                  <a:cubicBezTo>
                    <a:pt x="643" y="108"/>
                    <a:pt x="643" y="108"/>
                    <a:pt x="643" y="108"/>
                  </a:cubicBezTo>
                  <a:cubicBezTo>
                    <a:pt x="108" y="108"/>
                    <a:pt x="108" y="108"/>
                    <a:pt x="108" y="108"/>
                  </a:cubicBezTo>
                  <a:cubicBezTo>
                    <a:pt x="108" y="454"/>
                    <a:pt x="108" y="454"/>
                    <a:pt x="108" y="454"/>
                  </a:cubicBezTo>
                  <a:cubicBezTo>
                    <a:pt x="564" y="454"/>
                    <a:pt x="564" y="454"/>
                    <a:pt x="564" y="454"/>
                  </a:cubicBezTo>
                  <a:cubicBezTo>
                    <a:pt x="564" y="562"/>
                    <a:pt x="564" y="562"/>
                    <a:pt x="564" y="562"/>
                  </a:cubicBezTo>
                  <a:cubicBezTo>
                    <a:pt x="0" y="562"/>
                    <a:pt x="0" y="562"/>
                    <a:pt x="0" y="562"/>
                  </a:cubicBezTo>
                  <a:cubicBezTo>
                    <a:pt x="0" y="0"/>
                    <a:pt x="0" y="0"/>
                    <a:pt x="0" y="0"/>
                  </a:cubicBezTo>
                  <a:cubicBezTo>
                    <a:pt x="751" y="0"/>
                    <a:pt x="751" y="0"/>
                    <a:pt x="751" y="0"/>
                  </a:cubicBezTo>
                  <a:cubicBezTo>
                    <a:pt x="751" y="376"/>
                    <a:pt x="751" y="376"/>
                    <a:pt x="751" y="376"/>
                  </a:cubicBezTo>
                  <a:lnTo>
                    <a:pt x="643" y="376"/>
                  </a:lnTo>
                  <a:close/>
                  <a:moveTo>
                    <a:pt x="185" y="752"/>
                  </a:moveTo>
                  <a:cubicBezTo>
                    <a:pt x="564" y="752"/>
                    <a:pt x="564" y="752"/>
                    <a:pt x="564" y="752"/>
                  </a:cubicBezTo>
                  <a:cubicBezTo>
                    <a:pt x="564" y="644"/>
                    <a:pt x="564" y="644"/>
                    <a:pt x="564" y="644"/>
                  </a:cubicBezTo>
                  <a:cubicBezTo>
                    <a:pt x="185" y="644"/>
                    <a:pt x="185" y="644"/>
                    <a:pt x="185" y="644"/>
                  </a:cubicBezTo>
                  <a:lnTo>
                    <a:pt x="185" y="752"/>
                  </a:lnTo>
                  <a:close/>
                  <a:moveTo>
                    <a:pt x="697" y="454"/>
                  </a:moveTo>
                  <a:cubicBezTo>
                    <a:pt x="667" y="454"/>
                    <a:pt x="643" y="478"/>
                    <a:pt x="643" y="508"/>
                  </a:cubicBezTo>
                  <a:cubicBezTo>
                    <a:pt x="643" y="538"/>
                    <a:pt x="667" y="562"/>
                    <a:pt x="697" y="562"/>
                  </a:cubicBezTo>
                  <a:cubicBezTo>
                    <a:pt x="726" y="562"/>
                    <a:pt x="751" y="538"/>
                    <a:pt x="751" y="508"/>
                  </a:cubicBezTo>
                  <a:cubicBezTo>
                    <a:pt x="751" y="478"/>
                    <a:pt x="726" y="454"/>
                    <a:pt x="697" y="454"/>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73" name="Group 72">
            <a:extLst>
              <a:ext uri="{FF2B5EF4-FFF2-40B4-BE49-F238E27FC236}">
                <a16:creationId xmlns:a16="http://schemas.microsoft.com/office/drawing/2014/main" id="{28F3D40E-A6ED-426A-B4EB-EAB2920BB2C2}"/>
              </a:ext>
            </a:extLst>
          </p:cNvPr>
          <p:cNvGrpSpPr>
            <a:grpSpLocks noChangeAspect="1"/>
          </p:cNvGrpSpPr>
          <p:nvPr/>
        </p:nvGrpSpPr>
        <p:grpSpPr>
          <a:xfrm>
            <a:off x="6349480" y="4511901"/>
            <a:ext cx="947338" cy="947338"/>
            <a:chOff x="9889200" y="4739082"/>
            <a:chExt cx="947338" cy="947338"/>
          </a:xfrm>
        </p:grpSpPr>
        <p:sp>
          <p:nvSpPr>
            <p:cNvPr id="74" name="Rectangle 73">
              <a:extLst>
                <a:ext uri="{FF2B5EF4-FFF2-40B4-BE49-F238E27FC236}">
                  <a16:creationId xmlns:a16="http://schemas.microsoft.com/office/drawing/2014/main" id="{9F15B62F-DF3D-4E11-9C46-65CD6B5DBF05}"/>
                </a:ext>
              </a:extLst>
            </p:cNvPr>
            <p:cNvSpPr>
              <a:spLocks noChangeAspect="1"/>
            </p:cNvSpPr>
            <p:nvPr/>
          </p:nvSpPr>
          <p:spPr>
            <a:xfrm>
              <a:off x="9889200" y="4739082"/>
              <a:ext cx="947338" cy="9473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Freeform 181">
              <a:extLst>
                <a:ext uri="{FF2B5EF4-FFF2-40B4-BE49-F238E27FC236}">
                  <a16:creationId xmlns:a16="http://schemas.microsoft.com/office/drawing/2014/main" id="{90D29ED4-48CD-42E1-AB65-626C8B83FA2B}"/>
                </a:ext>
              </a:extLst>
            </p:cNvPr>
            <p:cNvSpPr>
              <a:spLocks noChangeAspect="1" noEditPoints="1"/>
            </p:cNvSpPr>
            <p:nvPr/>
          </p:nvSpPr>
          <p:spPr bwMode="auto">
            <a:xfrm>
              <a:off x="10070065" y="4917551"/>
              <a:ext cx="585608" cy="590400"/>
            </a:xfrm>
            <a:custGeom>
              <a:avLst/>
              <a:gdLst>
                <a:gd name="T0" fmla="*/ 108 w 757"/>
                <a:gd name="T1" fmla="*/ 710 h 764"/>
                <a:gd name="T2" fmla="*/ 54 w 757"/>
                <a:gd name="T3" fmla="*/ 764 h 764"/>
                <a:gd name="T4" fmla="*/ 0 w 757"/>
                <a:gd name="T5" fmla="*/ 710 h 764"/>
                <a:gd name="T6" fmla="*/ 54 w 757"/>
                <a:gd name="T7" fmla="*/ 656 h 764"/>
                <a:gd name="T8" fmla="*/ 108 w 757"/>
                <a:gd name="T9" fmla="*/ 710 h 764"/>
                <a:gd name="T10" fmla="*/ 724 w 757"/>
                <a:gd name="T11" fmla="*/ 242 h 764"/>
                <a:gd name="T12" fmla="*/ 715 w 757"/>
                <a:gd name="T13" fmla="*/ 254 h 764"/>
                <a:gd name="T14" fmla="*/ 291 w 757"/>
                <a:gd name="T15" fmla="*/ 678 h 764"/>
                <a:gd name="T16" fmla="*/ 271 w 757"/>
                <a:gd name="T17" fmla="*/ 690 h 764"/>
                <a:gd name="T18" fmla="*/ 202 w 757"/>
                <a:gd name="T19" fmla="*/ 716 h 764"/>
                <a:gd name="T20" fmla="*/ 165 w 757"/>
                <a:gd name="T21" fmla="*/ 614 h 764"/>
                <a:gd name="T22" fmla="*/ 223 w 757"/>
                <a:gd name="T23" fmla="*/ 593 h 764"/>
                <a:gd name="T24" fmla="*/ 517 w 757"/>
                <a:gd name="T25" fmla="*/ 299 h 764"/>
                <a:gd name="T26" fmla="*/ 458 w 757"/>
                <a:gd name="T27" fmla="*/ 240 h 764"/>
                <a:gd name="T28" fmla="*/ 166 w 757"/>
                <a:gd name="T29" fmla="*/ 533 h 764"/>
                <a:gd name="T30" fmla="*/ 147 w 757"/>
                <a:gd name="T31" fmla="*/ 595 h 764"/>
                <a:gd name="T32" fmla="*/ 44 w 757"/>
                <a:gd name="T33" fmla="*/ 564 h 764"/>
                <a:gd name="T34" fmla="*/ 66 w 757"/>
                <a:gd name="T35" fmla="*/ 489 h 764"/>
                <a:gd name="T36" fmla="*/ 80 w 757"/>
                <a:gd name="T37" fmla="*/ 466 h 764"/>
                <a:gd name="T38" fmla="*/ 503 w 757"/>
                <a:gd name="T39" fmla="*/ 43 h 764"/>
                <a:gd name="T40" fmla="*/ 517 w 757"/>
                <a:gd name="T41" fmla="*/ 33 h 764"/>
                <a:gd name="T42" fmla="*/ 520 w 757"/>
                <a:gd name="T43" fmla="*/ 31 h 764"/>
                <a:gd name="T44" fmla="*/ 700 w 757"/>
                <a:gd name="T45" fmla="*/ 61 h 764"/>
                <a:gd name="T46" fmla="*/ 724 w 757"/>
                <a:gd name="T47" fmla="*/ 242 h 764"/>
                <a:gd name="T48" fmla="*/ 622 w 757"/>
                <a:gd name="T49" fmla="*/ 136 h 764"/>
                <a:gd name="T50" fmla="*/ 573 w 757"/>
                <a:gd name="T51" fmla="*/ 125 h 764"/>
                <a:gd name="T52" fmla="*/ 535 w 757"/>
                <a:gd name="T53" fmla="*/ 164 h 764"/>
                <a:gd name="T54" fmla="*/ 593 w 757"/>
                <a:gd name="T55" fmla="*/ 223 h 764"/>
                <a:gd name="T56" fmla="*/ 632 w 757"/>
                <a:gd name="T57" fmla="*/ 184 h 764"/>
                <a:gd name="T58" fmla="*/ 622 w 757"/>
                <a:gd name="T59" fmla="*/ 136 h 7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57" h="764">
                  <a:moveTo>
                    <a:pt x="108" y="710"/>
                  </a:moveTo>
                  <a:cubicBezTo>
                    <a:pt x="108" y="740"/>
                    <a:pt x="84" y="764"/>
                    <a:pt x="54" y="764"/>
                  </a:cubicBezTo>
                  <a:cubicBezTo>
                    <a:pt x="24" y="764"/>
                    <a:pt x="0" y="740"/>
                    <a:pt x="0" y="710"/>
                  </a:cubicBezTo>
                  <a:cubicBezTo>
                    <a:pt x="0" y="680"/>
                    <a:pt x="24" y="656"/>
                    <a:pt x="54" y="656"/>
                  </a:cubicBezTo>
                  <a:cubicBezTo>
                    <a:pt x="84" y="656"/>
                    <a:pt x="108" y="680"/>
                    <a:pt x="108" y="710"/>
                  </a:cubicBezTo>
                  <a:close/>
                  <a:moveTo>
                    <a:pt x="724" y="242"/>
                  </a:moveTo>
                  <a:cubicBezTo>
                    <a:pt x="721" y="246"/>
                    <a:pt x="718" y="250"/>
                    <a:pt x="715" y="254"/>
                  </a:cubicBezTo>
                  <a:cubicBezTo>
                    <a:pt x="291" y="678"/>
                    <a:pt x="291" y="678"/>
                    <a:pt x="291" y="678"/>
                  </a:cubicBezTo>
                  <a:cubicBezTo>
                    <a:pt x="285" y="683"/>
                    <a:pt x="279" y="688"/>
                    <a:pt x="271" y="690"/>
                  </a:cubicBezTo>
                  <a:cubicBezTo>
                    <a:pt x="202" y="716"/>
                    <a:pt x="202" y="716"/>
                    <a:pt x="202" y="716"/>
                  </a:cubicBezTo>
                  <a:cubicBezTo>
                    <a:pt x="165" y="614"/>
                    <a:pt x="165" y="614"/>
                    <a:pt x="165" y="614"/>
                  </a:cubicBezTo>
                  <a:cubicBezTo>
                    <a:pt x="223" y="593"/>
                    <a:pt x="223" y="593"/>
                    <a:pt x="223" y="593"/>
                  </a:cubicBezTo>
                  <a:cubicBezTo>
                    <a:pt x="517" y="299"/>
                    <a:pt x="517" y="299"/>
                    <a:pt x="517" y="299"/>
                  </a:cubicBezTo>
                  <a:cubicBezTo>
                    <a:pt x="458" y="240"/>
                    <a:pt x="458" y="240"/>
                    <a:pt x="458" y="240"/>
                  </a:cubicBezTo>
                  <a:cubicBezTo>
                    <a:pt x="166" y="533"/>
                    <a:pt x="166" y="533"/>
                    <a:pt x="166" y="533"/>
                  </a:cubicBezTo>
                  <a:cubicBezTo>
                    <a:pt x="147" y="595"/>
                    <a:pt x="147" y="595"/>
                    <a:pt x="147" y="595"/>
                  </a:cubicBezTo>
                  <a:cubicBezTo>
                    <a:pt x="44" y="564"/>
                    <a:pt x="44" y="564"/>
                    <a:pt x="44" y="564"/>
                  </a:cubicBezTo>
                  <a:cubicBezTo>
                    <a:pt x="66" y="489"/>
                    <a:pt x="66" y="489"/>
                    <a:pt x="66" y="489"/>
                  </a:cubicBezTo>
                  <a:cubicBezTo>
                    <a:pt x="69" y="480"/>
                    <a:pt x="73" y="473"/>
                    <a:pt x="80" y="466"/>
                  </a:cubicBezTo>
                  <a:cubicBezTo>
                    <a:pt x="503" y="43"/>
                    <a:pt x="503" y="43"/>
                    <a:pt x="503" y="43"/>
                  </a:cubicBezTo>
                  <a:cubicBezTo>
                    <a:pt x="507" y="39"/>
                    <a:pt x="512" y="35"/>
                    <a:pt x="517" y="33"/>
                  </a:cubicBezTo>
                  <a:cubicBezTo>
                    <a:pt x="520" y="31"/>
                    <a:pt x="520" y="31"/>
                    <a:pt x="520" y="31"/>
                  </a:cubicBezTo>
                  <a:cubicBezTo>
                    <a:pt x="582" y="0"/>
                    <a:pt x="652" y="12"/>
                    <a:pt x="700" y="61"/>
                  </a:cubicBezTo>
                  <a:cubicBezTo>
                    <a:pt x="748" y="111"/>
                    <a:pt x="757" y="182"/>
                    <a:pt x="724" y="242"/>
                  </a:cubicBezTo>
                  <a:close/>
                  <a:moveTo>
                    <a:pt x="622" y="136"/>
                  </a:moveTo>
                  <a:cubicBezTo>
                    <a:pt x="617" y="131"/>
                    <a:pt x="599" y="115"/>
                    <a:pt x="573" y="125"/>
                  </a:cubicBezTo>
                  <a:cubicBezTo>
                    <a:pt x="535" y="164"/>
                    <a:pt x="535" y="164"/>
                    <a:pt x="535" y="164"/>
                  </a:cubicBezTo>
                  <a:cubicBezTo>
                    <a:pt x="593" y="223"/>
                    <a:pt x="593" y="223"/>
                    <a:pt x="593" y="223"/>
                  </a:cubicBezTo>
                  <a:cubicBezTo>
                    <a:pt x="632" y="184"/>
                    <a:pt x="632" y="184"/>
                    <a:pt x="632" y="184"/>
                  </a:cubicBezTo>
                  <a:cubicBezTo>
                    <a:pt x="642" y="160"/>
                    <a:pt x="627" y="141"/>
                    <a:pt x="622" y="136"/>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76" name="Group 75">
            <a:extLst>
              <a:ext uri="{FF2B5EF4-FFF2-40B4-BE49-F238E27FC236}">
                <a16:creationId xmlns:a16="http://schemas.microsoft.com/office/drawing/2014/main" id="{85C38D4E-7B24-4721-AB97-C368ACC7FA9C}"/>
              </a:ext>
            </a:extLst>
          </p:cNvPr>
          <p:cNvGrpSpPr>
            <a:grpSpLocks noChangeAspect="1"/>
          </p:cNvGrpSpPr>
          <p:nvPr/>
        </p:nvGrpSpPr>
        <p:grpSpPr>
          <a:xfrm>
            <a:off x="631328" y="3086101"/>
            <a:ext cx="947338" cy="947338"/>
            <a:chOff x="9887432" y="1656000"/>
            <a:chExt cx="947338" cy="947338"/>
          </a:xfrm>
        </p:grpSpPr>
        <p:sp>
          <p:nvSpPr>
            <p:cNvPr id="77" name="Rectangle 76">
              <a:extLst>
                <a:ext uri="{FF2B5EF4-FFF2-40B4-BE49-F238E27FC236}">
                  <a16:creationId xmlns:a16="http://schemas.microsoft.com/office/drawing/2014/main" id="{20D0EB63-2D48-4FC2-B89F-A14CBBAAC02B}"/>
                </a:ext>
              </a:extLst>
            </p:cNvPr>
            <p:cNvSpPr>
              <a:spLocks noChangeAspect="1"/>
            </p:cNvSpPr>
            <p:nvPr/>
          </p:nvSpPr>
          <p:spPr>
            <a:xfrm>
              <a:off x="9887432" y="1656000"/>
              <a:ext cx="947338" cy="9473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Freeform 184">
              <a:extLst>
                <a:ext uri="{FF2B5EF4-FFF2-40B4-BE49-F238E27FC236}">
                  <a16:creationId xmlns:a16="http://schemas.microsoft.com/office/drawing/2014/main" id="{7AA5F155-E378-4FD8-B548-510922A33A3C}"/>
                </a:ext>
              </a:extLst>
            </p:cNvPr>
            <p:cNvSpPr>
              <a:spLocks noChangeAspect="1" noEditPoints="1"/>
            </p:cNvSpPr>
            <p:nvPr/>
          </p:nvSpPr>
          <p:spPr bwMode="auto">
            <a:xfrm>
              <a:off x="10065901" y="1834469"/>
              <a:ext cx="590400" cy="590400"/>
            </a:xfrm>
            <a:custGeom>
              <a:avLst/>
              <a:gdLst>
                <a:gd name="T0" fmla="*/ 100 w 610"/>
                <a:gd name="T1" fmla="*/ 360 h 610"/>
                <a:gd name="T2" fmla="*/ 250 w 610"/>
                <a:gd name="T3" fmla="*/ 509 h 610"/>
                <a:gd name="T4" fmla="*/ 505 w 610"/>
                <a:gd name="T5" fmla="*/ 401 h 610"/>
                <a:gd name="T6" fmla="*/ 209 w 610"/>
                <a:gd name="T7" fmla="*/ 106 h 610"/>
                <a:gd name="T8" fmla="*/ 100 w 610"/>
                <a:gd name="T9" fmla="*/ 360 h 610"/>
                <a:gd name="T10" fmla="*/ 352 w 610"/>
                <a:gd name="T11" fmla="*/ 372 h 610"/>
                <a:gd name="T12" fmla="*/ 270 w 610"/>
                <a:gd name="T13" fmla="*/ 406 h 610"/>
                <a:gd name="T14" fmla="*/ 204 w 610"/>
                <a:gd name="T15" fmla="*/ 340 h 610"/>
                <a:gd name="T16" fmla="*/ 238 w 610"/>
                <a:gd name="T17" fmla="*/ 258 h 610"/>
                <a:gd name="T18" fmla="*/ 352 w 610"/>
                <a:gd name="T19" fmla="*/ 372 h 610"/>
                <a:gd name="T20" fmla="*/ 61 w 610"/>
                <a:gd name="T21" fmla="*/ 418 h 610"/>
                <a:gd name="T22" fmla="*/ 191 w 610"/>
                <a:gd name="T23" fmla="*/ 548 h 610"/>
                <a:gd name="T24" fmla="*/ 130 w 610"/>
                <a:gd name="T25" fmla="*/ 610 h 610"/>
                <a:gd name="T26" fmla="*/ 0 w 610"/>
                <a:gd name="T27" fmla="*/ 480 h 610"/>
                <a:gd name="T28" fmla="*/ 61 w 610"/>
                <a:gd name="T29" fmla="*/ 418 h 610"/>
                <a:gd name="T30" fmla="*/ 397 w 610"/>
                <a:gd name="T31" fmla="*/ 109 h 610"/>
                <a:gd name="T32" fmla="*/ 309 w 610"/>
                <a:gd name="T33" fmla="*/ 109 h 610"/>
                <a:gd name="T34" fmla="*/ 309 w 610"/>
                <a:gd name="T35" fmla="*/ 0 h 610"/>
                <a:gd name="T36" fmla="*/ 397 w 610"/>
                <a:gd name="T37" fmla="*/ 0 h 610"/>
                <a:gd name="T38" fmla="*/ 397 w 610"/>
                <a:gd name="T39" fmla="*/ 109 h 610"/>
                <a:gd name="T40" fmla="*/ 481 w 610"/>
                <a:gd name="T41" fmla="*/ 188 h 610"/>
                <a:gd name="T42" fmla="*/ 420 w 610"/>
                <a:gd name="T43" fmla="*/ 126 h 610"/>
                <a:gd name="T44" fmla="*/ 514 w 610"/>
                <a:gd name="T45" fmla="*/ 32 h 610"/>
                <a:gd name="T46" fmla="*/ 576 w 610"/>
                <a:gd name="T47" fmla="*/ 94 h 610"/>
                <a:gd name="T48" fmla="*/ 481 w 610"/>
                <a:gd name="T49" fmla="*/ 188 h 610"/>
                <a:gd name="T50" fmla="*/ 610 w 610"/>
                <a:gd name="T51" fmla="*/ 214 h 610"/>
                <a:gd name="T52" fmla="*/ 610 w 610"/>
                <a:gd name="T53" fmla="*/ 301 h 610"/>
                <a:gd name="T54" fmla="*/ 502 w 610"/>
                <a:gd name="T55" fmla="*/ 301 h 610"/>
                <a:gd name="T56" fmla="*/ 502 w 610"/>
                <a:gd name="T57" fmla="*/ 214 h 610"/>
                <a:gd name="T58" fmla="*/ 610 w 610"/>
                <a:gd name="T59" fmla="*/ 214 h 6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10" h="610">
                  <a:moveTo>
                    <a:pt x="100" y="360"/>
                  </a:moveTo>
                  <a:lnTo>
                    <a:pt x="250" y="509"/>
                  </a:lnTo>
                  <a:lnTo>
                    <a:pt x="505" y="401"/>
                  </a:lnTo>
                  <a:lnTo>
                    <a:pt x="209" y="106"/>
                  </a:lnTo>
                  <a:lnTo>
                    <a:pt x="100" y="360"/>
                  </a:lnTo>
                  <a:close/>
                  <a:moveTo>
                    <a:pt x="352" y="372"/>
                  </a:moveTo>
                  <a:lnTo>
                    <a:pt x="270" y="406"/>
                  </a:lnTo>
                  <a:lnTo>
                    <a:pt x="204" y="340"/>
                  </a:lnTo>
                  <a:lnTo>
                    <a:pt x="238" y="258"/>
                  </a:lnTo>
                  <a:lnTo>
                    <a:pt x="352" y="372"/>
                  </a:lnTo>
                  <a:close/>
                  <a:moveTo>
                    <a:pt x="61" y="418"/>
                  </a:moveTo>
                  <a:lnTo>
                    <a:pt x="191" y="548"/>
                  </a:lnTo>
                  <a:lnTo>
                    <a:pt x="130" y="610"/>
                  </a:lnTo>
                  <a:lnTo>
                    <a:pt x="0" y="480"/>
                  </a:lnTo>
                  <a:lnTo>
                    <a:pt x="61" y="418"/>
                  </a:lnTo>
                  <a:close/>
                  <a:moveTo>
                    <a:pt x="397" y="109"/>
                  </a:moveTo>
                  <a:lnTo>
                    <a:pt x="309" y="109"/>
                  </a:lnTo>
                  <a:lnTo>
                    <a:pt x="309" y="0"/>
                  </a:lnTo>
                  <a:lnTo>
                    <a:pt x="397" y="0"/>
                  </a:lnTo>
                  <a:lnTo>
                    <a:pt x="397" y="109"/>
                  </a:lnTo>
                  <a:close/>
                  <a:moveTo>
                    <a:pt x="481" y="188"/>
                  </a:moveTo>
                  <a:lnTo>
                    <a:pt x="420" y="126"/>
                  </a:lnTo>
                  <a:lnTo>
                    <a:pt x="514" y="32"/>
                  </a:lnTo>
                  <a:lnTo>
                    <a:pt x="576" y="94"/>
                  </a:lnTo>
                  <a:lnTo>
                    <a:pt x="481" y="188"/>
                  </a:lnTo>
                  <a:close/>
                  <a:moveTo>
                    <a:pt x="610" y="214"/>
                  </a:moveTo>
                  <a:lnTo>
                    <a:pt x="610" y="301"/>
                  </a:lnTo>
                  <a:lnTo>
                    <a:pt x="502" y="301"/>
                  </a:lnTo>
                  <a:lnTo>
                    <a:pt x="502" y="214"/>
                  </a:lnTo>
                  <a:lnTo>
                    <a:pt x="610" y="214"/>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79" name="Group 78">
            <a:extLst>
              <a:ext uri="{FF2B5EF4-FFF2-40B4-BE49-F238E27FC236}">
                <a16:creationId xmlns:a16="http://schemas.microsoft.com/office/drawing/2014/main" id="{A5D1A893-09F8-46AB-84BC-2F4D7C0C970B}"/>
              </a:ext>
            </a:extLst>
          </p:cNvPr>
          <p:cNvGrpSpPr>
            <a:grpSpLocks noChangeAspect="1"/>
          </p:cNvGrpSpPr>
          <p:nvPr/>
        </p:nvGrpSpPr>
        <p:grpSpPr>
          <a:xfrm>
            <a:off x="631328" y="4511901"/>
            <a:ext cx="947338" cy="947338"/>
            <a:chOff x="2744227" y="3197541"/>
            <a:chExt cx="947338" cy="947338"/>
          </a:xfrm>
        </p:grpSpPr>
        <p:sp>
          <p:nvSpPr>
            <p:cNvPr id="80" name="Rectangle 79">
              <a:extLst>
                <a:ext uri="{FF2B5EF4-FFF2-40B4-BE49-F238E27FC236}">
                  <a16:creationId xmlns:a16="http://schemas.microsoft.com/office/drawing/2014/main" id="{6A8C4BB2-C6FB-4EC1-BB81-7FD8128A35A6}"/>
                </a:ext>
              </a:extLst>
            </p:cNvPr>
            <p:cNvSpPr>
              <a:spLocks noChangeAspect="1"/>
            </p:cNvSpPr>
            <p:nvPr/>
          </p:nvSpPr>
          <p:spPr>
            <a:xfrm>
              <a:off x="2744227" y="3197541"/>
              <a:ext cx="947338" cy="9473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Freeform 187">
              <a:extLst>
                <a:ext uri="{FF2B5EF4-FFF2-40B4-BE49-F238E27FC236}">
                  <a16:creationId xmlns:a16="http://schemas.microsoft.com/office/drawing/2014/main" id="{A84B6F57-A728-4FDB-90C8-9763A2B47F55}"/>
                </a:ext>
              </a:extLst>
            </p:cNvPr>
            <p:cNvSpPr>
              <a:spLocks noChangeAspect="1" noEditPoints="1"/>
            </p:cNvSpPr>
            <p:nvPr/>
          </p:nvSpPr>
          <p:spPr bwMode="auto">
            <a:xfrm>
              <a:off x="2922696" y="3389863"/>
              <a:ext cx="590400" cy="562695"/>
            </a:xfrm>
            <a:custGeom>
              <a:avLst/>
              <a:gdLst>
                <a:gd name="T0" fmla="*/ 756 w 766"/>
                <a:gd name="T1" fmla="*/ 271 h 730"/>
                <a:gd name="T2" fmla="*/ 690 w 766"/>
                <a:gd name="T3" fmla="*/ 215 h 730"/>
                <a:gd name="T4" fmla="*/ 529 w 766"/>
                <a:gd name="T5" fmla="*/ 192 h 730"/>
                <a:gd name="T6" fmla="*/ 457 w 766"/>
                <a:gd name="T7" fmla="*/ 46 h 730"/>
                <a:gd name="T8" fmla="*/ 383 w 766"/>
                <a:gd name="T9" fmla="*/ 0 h 730"/>
                <a:gd name="T10" fmla="*/ 309 w 766"/>
                <a:gd name="T11" fmla="*/ 46 h 730"/>
                <a:gd name="T12" fmla="*/ 237 w 766"/>
                <a:gd name="T13" fmla="*/ 192 h 730"/>
                <a:gd name="T14" fmla="*/ 76 w 766"/>
                <a:gd name="T15" fmla="*/ 215 h 730"/>
                <a:gd name="T16" fmla="*/ 10 w 766"/>
                <a:gd name="T17" fmla="*/ 271 h 730"/>
                <a:gd name="T18" fmla="*/ 31 w 766"/>
                <a:gd name="T19" fmla="*/ 355 h 730"/>
                <a:gd name="T20" fmla="*/ 147 w 766"/>
                <a:gd name="T21" fmla="*/ 469 h 730"/>
                <a:gd name="T22" fmla="*/ 120 w 766"/>
                <a:gd name="T23" fmla="*/ 629 h 730"/>
                <a:gd name="T24" fmla="*/ 153 w 766"/>
                <a:gd name="T25" fmla="*/ 709 h 730"/>
                <a:gd name="T26" fmla="*/ 201 w 766"/>
                <a:gd name="T27" fmla="*/ 725 h 730"/>
                <a:gd name="T28" fmla="*/ 239 w 766"/>
                <a:gd name="T29" fmla="*/ 716 h 730"/>
                <a:gd name="T30" fmla="*/ 383 w 766"/>
                <a:gd name="T31" fmla="*/ 640 h 730"/>
                <a:gd name="T32" fmla="*/ 527 w 766"/>
                <a:gd name="T33" fmla="*/ 716 h 730"/>
                <a:gd name="T34" fmla="*/ 613 w 766"/>
                <a:gd name="T35" fmla="*/ 709 h 730"/>
                <a:gd name="T36" fmla="*/ 646 w 766"/>
                <a:gd name="T37" fmla="*/ 629 h 730"/>
                <a:gd name="T38" fmla="*/ 619 w 766"/>
                <a:gd name="T39" fmla="*/ 469 h 730"/>
                <a:gd name="T40" fmla="*/ 735 w 766"/>
                <a:gd name="T41" fmla="*/ 355 h 730"/>
                <a:gd name="T42" fmla="*/ 756 w 766"/>
                <a:gd name="T43" fmla="*/ 271 h 730"/>
                <a:gd name="T44" fmla="*/ 533 w 766"/>
                <a:gd name="T45" fmla="*/ 401 h 730"/>
                <a:gd name="T46" fmla="*/ 510 w 766"/>
                <a:gd name="T47" fmla="*/ 474 h 730"/>
                <a:gd name="T48" fmla="*/ 531 w 766"/>
                <a:gd name="T49" fmla="*/ 596 h 730"/>
                <a:gd name="T50" fmla="*/ 421 w 766"/>
                <a:gd name="T51" fmla="*/ 538 h 730"/>
                <a:gd name="T52" fmla="*/ 383 w 766"/>
                <a:gd name="T53" fmla="*/ 529 h 730"/>
                <a:gd name="T54" fmla="*/ 345 w 766"/>
                <a:gd name="T55" fmla="*/ 538 h 730"/>
                <a:gd name="T56" fmla="*/ 235 w 766"/>
                <a:gd name="T57" fmla="*/ 596 h 730"/>
                <a:gd name="T58" fmla="*/ 256 w 766"/>
                <a:gd name="T59" fmla="*/ 474 h 730"/>
                <a:gd name="T60" fmla="*/ 233 w 766"/>
                <a:gd name="T61" fmla="*/ 401 h 730"/>
                <a:gd name="T62" fmla="*/ 144 w 766"/>
                <a:gd name="T63" fmla="*/ 315 h 730"/>
                <a:gd name="T64" fmla="*/ 266 w 766"/>
                <a:gd name="T65" fmla="*/ 297 h 730"/>
                <a:gd name="T66" fmla="*/ 328 w 766"/>
                <a:gd name="T67" fmla="*/ 252 h 730"/>
                <a:gd name="T68" fmla="*/ 383 w 766"/>
                <a:gd name="T69" fmla="*/ 141 h 730"/>
                <a:gd name="T70" fmla="*/ 438 w 766"/>
                <a:gd name="T71" fmla="*/ 252 h 730"/>
                <a:gd name="T72" fmla="*/ 500 w 766"/>
                <a:gd name="T73" fmla="*/ 297 h 730"/>
                <a:gd name="T74" fmla="*/ 622 w 766"/>
                <a:gd name="T75" fmla="*/ 315 h 730"/>
                <a:gd name="T76" fmla="*/ 533 w 766"/>
                <a:gd name="T77" fmla="*/ 401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66" h="730">
                  <a:moveTo>
                    <a:pt x="756" y="271"/>
                  </a:moveTo>
                  <a:cubicBezTo>
                    <a:pt x="746" y="241"/>
                    <a:pt x="721" y="220"/>
                    <a:pt x="690" y="215"/>
                  </a:cubicBezTo>
                  <a:cubicBezTo>
                    <a:pt x="529" y="192"/>
                    <a:pt x="529" y="192"/>
                    <a:pt x="529" y="192"/>
                  </a:cubicBezTo>
                  <a:cubicBezTo>
                    <a:pt x="457" y="46"/>
                    <a:pt x="457" y="46"/>
                    <a:pt x="457" y="46"/>
                  </a:cubicBezTo>
                  <a:cubicBezTo>
                    <a:pt x="443" y="18"/>
                    <a:pt x="414" y="0"/>
                    <a:pt x="383" y="0"/>
                  </a:cubicBezTo>
                  <a:cubicBezTo>
                    <a:pt x="352" y="0"/>
                    <a:pt x="323" y="18"/>
                    <a:pt x="309" y="46"/>
                  </a:cubicBezTo>
                  <a:cubicBezTo>
                    <a:pt x="237" y="192"/>
                    <a:pt x="237" y="192"/>
                    <a:pt x="237" y="192"/>
                  </a:cubicBezTo>
                  <a:cubicBezTo>
                    <a:pt x="76" y="215"/>
                    <a:pt x="76" y="215"/>
                    <a:pt x="76" y="215"/>
                  </a:cubicBezTo>
                  <a:cubicBezTo>
                    <a:pt x="45" y="220"/>
                    <a:pt x="20" y="241"/>
                    <a:pt x="10" y="271"/>
                  </a:cubicBezTo>
                  <a:cubicBezTo>
                    <a:pt x="0" y="301"/>
                    <a:pt x="8" y="333"/>
                    <a:pt x="31" y="355"/>
                  </a:cubicBezTo>
                  <a:cubicBezTo>
                    <a:pt x="147" y="469"/>
                    <a:pt x="147" y="469"/>
                    <a:pt x="147" y="469"/>
                  </a:cubicBezTo>
                  <a:cubicBezTo>
                    <a:pt x="120" y="629"/>
                    <a:pt x="120" y="629"/>
                    <a:pt x="120" y="629"/>
                  </a:cubicBezTo>
                  <a:cubicBezTo>
                    <a:pt x="115" y="660"/>
                    <a:pt x="127" y="691"/>
                    <a:pt x="153" y="709"/>
                  </a:cubicBezTo>
                  <a:cubicBezTo>
                    <a:pt x="167" y="720"/>
                    <a:pt x="184" y="725"/>
                    <a:pt x="201" y="725"/>
                  </a:cubicBezTo>
                  <a:cubicBezTo>
                    <a:pt x="214" y="725"/>
                    <a:pt x="227" y="722"/>
                    <a:pt x="239" y="716"/>
                  </a:cubicBezTo>
                  <a:cubicBezTo>
                    <a:pt x="383" y="640"/>
                    <a:pt x="383" y="640"/>
                    <a:pt x="383" y="640"/>
                  </a:cubicBezTo>
                  <a:cubicBezTo>
                    <a:pt x="527" y="716"/>
                    <a:pt x="527" y="716"/>
                    <a:pt x="527" y="716"/>
                  </a:cubicBezTo>
                  <a:cubicBezTo>
                    <a:pt x="555" y="730"/>
                    <a:pt x="588" y="728"/>
                    <a:pt x="613" y="709"/>
                  </a:cubicBezTo>
                  <a:cubicBezTo>
                    <a:pt x="639" y="691"/>
                    <a:pt x="651" y="660"/>
                    <a:pt x="646" y="629"/>
                  </a:cubicBezTo>
                  <a:cubicBezTo>
                    <a:pt x="619" y="469"/>
                    <a:pt x="619" y="469"/>
                    <a:pt x="619" y="469"/>
                  </a:cubicBezTo>
                  <a:cubicBezTo>
                    <a:pt x="735" y="355"/>
                    <a:pt x="735" y="355"/>
                    <a:pt x="735" y="355"/>
                  </a:cubicBezTo>
                  <a:cubicBezTo>
                    <a:pt x="758" y="333"/>
                    <a:pt x="766" y="301"/>
                    <a:pt x="756" y="271"/>
                  </a:cubicBezTo>
                  <a:close/>
                  <a:moveTo>
                    <a:pt x="533" y="401"/>
                  </a:moveTo>
                  <a:cubicBezTo>
                    <a:pt x="514" y="420"/>
                    <a:pt x="505" y="447"/>
                    <a:pt x="510" y="474"/>
                  </a:cubicBezTo>
                  <a:cubicBezTo>
                    <a:pt x="531" y="596"/>
                    <a:pt x="531" y="596"/>
                    <a:pt x="531" y="596"/>
                  </a:cubicBezTo>
                  <a:cubicBezTo>
                    <a:pt x="421" y="538"/>
                    <a:pt x="421" y="538"/>
                    <a:pt x="421" y="538"/>
                  </a:cubicBezTo>
                  <a:cubicBezTo>
                    <a:pt x="409" y="532"/>
                    <a:pt x="396" y="529"/>
                    <a:pt x="383" y="529"/>
                  </a:cubicBezTo>
                  <a:cubicBezTo>
                    <a:pt x="370" y="529"/>
                    <a:pt x="357" y="532"/>
                    <a:pt x="345" y="538"/>
                  </a:cubicBezTo>
                  <a:cubicBezTo>
                    <a:pt x="235" y="596"/>
                    <a:pt x="235" y="596"/>
                    <a:pt x="235" y="596"/>
                  </a:cubicBezTo>
                  <a:cubicBezTo>
                    <a:pt x="256" y="474"/>
                    <a:pt x="256" y="474"/>
                    <a:pt x="256" y="474"/>
                  </a:cubicBezTo>
                  <a:cubicBezTo>
                    <a:pt x="261" y="447"/>
                    <a:pt x="252" y="420"/>
                    <a:pt x="233" y="401"/>
                  </a:cubicBezTo>
                  <a:cubicBezTo>
                    <a:pt x="144" y="315"/>
                    <a:pt x="144" y="315"/>
                    <a:pt x="144" y="315"/>
                  </a:cubicBezTo>
                  <a:cubicBezTo>
                    <a:pt x="266" y="297"/>
                    <a:pt x="266" y="297"/>
                    <a:pt x="266" y="297"/>
                  </a:cubicBezTo>
                  <a:cubicBezTo>
                    <a:pt x="293" y="293"/>
                    <a:pt x="316" y="276"/>
                    <a:pt x="328" y="252"/>
                  </a:cubicBezTo>
                  <a:cubicBezTo>
                    <a:pt x="383" y="141"/>
                    <a:pt x="383" y="141"/>
                    <a:pt x="383" y="141"/>
                  </a:cubicBezTo>
                  <a:cubicBezTo>
                    <a:pt x="438" y="252"/>
                    <a:pt x="438" y="252"/>
                    <a:pt x="438" y="252"/>
                  </a:cubicBezTo>
                  <a:cubicBezTo>
                    <a:pt x="450" y="276"/>
                    <a:pt x="473" y="293"/>
                    <a:pt x="500" y="297"/>
                  </a:cubicBezTo>
                  <a:cubicBezTo>
                    <a:pt x="622" y="315"/>
                    <a:pt x="622" y="315"/>
                    <a:pt x="622" y="315"/>
                  </a:cubicBezTo>
                  <a:lnTo>
                    <a:pt x="533" y="401"/>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82" name="Group 81">
            <a:extLst>
              <a:ext uri="{FF2B5EF4-FFF2-40B4-BE49-F238E27FC236}">
                <a16:creationId xmlns:a16="http://schemas.microsoft.com/office/drawing/2014/main" id="{F65E4875-E2C4-4CB5-9E24-597F7CF963FE}"/>
              </a:ext>
            </a:extLst>
          </p:cNvPr>
          <p:cNvGrpSpPr>
            <a:grpSpLocks noChangeAspect="1"/>
          </p:cNvGrpSpPr>
          <p:nvPr/>
        </p:nvGrpSpPr>
        <p:grpSpPr>
          <a:xfrm>
            <a:off x="6349480" y="1659046"/>
            <a:ext cx="947338" cy="947338"/>
            <a:chOff x="5601078" y="4739082"/>
            <a:chExt cx="947338" cy="947338"/>
          </a:xfrm>
        </p:grpSpPr>
        <p:sp>
          <p:nvSpPr>
            <p:cNvPr id="83" name="Rectangle 82">
              <a:extLst>
                <a:ext uri="{FF2B5EF4-FFF2-40B4-BE49-F238E27FC236}">
                  <a16:creationId xmlns:a16="http://schemas.microsoft.com/office/drawing/2014/main" id="{B3F6C0EA-938E-46A7-9613-8E02520CD02A}"/>
                </a:ext>
              </a:extLst>
            </p:cNvPr>
            <p:cNvSpPr>
              <a:spLocks noChangeAspect="1"/>
            </p:cNvSpPr>
            <p:nvPr/>
          </p:nvSpPr>
          <p:spPr>
            <a:xfrm>
              <a:off x="5601078" y="4739082"/>
              <a:ext cx="947338" cy="9473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Freeform 188">
              <a:extLst>
                <a:ext uri="{FF2B5EF4-FFF2-40B4-BE49-F238E27FC236}">
                  <a16:creationId xmlns:a16="http://schemas.microsoft.com/office/drawing/2014/main" id="{2A326D06-975B-4C70-B2B0-110137F6F60A}"/>
                </a:ext>
              </a:extLst>
            </p:cNvPr>
            <p:cNvSpPr>
              <a:spLocks noChangeAspect="1" noEditPoints="1"/>
            </p:cNvSpPr>
            <p:nvPr/>
          </p:nvSpPr>
          <p:spPr bwMode="auto">
            <a:xfrm>
              <a:off x="5779547" y="4917551"/>
              <a:ext cx="590400" cy="590400"/>
            </a:xfrm>
            <a:custGeom>
              <a:avLst/>
              <a:gdLst>
                <a:gd name="T0" fmla="*/ 333 w 758"/>
                <a:gd name="T1" fmla="*/ 537 h 758"/>
                <a:gd name="T2" fmla="*/ 409 w 758"/>
                <a:gd name="T3" fmla="*/ 613 h 758"/>
                <a:gd name="T4" fmla="*/ 280 w 758"/>
                <a:gd name="T5" fmla="*/ 742 h 758"/>
                <a:gd name="T6" fmla="*/ 242 w 758"/>
                <a:gd name="T7" fmla="*/ 758 h 758"/>
                <a:gd name="T8" fmla="*/ 204 w 758"/>
                <a:gd name="T9" fmla="*/ 742 h 758"/>
                <a:gd name="T10" fmla="*/ 16 w 758"/>
                <a:gd name="T11" fmla="*/ 554 h 758"/>
                <a:gd name="T12" fmla="*/ 0 w 758"/>
                <a:gd name="T13" fmla="*/ 516 h 758"/>
                <a:gd name="T14" fmla="*/ 16 w 758"/>
                <a:gd name="T15" fmla="*/ 478 h 758"/>
                <a:gd name="T16" fmla="*/ 294 w 758"/>
                <a:gd name="T17" fmla="*/ 200 h 758"/>
                <a:gd name="T18" fmla="*/ 332 w 758"/>
                <a:gd name="T19" fmla="*/ 185 h 758"/>
                <a:gd name="T20" fmla="*/ 370 w 758"/>
                <a:gd name="T21" fmla="*/ 200 h 758"/>
                <a:gd name="T22" fmla="*/ 503 w 758"/>
                <a:gd name="T23" fmla="*/ 333 h 758"/>
                <a:gd name="T24" fmla="*/ 426 w 758"/>
                <a:gd name="T25" fmla="*/ 409 h 758"/>
                <a:gd name="T26" fmla="*/ 332 w 758"/>
                <a:gd name="T27" fmla="*/ 315 h 758"/>
                <a:gd name="T28" fmla="*/ 131 w 758"/>
                <a:gd name="T29" fmla="*/ 516 h 758"/>
                <a:gd name="T30" fmla="*/ 242 w 758"/>
                <a:gd name="T31" fmla="*/ 628 h 758"/>
                <a:gd name="T32" fmla="*/ 333 w 758"/>
                <a:gd name="T33" fmla="*/ 537 h 758"/>
                <a:gd name="T34" fmla="*/ 742 w 758"/>
                <a:gd name="T35" fmla="*/ 204 h 758"/>
                <a:gd name="T36" fmla="*/ 554 w 758"/>
                <a:gd name="T37" fmla="*/ 16 h 758"/>
                <a:gd name="T38" fmla="*/ 516 w 758"/>
                <a:gd name="T39" fmla="*/ 0 h 758"/>
                <a:gd name="T40" fmla="*/ 478 w 758"/>
                <a:gd name="T41" fmla="*/ 16 h 758"/>
                <a:gd name="T42" fmla="*/ 349 w 758"/>
                <a:gd name="T43" fmla="*/ 145 h 758"/>
                <a:gd name="T44" fmla="*/ 425 w 758"/>
                <a:gd name="T45" fmla="*/ 221 h 758"/>
                <a:gd name="T46" fmla="*/ 516 w 758"/>
                <a:gd name="T47" fmla="*/ 131 h 758"/>
                <a:gd name="T48" fmla="*/ 627 w 758"/>
                <a:gd name="T49" fmla="*/ 242 h 758"/>
                <a:gd name="T50" fmla="*/ 426 w 758"/>
                <a:gd name="T51" fmla="*/ 444 h 758"/>
                <a:gd name="T52" fmla="*/ 332 w 758"/>
                <a:gd name="T53" fmla="*/ 349 h 758"/>
                <a:gd name="T54" fmla="*/ 255 w 758"/>
                <a:gd name="T55" fmla="*/ 425 h 758"/>
                <a:gd name="T56" fmla="*/ 388 w 758"/>
                <a:gd name="T57" fmla="*/ 558 h 758"/>
                <a:gd name="T58" fmla="*/ 426 w 758"/>
                <a:gd name="T59" fmla="*/ 574 h 758"/>
                <a:gd name="T60" fmla="*/ 464 w 758"/>
                <a:gd name="T61" fmla="*/ 558 h 758"/>
                <a:gd name="T62" fmla="*/ 742 w 758"/>
                <a:gd name="T63" fmla="*/ 280 h 758"/>
                <a:gd name="T64" fmla="*/ 758 w 758"/>
                <a:gd name="T65" fmla="*/ 242 h 758"/>
                <a:gd name="T66" fmla="*/ 742 w 758"/>
                <a:gd name="T67" fmla="*/ 204 h 7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58" h="758">
                  <a:moveTo>
                    <a:pt x="333" y="537"/>
                  </a:moveTo>
                  <a:cubicBezTo>
                    <a:pt x="409" y="613"/>
                    <a:pt x="409" y="613"/>
                    <a:pt x="409" y="613"/>
                  </a:cubicBezTo>
                  <a:cubicBezTo>
                    <a:pt x="280" y="742"/>
                    <a:pt x="280" y="742"/>
                    <a:pt x="280" y="742"/>
                  </a:cubicBezTo>
                  <a:cubicBezTo>
                    <a:pt x="270" y="752"/>
                    <a:pt x="256" y="758"/>
                    <a:pt x="242" y="758"/>
                  </a:cubicBezTo>
                  <a:cubicBezTo>
                    <a:pt x="228" y="758"/>
                    <a:pt x="214" y="752"/>
                    <a:pt x="204" y="742"/>
                  </a:cubicBezTo>
                  <a:cubicBezTo>
                    <a:pt x="16" y="554"/>
                    <a:pt x="16" y="554"/>
                    <a:pt x="16" y="554"/>
                  </a:cubicBezTo>
                  <a:cubicBezTo>
                    <a:pt x="6" y="544"/>
                    <a:pt x="0" y="530"/>
                    <a:pt x="0" y="516"/>
                  </a:cubicBezTo>
                  <a:cubicBezTo>
                    <a:pt x="0" y="502"/>
                    <a:pt x="6" y="488"/>
                    <a:pt x="16" y="478"/>
                  </a:cubicBezTo>
                  <a:cubicBezTo>
                    <a:pt x="294" y="200"/>
                    <a:pt x="294" y="200"/>
                    <a:pt x="294" y="200"/>
                  </a:cubicBezTo>
                  <a:cubicBezTo>
                    <a:pt x="304" y="190"/>
                    <a:pt x="318" y="185"/>
                    <a:pt x="332" y="185"/>
                  </a:cubicBezTo>
                  <a:cubicBezTo>
                    <a:pt x="346" y="185"/>
                    <a:pt x="360" y="190"/>
                    <a:pt x="370" y="200"/>
                  </a:cubicBezTo>
                  <a:cubicBezTo>
                    <a:pt x="503" y="333"/>
                    <a:pt x="503" y="333"/>
                    <a:pt x="503" y="333"/>
                  </a:cubicBezTo>
                  <a:cubicBezTo>
                    <a:pt x="426" y="409"/>
                    <a:pt x="426" y="409"/>
                    <a:pt x="426" y="409"/>
                  </a:cubicBezTo>
                  <a:cubicBezTo>
                    <a:pt x="332" y="315"/>
                    <a:pt x="332" y="315"/>
                    <a:pt x="332" y="315"/>
                  </a:cubicBezTo>
                  <a:cubicBezTo>
                    <a:pt x="131" y="516"/>
                    <a:pt x="131" y="516"/>
                    <a:pt x="131" y="516"/>
                  </a:cubicBezTo>
                  <a:cubicBezTo>
                    <a:pt x="242" y="628"/>
                    <a:pt x="242" y="628"/>
                    <a:pt x="242" y="628"/>
                  </a:cubicBezTo>
                  <a:lnTo>
                    <a:pt x="333" y="537"/>
                  </a:lnTo>
                  <a:close/>
                  <a:moveTo>
                    <a:pt x="742" y="204"/>
                  </a:moveTo>
                  <a:cubicBezTo>
                    <a:pt x="554" y="16"/>
                    <a:pt x="554" y="16"/>
                    <a:pt x="554" y="16"/>
                  </a:cubicBezTo>
                  <a:cubicBezTo>
                    <a:pt x="544" y="6"/>
                    <a:pt x="530" y="0"/>
                    <a:pt x="516" y="0"/>
                  </a:cubicBezTo>
                  <a:cubicBezTo>
                    <a:pt x="502" y="0"/>
                    <a:pt x="488" y="6"/>
                    <a:pt x="478" y="16"/>
                  </a:cubicBezTo>
                  <a:cubicBezTo>
                    <a:pt x="349" y="145"/>
                    <a:pt x="349" y="145"/>
                    <a:pt x="349" y="145"/>
                  </a:cubicBezTo>
                  <a:cubicBezTo>
                    <a:pt x="425" y="221"/>
                    <a:pt x="425" y="221"/>
                    <a:pt x="425" y="221"/>
                  </a:cubicBezTo>
                  <a:cubicBezTo>
                    <a:pt x="516" y="131"/>
                    <a:pt x="516" y="131"/>
                    <a:pt x="516" y="131"/>
                  </a:cubicBezTo>
                  <a:cubicBezTo>
                    <a:pt x="627" y="242"/>
                    <a:pt x="627" y="242"/>
                    <a:pt x="627" y="242"/>
                  </a:cubicBezTo>
                  <a:cubicBezTo>
                    <a:pt x="426" y="444"/>
                    <a:pt x="426" y="444"/>
                    <a:pt x="426" y="444"/>
                  </a:cubicBezTo>
                  <a:cubicBezTo>
                    <a:pt x="332" y="349"/>
                    <a:pt x="332" y="349"/>
                    <a:pt x="332" y="349"/>
                  </a:cubicBezTo>
                  <a:cubicBezTo>
                    <a:pt x="255" y="425"/>
                    <a:pt x="255" y="425"/>
                    <a:pt x="255" y="425"/>
                  </a:cubicBezTo>
                  <a:cubicBezTo>
                    <a:pt x="388" y="558"/>
                    <a:pt x="388" y="558"/>
                    <a:pt x="388" y="558"/>
                  </a:cubicBezTo>
                  <a:cubicBezTo>
                    <a:pt x="398" y="569"/>
                    <a:pt x="412" y="574"/>
                    <a:pt x="426" y="574"/>
                  </a:cubicBezTo>
                  <a:cubicBezTo>
                    <a:pt x="440" y="574"/>
                    <a:pt x="454" y="569"/>
                    <a:pt x="464" y="558"/>
                  </a:cubicBezTo>
                  <a:cubicBezTo>
                    <a:pt x="742" y="280"/>
                    <a:pt x="742" y="280"/>
                    <a:pt x="742" y="280"/>
                  </a:cubicBezTo>
                  <a:cubicBezTo>
                    <a:pt x="752" y="270"/>
                    <a:pt x="758" y="257"/>
                    <a:pt x="758" y="242"/>
                  </a:cubicBezTo>
                  <a:cubicBezTo>
                    <a:pt x="758" y="228"/>
                    <a:pt x="752" y="214"/>
                    <a:pt x="742" y="204"/>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41367743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7459" y="515462"/>
            <a:ext cx="11117083" cy="600164"/>
          </a:xfrm>
        </p:spPr>
        <p:txBody>
          <a:bodyPr/>
          <a:lstStyle/>
          <a:p>
            <a:r>
              <a:rPr lang="en-US" noProof="0"/>
              <a:t>Text and icons</a:t>
            </a:r>
          </a:p>
        </p:txBody>
      </p:sp>
      <p:sp>
        <p:nvSpPr>
          <p:cNvPr id="9" name="Text Placeholder 8"/>
          <p:cNvSpPr>
            <a:spLocks noGrp="1"/>
          </p:cNvSpPr>
          <p:nvPr>
            <p:ph type="body" sz="quarter" idx="12"/>
          </p:nvPr>
        </p:nvSpPr>
        <p:spPr/>
        <p:txBody>
          <a:bodyPr/>
          <a:lstStyle/>
          <a:p>
            <a:r>
              <a:rPr lang="en-US"/>
              <a:t>Subtitle goes here</a:t>
            </a:r>
          </a:p>
        </p:txBody>
      </p:sp>
      <p:sp>
        <p:nvSpPr>
          <p:cNvPr id="37" name="TextBox 36"/>
          <p:cNvSpPr txBox="1"/>
          <p:nvPr/>
        </p:nvSpPr>
        <p:spPr>
          <a:xfrm>
            <a:off x="485882" y="2786785"/>
            <a:ext cx="2647950" cy="323165"/>
          </a:xfrm>
          <a:prstGeom prst="rect">
            <a:avLst/>
          </a:prstGeom>
          <a:noFill/>
        </p:spPr>
        <p:txBody>
          <a:bodyPr wrap="square" rtlCol="0">
            <a:spAutoFit/>
          </a:bodyPr>
          <a:lstStyle/>
          <a:p>
            <a:pPr algn="ctr"/>
            <a:r>
              <a:rPr lang="en-US" sz="1500">
                <a:ea typeface="Work Sans Medium" panose="020B0706030804020204" pitchFamily="34" charset="0"/>
                <a:cs typeface="Work Sans Medium" panose="020B0706030804020204" pitchFamily="34" charset="0"/>
              </a:rPr>
              <a:t>ICON ONE</a:t>
            </a:r>
          </a:p>
        </p:txBody>
      </p:sp>
      <p:sp>
        <p:nvSpPr>
          <p:cNvPr id="38" name="TextBox 37"/>
          <p:cNvSpPr txBox="1"/>
          <p:nvPr/>
        </p:nvSpPr>
        <p:spPr>
          <a:xfrm>
            <a:off x="485882" y="3048549"/>
            <a:ext cx="2647950" cy="356572"/>
          </a:xfrm>
          <a:prstGeom prst="rect">
            <a:avLst/>
          </a:prstGeom>
          <a:noFill/>
        </p:spPr>
        <p:txBody>
          <a:bodyPr wrap="square" rtlCol="0">
            <a:spAutoFit/>
          </a:bodyPr>
          <a:lstStyle/>
          <a:p>
            <a:pPr algn="ctr">
              <a:lnSpc>
                <a:spcPct val="125000"/>
              </a:lnSpc>
            </a:pPr>
            <a:r>
              <a:rPr lang="en-US" sz="1500">
                <a:ea typeface="Work Sans Medium" panose="020B0706030804020204" pitchFamily="34" charset="0"/>
                <a:cs typeface="Work Sans Medium" panose="020B0706030804020204" pitchFamily="34" charset="0"/>
              </a:rPr>
              <a:t>Lorem ipsum dolor sit </a:t>
            </a:r>
          </a:p>
        </p:txBody>
      </p:sp>
      <p:sp>
        <p:nvSpPr>
          <p:cNvPr id="39" name="TextBox 38"/>
          <p:cNvSpPr txBox="1"/>
          <p:nvPr/>
        </p:nvSpPr>
        <p:spPr>
          <a:xfrm>
            <a:off x="3343382" y="2786785"/>
            <a:ext cx="2647950" cy="323165"/>
          </a:xfrm>
          <a:prstGeom prst="rect">
            <a:avLst/>
          </a:prstGeom>
          <a:noFill/>
        </p:spPr>
        <p:txBody>
          <a:bodyPr wrap="square" rtlCol="0">
            <a:spAutoFit/>
          </a:bodyPr>
          <a:lstStyle/>
          <a:p>
            <a:pPr algn="ctr"/>
            <a:r>
              <a:rPr lang="en-US" sz="1500">
                <a:ea typeface="Work Sans Medium" panose="020B0706030804020204" pitchFamily="34" charset="0"/>
                <a:cs typeface="Work Sans Medium" panose="020B0706030804020204" pitchFamily="34" charset="0"/>
              </a:rPr>
              <a:t>ICON ONE</a:t>
            </a:r>
          </a:p>
        </p:txBody>
      </p:sp>
      <p:sp>
        <p:nvSpPr>
          <p:cNvPr id="40" name="TextBox 39"/>
          <p:cNvSpPr txBox="1"/>
          <p:nvPr/>
        </p:nvSpPr>
        <p:spPr>
          <a:xfrm>
            <a:off x="3343382" y="3053037"/>
            <a:ext cx="2647950" cy="356572"/>
          </a:xfrm>
          <a:prstGeom prst="rect">
            <a:avLst/>
          </a:prstGeom>
          <a:noFill/>
        </p:spPr>
        <p:txBody>
          <a:bodyPr wrap="square" rtlCol="0">
            <a:spAutoFit/>
          </a:bodyPr>
          <a:lstStyle/>
          <a:p>
            <a:pPr algn="ctr">
              <a:lnSpc>
                <a:spcPct val="125000"/>
              </a:lnSpc>
            </a:pPr>
            <a:r>
              <a:rPr lang="en-US" sz="1500">
                <a:ea typeface="Work Sans Medium" panose="020B0706030804020204" pitchFamily="34" charset="0"/>
                <a:cs typeface="Work Sans Medium" panose="020B0706030804020204" pitchFamily="34" charset="0"/>
              </a:rPr>
              <a:t>Lorem ipsum dolor sit</a:t>
            </a:r>
          </a:p>
        </p:txBody>
      </p:sp>
      <p:sp>
        <p:nvSpPr>
          <p:cNvPr id="41" name="TextBox 40"/>
          <p:cNvSpPr txBox="1"/>
          <p:nvPr/>
        </p:nvSpPr>
        <p:spPr>
          <a:xfrm>
            <a:off x="6200882" y="2786785"/>
            <a:ext cx="2647950" cy="323165"/>
          </a:xfrm>
          <a:prstGeom prst="rect">
            <a:avLst/>
          </a:prstGeom>
          <a:noFill/>
        </p:spPr>
        <p:txBody>
          <a:bodyPr wrap="square" rtlCol="0">
            <a:spAutoFit/>
          </a:bodyPr>
          <a:lstStyle/>
          <a:p>
            <a:pPr algn="ctr"/>
            <a:r>
              <a:rPr lang="en-US" sz="1500">
                <a:ea typeface="Work Sans Medium" panose="020B0706030804020204" pitchFamily="34" charset="0"/>
                <a:cs typeface="Work Sans Medium" panose="020B0706030804020204" pitchFamily="34" charset="0"/>
              </a:rPr>
              <a:t>ICON ONE</a:t>
            </a:r>
          </a:p>
        </p:txBody>
      </p:sp>
      <p:sp>
        <p:nvSpPr>
          <p:cNvPr id="42" name="TextBox 41"/>
          <p:cNvSpPr txBox="1"/>
          <p:nvPr/>
        </p:nvSpPr>
        <p:spPr>
          <a:xfrm>
            <a:off x="6200882" y="3053037"/>
            <a:ext cx="2647950" cy="356572"/>
          </a:xfrm>
          <a:prstGeom prst="rect">
            <a:avLst/>
          </a:prstGeom>
          <a:noFill/>
        </p:spPr>
        <p:txBody>
          <a:bodyPr wrap="square" rtlCol="0">
            <a:spAutoFit/>
          </a:bodyPr>
          <a:lstStyle/>
          <a:p>
            <a:pPr algn="ctr">
              <a:lnSpc>
                <a:spcPct val="125000"/>
              </a:lnSpc>
            </a:pPr>
            <a:r>
              <a:rPr lang="en-US" sz="1500">
                <a:ea typeface="Work Sans Medium" panose="020B0706030804020204" pitchFamily="34" charset="0"/>
                <a:cs typeface="Work Sans Medium" panose="020B0706030804020204" pitchFamily="34" charset="0"/>
              </a:rPr>
              <a:t>Lorem ipsum dolor sit</a:t>
            </a:r>
          </a:p>
        </p:txBody>
      </p:sp>
      <p:sp>
        <p:nvSpPr>
          <p:cNvPr id="43" name="TextBox 42"/>
          <p:cNvSpPr txBox="1"/>
          <p:nvPr/>
        </p:nvSpPr>
        <p:spPr>
          <a:xfrm>
            <a:off x="9058382" y="2786785"/>
            <a:ext cx="2647950" cy="323165"/>
          </a:xfrm>
          <a:prstGeom prst="rect">
            <a:avLst/>
          </a:prstGeom>
          <a:noFill/>
        </p:spPr>
        <p:txBody>
          <a:bodyPr wrap="square" rtlCol="0">
            <a:spAutoFit/>
          </a:bodyPr>
          <a:lstStyle/>
          <a:p>
            <a:pPr algn="ctr"/>
            <a:r>
              <a:rPr lang="en-US" sz="1500">
                <a:ea typeface="Work Sans Medium" panose="020B0706030804020204" pitchFamily="34" charset="0"/>
                <a:cs typeface="Work Sans Medium" panose="020B0706030804020204" pitchFamily="34" charset="0"/>
              </a:rPr>
              <a:t>ICON ONE</a:t>
            </a:r>
          </a:p>
        </p:txBody>
      </p:sp>
      <p:sp>
        <p:nvSpPr>
          <p:cNvPr id="44" name="TextBox 43"/>
          <p:cNvSpPr txBox="1"/>
          <p:nvPr/>
        </p:nvSpPr>
        <p:spPr>
          <a:xfrm>
            <a:off x="9058382" y="3053037"/>
            <a:ext cx="2647950" cy="356572"/>
          </a:xfrm>
          <a:prstGeom prst="rect">
            <a:avLst/>
          </a:prstGeom>
          <a:noFill/>
        </p:spPr>
        <p:txBody>
          <a:bodyPr wrap="square" rtlCol="0">
            <a:spAutoFit/>
          </a:bodyPr>
          <a:lstStyle/>
          <a:p>
            <a:pPr algn="ctr">
              <a:lnSpc>
                <a:spcPct val="125000"/>
              </a:lnSpc>
            </a:pPr>
            <a:r>
              <a:rPr lang="en-US" sz="1500">
                <a:ea typeface="Work Sans Medium" panose="020B0706030804020204" pitchFamily="34" charset="0"/>
                <a:cs typeface="Work Sans Medium" panose="020B0706030804020204" pitchFamily="34" charset="0"/>
              </a:rPr>
              <a:t>Lorem ipsum dolor sit</a:t>
            </a:r>
          </a:p>
        </p:txBody>
      </p:sp>
      <p:sp>
        <p:nvSpPr>
          <p:cNvPr id="45" name="TextBox 44"/>
          <p:cNvSpPr txBox="1"/>
          <p:nvPr/>
        </p:nvSpPr>
        <p:spPr>
          <a:xfrm>
            <a:off x="485882" y="5174626"/>
            <a:ext cx="2647950" cy="323165"/>
          </a:xfrm>
          <a:prstGeom prst="rect">
            <a:avLst/>
          </a:prstGeom>
          <a:noFill/>
        </p:spPr>
        <p:txBody>
          <a:bodyPr wrap="square" rtlCol="0">
            <a:spAutoFit/>
          </a:bodyPr>
          <a:lstStyle/>
          <a:p>
            <a:pPr algn="ctr"/>
            <a:r>
              <a:rPr lang="en-US" sz="1500">
                <a:ea typeface="Work Sans Medium" panose="020B0706030804020204" pitchFamily="34" charset="0"/>
                <a:cs typeface="Work Sans Medium" panose="020B0706030804020204" pitchFamily="34" charset="0"/>
              </a:rPr>
              <a:t>ICON ONE</a:t>
            </a:r>
          </a:p>
        </p:txBody>
      </p:sp>
      <p:sp>
        <p:nvSpPr>
          <p:cNvPr id="46" name="TextBox 45"/>
          <p:cNvSpPr txBox="1"/>
          <p:nvPr/>
        </p:nvSpPr>
        <p:spPr>
          <a:xfrm>
            <a:off x="485882" y="5440878"/>
            <a:ext cx="2647950" cy="356572"/>
          </a:xfrm>
          <a:prstGeom prst="rect">
            <a:avLst/>
          </a:prstGeom>
          <a:noFill/>
        </p:spPr>
        <p:txBody>
          <a:bodyPr wrap="square" rtlCol="0">
            <a:spAutoFit/>
          </a:bodyPr>
          <a:lstStyle/>
          <a:p>
            <a:pPr algn="ctr">
              <a:lnSpc>
                <a:spcPct val="125000"/>
              </a:lnSpc>
            </a:pPr>
            <a:r>
              <a:rPr lang="en-US" sz="1500">
                <a:ea typeface="Work Sans Medium" panose="020B0706030804020204" pitchFamily="34" charset="0"/>
                <a:cs typeface="Work Sans Medium" panose="020B0706030804020204" pitchFamily="34" charset="0"/>
              </a:rPr>
              <a:t>Lorem ipsum dolor sit</a:t>
            </a:r>
          </a:p>
        </p:txBody>
      </p:sp>
      <p:sp>
        <p:nvSpPr>
          <p:cNvPr id="47" name="TextBox 46"/>
          <p:cNvSpPr txBox="1"/>
          <p:nvPr/>
        </p:nvSpPr>
        <p:spPr>
          <a:xfrm>
            <a:off x="3343382" y="5174626"/>
            <a:ext cx="2647950" cy="323165"/>
          </a:xfrm>
          <a:prstGeom prst="rect">
            <a:avLst/>
          </a:prstGeom>
          <a:noFill/>
        </p:spPr>
        <p:txBody>
          <a:bodyPr wrap="square" rtlCol="0">
            <a:spAutoFit/>
          </a:bodyPr>
          <a:lstStyle/>
          <a:p>
            <a:pPr algn="ctr"/>
            <a:r>
              <a:rPr lang="en-US" sz="1500">
                <a:ea typeface="Work Sans Medium" panose="020B0706030804020204" pitchFamily="34" charset="0"/>
                <a:cs typeface="Work Sans Medium" panose="020B0706030804020204" pitchFamily="34" charset="0"/>
              </a:rPr>
              <a:t>ICON ONE</a:t>
            </a:r>
          </a:p>
        </p:txBody>
      </p:sp>
      <p:sp>
        <p:nvSpPr>
          <p:cNvPr id="48" name="TextBox 47"/>
          <p:cNvSpPr txBox="1"/>
          <p:nvPr/>
        </p:nvSpPr>
        <p:spPr>
          <a:xfrm>
            <a:off x="3343382" y="5440878"/>
            <a:ext cx="2647950" cy="356572"/>
          </a:xfrm>
          <a:prstGeom prst="rect">
            <a:avLst/>
          </a:prstGeom>
          <a:noFill/>
        </p:spPr>
        <p:txBody>
          <a:bodyPr wrap="square" rtlCol="0">
            <a:spAutoFit/>
          </a:bodyPr>
          <a:lstStyle/>
          <a:p>
            <a:pPr algn="ctr">
              <a:lnSpc>
                <a:spcPct val="125000"/>
              </a:lnSpc>
            </a:pPr>
            <a:r>
              <a:rPr lang="en-US" sz="1500">
                <a:ea typeface="Work Sans Medium" panose="020B0706030804020204" pitchFamily="34" charset="0"/>
                <a:cs typeface="Work Sans Medium" panose="020B0706030804020204" pitchFamily="34" charset="0"/>
              </a:rPr>
              <a:t>Lorem ipsum dolor sit</a:t>
            </a:r>
          </a:p>
        </p:txBody>
      </p:sp>
      <p:sp>
        <p:nvSpPr>
          <p:cNvPr id="49" name="TextBox 48"/>
          <p:cNvSpPr txBox="1"/>
          <p:nvPr/>
        </p:nvSpPr>
        <p:spPr>
          <a:xfrm>
            <a:off x="6200882" y="5174626"/>
            <a:ext cx="2647950" cy="323165"/>
          </a:xfrm>
          <a:prstGeom prst="rect">
            <a:avLst/>
          </a:prstGeom>
          <a:noFill/>
        </p:spPr>
        <p:txBody>
          <a:bodyPr wrap="square" rtlCol="0">
            <a:spAutoFit/>
          </a:bodyPr>
          <a:lstStyle/>
          <a:p>
            <a:pPr algn="ctr"/>
            <a:r>
              <a:rPr lang="en-US" sz="1500">
                <a:ea typeface="Work Sans Medium" panose="020B0706030804020204" pitchFamily="34" charset="0"/>
                <a:cs typeface="Work Sans Medium" panose="020B0706030804020204" pitchFamily="34" charset="0"/>
              </a:rPr>
              <a:t>ICON ONE</a:t>
            </a:r>
          </a:p>
        </p:txBody>
      </p:sp>
      <p:sp>
        <p:nvSpPr>
          <p:cNvPr id="50" name="TextBox 49"/>
          <p:cNvSpPr txBox="1"/>
          <p:nvPr/>
        </p:nvSpPr>
        <p:spPr>
          <a:xfrm>
            <a:off x="6200882" y="5440878"/>
            <a:ext cx="2647950" cy="356572"/>
          </a:xfrm>
          <a:prstGeom prst="rect">
            <a:avLst/>
          </a:prstGeom>
          <a:noFill/>
        </p:spPr>
        <p:txBody>
          <a:bodyPr wrap="square" rtlCol="0">
            <a:spAutoFit/>
          </a:bodyPr>
          <a:lstStyle/>
          <a:p>
            <a:pPr algn="ctr">
              <a:lnSpc>
                <a:spcPct val="125000"/>
              </a:lnSpc>
            </a:pPr>
            <a:r>
              <a:rPr lang="en-US" sz="1500">
                <a:ea typeface="Work Sans Medium" panose="020B0706030804020204" pitchFamily="34" charset="0"/>
                <a:cs typeface="Work Sans Medium" panose="020B0706030804020204" pitchFamily="34" charset="0"/>
              </a:rPr>
              <a:t>Lorem ipsum dolor sit</a:t>
            </a:r>
          </a:p>
        </p:txBody>
      </p:sp>
      <p:sp>
        <p:nvSpPr>
          <p:cNvPr id="51" name="TextBox 50"/>
          <p:cNvSpPr txBox="1"/>
          <p:nvPr/>
        </p:nvSpPr>
        <p:spPr>
          <a:xfrm>
            <a:off x="9058382" y="5174626"/>
            <a:ext cx="2647950" cy="323165"/>
          </a:xfrm>
          <a:prstGeom prst="rect">
            <a:avLst/>
          </a:prstGeom>
          <a:noFill/>
        </p:spPr>
        <p:txBody>
          <a:bodyPr wrap="square" rtlCol="0">
            <a:spAutoFit/>
          </a:bodyPr>
          <a:lstStyle/>
          <a:p>
            <a:pPr algn="ctr"/>
            <a:r>
              <a:rPr lang="en-US" sz="1500">
                <a:ea typeface="Work Sans Medium" panose="020B0706030804020204" pitchFamily="34" charset="0"/>
                <a:cs typeface="Work Sans Medium" panose="020B0706030804020204" pitchFamily="34" charset="0"/>
              </a:rPr>
              <a:t>ICON ONE</a:t>
            </a:r>
          </a:p>
        </p:txBody>
      </p:sp>
      <p:sp>
        <p:nvSpPr>
          <p:cNvPr id="52" name="TextBox 51"/>
          <p:cNvSpPr txBox="1"/>
          <p:nvPr/>
        </p:nvSpPr>
        <p:spPr>
          <a:xfrm>
            <a:off x="9058382" y="5440878"/>
            <a:ext cx="2647950" cy="356572"/>
          </a:xfrm>
          <a:prstGeom prst="rect">
            <a:avLst/>
          </a:prstGeom>
          <a:noFill/>
        </p:spPr>
        <p:txBody>
          <a:bodyPr wrap="square" rtlCol="0">
            <a:spAutoFit/>
          </a:bodyPr>
          <a:lstStyle/>
          <a:p>
            <a:pPr algn="ctr">
              <a:lnSpc>
                <a:spcPct val="125000"/>
              </a:lnSpc>
            </a:pPr>
            <a:r>
              <a:rPr lang="en-US" sz="1500">
                <a:ea typeface="Work Sans Medium" panose="020B0706030804020204" pitchFamily="34" charset="0"/>
                <a:cs typeface="Work Sans Medium" panose="020B0706030804020204" pitchFamily="34" charset="0"/>
              </a:rPr>
              <a:t>Lorem ipsum dolor sit</a:t>
            </a:r>
          </a:p>
        </p:txBody>
      </p:sp>
      <p:sp>
        <p:nvSpPr>
          <p:cNvPr id="16" name="Slide Number Placeholder 15">
            <a:extLst>
              <a:ext uri="{FF2B5EF4-FFF2-40B4-BE49-F238E27FC236}">
                <a16:creationId xmlns:a16="http://schemas.microsoft.com/office/drawing/2014/main" id="{D8E73628-40F0-4460-8D95-8921194E8749}"/>
              </a:ext>
            </a:extLst>
          </p:cNvPr>
          <p:cNvSpPr>
            <a:spLocks noGrp="1"/>
          </p:cNvSpPr>
          <p:nvPr>
            <p:ph type="sldNum" sz="quarter" idx="10"/>
          </p:nvPr>
        </p:nvSpPr>
        <p:spPr/>
        <p:txBody>
          <a:bodyPr/>
          <a:lstStyle/>
          <a:p>
            <a:fld id="{4E6DB2D9-BBD8-435B-B34A-9B8472CE273E}" type="slidenum">
              <a:rPr lang="en-US" smtClean="0"/>
              <a:pPr/>
              <a:t>34</a:t>
            </a:fld>
            <a:endParaRPr lang="en-US"/>
          </a:p>
        </p:txBody>
      </p:sp>
      <p:sp>
        <p:nvSpPr>
          <p:cNvPr id="17" name="Date Placeholder 16">
            <a:extLst>
              <a:ext uri="{FF2B5EF4-FFF2-40B4-BE49-F238E27FC236}">
                <a16:creationId xmlns:a16="http://schemas.microsoft.com/office/drawing/2014/main" id="{17D4DF06-342D-4086-8F18-127E3084F36D}"/>
              </a:ext>
            </a:extLst>
          </p:cNvPr>
          <p:cNvSpPr>
            <a:spLocks noGrp="1"/>
          </p:cNvSpPr>
          <p:nvPr>
            <p:ph type="dt" sz="half" idx="13"/>
          </p:nvPr>
        </p:nvSpPr>
        <p:spPr/>
        <p:txBody>
          <a:bodyPr/>
          <a:lstStyle/>
          <a:p>
            <a:fld id="{90C7B324-FF42-4C97-B590-BCE82B752287}" type="datetime1">
              <a:rPr lang="en-US" smtClean="0"/>
              <a:t>7/24/2019</a:t>
            </a:fld>
            <a:endParaRPr lang="en-US"/>
          </a:p>
        </p:txBody>
      </p:sp>
      <p:grpSp>
        <p:nvGrpSpPr>
          <p:cNvPr id="111" name="Group 110">
            <a:extLst>
              <a:ext uri="{FF2B5EF4-FFF2-40B4-BE49-F238E27FC236}">
                <a16:creationId xmlns:a16="http://schemas.microsoft.com/office/drawing/2014/main" id="{5FE5EF68-EF74-4343-AE1F-9B31748DC4B5}"/>
              </a:ext>
            </a:extLst>
          </p:cNvPr>
          <p:cNvGrpSpPr>
            <a:grpSpLocks noChangeAspect="1"/>
          </p:cNvGrpSpPr>
          <p:nvPr/>
        </p:nvGrpSpPr>
        <p:grpSpPr>
          <a:xfrm>
            <a:off x="1319732" y="1690803"/>
            <a:ext cx="936000" cy="936000"/>
            <a:chOff x="633600" y="1668940"/>
            <a:chExt cx="637200" cy="637200"/>
          </a:xfrm>
        </p:grpSpPr>
        <p:sp>
          <p:nvSpPr>
            <p:cNvPr id="112" name="Rectangle 111">
              <a:extLst>
                <a:ext uri="{FF2B5EF4-FFF2-40B4-BE49-F238E27FC236}">
                  <a16:creationId xmlns:a16="http://schemas.microsoft.com/office/drawing/2014/main" id="{59C2C911-11DE-442E-96DD-48D16906A0EE}"/>
                </a:ext>
              </a:extLst>
            </p:cNvPr>
            <p:cNvSpPr>
              <a:spLocks noChangeAspect="1"/>
            </p:cNvSpPr>
            <p:nvPr/>
          </p:nvSpPr>
          <p:spPr>
            <a:xfrm>
              <a:off x="633600" y="1668940"/>
              <a:ext cx="637200" cy="637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Freeform 192">
              <a:extLst>
                <a:ext uri="{FF2B5EF4-FFF2-40B4-BE49-F238E27FC236}">
                  <a16:creationId xmlns:a16="http://schemas.microsoft.com/office/drawing/2014/main" id="{8877CFB3-5B8D-48AB-B234-C565A03F57D9}"/>
                </a:ext>
              </a:extLst>
            </p:cNvPr>
            <p:cNvSpPr>
              <a:spLocks noChangeAspect="1" noEditPoints="1"/>
            </p:cNvSpPr>
            <p:nvPr/>
          </p:nvSpPr>
          <p:spPr bwMode="auto">
            <a:xfrm>
              <a:off x="805822" y="1840494"/>
              <a:ext cx="292757" cy="294092"/>
            </a:xfrm>
            <a:custGeom>
              <a:avLst/>
              <a:gdLst>
                <a:gd name="T0" fmla="*/ 439 w 439"/>
                <a:gd name="T1" fmla="*/ 354 h 441"/>
                <a:gd name="T2" fmla="*/ 439 w 439"/>
                <a:gd name="T3" fmla="*/ 441 h 441"/>
                <a:gd name="T4" fmla="*/ 1 w 439"/>
                <a:gd name="T5" fmla="*/ 441 h 441"/>
                <a:gd name="T6" fmla="*/ 1 w 439"/>
                <a:gd name="T7" fmla="*/ 354 h 441"/>
                <a:gd name="T8" fmla="*/ 439 w 439"/>
                <a:gd name="T9" fmla="*/ 354 h 441"/>
                <a:gd name="T10" fmla="*/ 88 w 439"/>
                <a:gd name="T11" fmla="*/ 122 h 441"/>
                <a:gd name="T12" fmla="*/ 0 w 439"/>
                <a:gd name="T13" fmla="*/ 122 h 441"/>
                <a:gd name="T14" fmla="*/ 0 w 439"/>
                <a:gd name="T15" fmla="*/ 293 h 441"/>
                <a:gd name="T16" fmla="*/ 88 w 439"/>
                <a:gd name="T17" fmla="*/ 293 h 441"/>
                <a:gd name="T18" fmla="*/ 88 w 439"/>
                <a:gd name="T19" fmla="*/ 122 h 441"/>
                <a:gd name="T20" fmla="*/ 205 w 439"/>
                <a:gd name="T21" fmla="*/ 47 h 441"/>
                <a:gd name="T22" fmla="*/ 118 w 439"/>
                <a:gd name="T23" fmla="*/ 47 h 441"/>
                <a:gd name="T24" fmla="*/ 118 w 439"/>
                <a:gd name="T25" fmla="*/ 293 h 441"/>
                <a:gd name="T26" fmla="*/ 205 w 439"/>
                <a:gd name="T27" fmla="*/ 293 h 441"/>
                <a:gd name="T28" fmla="*/ 205 w 439"/>
                <a:gd name="T29" fmla="*/ 47 h 441"/>
                <a:gd name="T30" fmla="*/ 322 w 439"/>
                <a:gd name="T31" fmla="*/ 86 h 441"/>
                <a:gd name="T32" fmla="*/ 235 w 439"/>
                <a:gd name="T33" fmla="*/ 86 h 441"/>
                <a:gd name="T34" fmla="*/ 235 w 439"/>
                <a:gd name="T35" fmla="*/ 293 h 441"/>
                <a:gd name="T36" fmla="*/ 322 w 439"/>
                <a:gd name="T37" fmla="*/ 293 h 441"/>
                <a:gd name="T38" fmla="*/ 322 w 439"/>
                <a:gd name="T39" fmla="*/ 86 h 441"/>
                <a:gd name="T40" fmla="*/ 439 w 439"/>
                <a:gd name="T41" fmla="*/ 0 h 441"/>
                <a:gd name="T42" fmla="*/ 352 w 439"/>
                <a:gd name="T43" fmla="*/ 0 h 441"/>
                <a:gd name="T44" fmla="*/ 352 w 439"/>
                <a:gd name="T45" fmla="*/ 293 h 441"/>
                <a:gd name="T46" fmla="*/ 439 w 439"/>
                <a:gd name="T47" fmla="*/ 293 h 441"/>
                <a:gd name="T48" fmla="*/ 439 w 439"/>
                <a:gd name="T49" fmla="*/ 0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39" h="441">
                  <a:moveTo>
                    <a:pt x="439" y="354"/>
                  </a:moveTo>
                  <a:lnTo>
                    <a:pt x="439" y="441"/>
                  </a:lnTo>
                  <a:lnTo>
                    <a:pt x="1" y="441"/>
                  </a:lnTo>
                  <a:lnTo>
                    <a:pt x="1" y="354"/>
                  </a:lnTo>
                  <a:lnTo>
                    <a:pt x="439" y="354"/>
                  </a:lnTo>
                  <a:close/>
                  <a:moveTo>
                    <a:pt x="88" y="122"/>
                  </a:moveTo>
                  <a:lnTo>
                    <a:pt x="0" y="122"/>
                  </a:lnTo>
                  <a:lnTo>
                    <a:pt x="0" y="293"/>
                  </a:lnTo>
                  <a:lnTo>
                    <a:pt x="88" y="293"/>
                  </a:lnTo>
                  <a:lnTo>
                    <a:pt x="88" y="122"/>
                  </a:lnTo>
                  <a:close/>
                  <a:moveTo>
                    <a:pt x="205" y="47"/>
                  </a:moveTo>
                  <a:lnTo>
                    <a:pt x="118" y="47"/>
                  </a:lnTo>
                  <a:lnTo>
                    <a:pt x="118" y="293"/>
                  </a:lnTo>
                  <a:lnTo>
                    <a:pt x="205" y="293"/>
                  </a:lnTo>
                  <a:lnTo>
                    <a:pt x="205" y="47"/>
                  </a:lnTo>
                  <a:close/>
                  <a:moveTo>
                    <a:pt x="322" y="86"/>
                  </a:moveTo>
                  <a:lnTo>
                    <a:pt x="235" y="86"/>
                  </a:lnTo>
                  <a:lnTo>
                    <a:pt x="235" y="293"/>
                  </a:lnTo>
                  <a:lnTo>
                    <a:pt x="322" y="293"/>
                  </a:lnTo>
                  <a:lnTo>
                    <a:pt x="322" y="86"/>
                  </a:lnTo>
                  <a:close/>
                  <a:moveTo>
                    <a:pt x="439" y="0"/>
                  </a:moveTo>
                  <a:lnTo>
                    <a:pt x="352" y="0"/>
                  </a:lnTo>
                  <a:lnTo>
                    <a:pt x="352" y="293"/>
                  </a:lnTo>
                  <a:lnTo>
                    <a:pt x="439" y="293"/>
                  </a:lnTo>
                  <a:lnTo>
                    <a:pt x="439" y="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114" name="Group 113">
            <a:extLst>
              <a:ext uri="{FF2B5EF4-FFF2-40B4-BE49-F238E27FC236}">
                <a16:creationId xmlns:a16="http://schemas.microsoft.com/office/drawing/2014/main" id="{EEDAABC5-166D-48EA-A67A-56F1A3BF99DD}"/>
              </a:ext>
            </a:extLst>
          </p:cNvPr>
          <p:cNvGrpSpPr>
            <a:grpSpLocks noChangeAspect="1"/>
          </p:cNvGrpSpPr>
          <p:nvPr/>
        </p:nvGrpSpPr>
        <p:grpSpPr>
          <a:xfrm>
            <a:off x="4190269" y="1690803"/>
            <a:ext cx="936000" cy="936000"/>
            <a:chOff x="4441897" y="1668940"/>
            <a:chExt cx="637200" cy="637200"/>
          </a:xfrm>
        </p:grpSpPr>
        <p:sp>
          <p:nvSpPr>
            <p:cNvPr id="115" name="Rectangle 114">
              <a:extLst>
                <a:ext uri="{FF2B5EF4-FFF2-40B4-BE49-F238E27FC236}">
                  <a16:creationId xmlns:a16="http://schemas.microsoft.com/office/drawing/2014/main" id="{736EADFA-2558-4298-8498-53B05EF2B176}"/>
                </a:ext>
              </a:extLst>
            </p:cNvPr>
            <p:cNvSpPr>
              <a:spLocks noChangeAspect="1"/>
            </p:cNvSpPr>
            <p:nvPr/>
          </p:nvSpPr>
          <p:spPr>
            <a:xfrm>
              <a:off x="4441897" y="1668940"/>
              <a:ext cx="637200" cy="637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Freeform 193">
              <a:extLst>
                <a:ext uri="{FF2B5EF4-FFF2-40B4-BE49-F238E27FC236}">
                  <a16:creationId xmlns:a16="http://schemas.microsoft.com/office/drawing/2014/main" id="{A3130A4E-2297-4A71-9DBB-A0AA3F5AD786}"/>
                </a:ext>
              </a:extLst>
            </p:cNvPr>
            <p:cNvSpPr>
              <a:spLocks noChangeAspect="1" noEditPoints="1"/>
            </p:cNvSpPr>
            <p:nvPr/>
          </p:nvSpPr>
          <p:spPr bwMode="auto">
            <a:xfrm>
              <a:off x="4562175" y="1789540"/>
              <a:ext cx="396645" cy="396000"/>
            </a:xfrm>
            <a:custGeom>
              <a:avLst/>
              <a:gdLst>
                <a:gd name="T0" fmla="*/ 763 w 763"/>
                <a:gd name="T1" fmla="*/ 2 h 762"/>
                <a:gd name="T2" fmla="*/ 763 w 763"/>
                <a:gd name="T3" fmla="*/ 762 h 762"/>
                <a:gd name="T4" fmla="*/ 0 w 763"/>
                <a:gd name="T5" fmla="*/ 762 h 762"/>
                <a:gd name="T6" fmla="*/ 0 w 763"/>
                <a:gd name="T7" fmla="*/ 2 h 762"/>
                <a:gd name="T8" fmla="*/ 108 w 763"/>
                <a:gd name="T9" fmla="*/ 2 h 762"/>
                <a:gd name="T10" fmla="*/ 108 w 763"/>
                <a:gd name="T11" fmla="*/ 654 h 762"/>
                <a:gd name="T12" fmla="*/ 655 w 763"/>
                <a:gd name="T13" fmla="*/ 654 h 762"/>
                <a:gd name="T14" fmla="*/ 655 w 763"/>
                <a:gd name="T15" fmla="*/ 2 h 762"/>
                <a:gd name="T16" fmla="*/ 763 w 763"/>
                <a:gd name="T17" fmla="*/ 2 h 762"/>
                <a:gd name="T18" fmla="*/ 238 w 763"/>
                <a:gd name="T19" fmla="*/ 108 h 762"/>
                <a:gd name="T20" fmla="*/ 292 w 763"/>
                <a:gd name="T21" fmla="*/ 54 h 762"/>
                <a:gd name="T22" fmla="*/ 238 w 763"/>
                <a:gd name="T23" fmla="*/ 0 h 762"/>
                <a:gd name="T24" fmla="*/ 184 w 763"/>
                <a:gd name="T25" fmla="*/ 54 h 762"/>
                <a:gd name="T26" fmla="*/ 238 w 763"/>
                <a:gd name="T27" fmla="*/ 108 h 762"/>
                <a:gd name="T28" fmla="*/ 526 w 763"/>
                <a:gd name="T29" fmla="*/ 108 h 762"/>
                <a:gd name="T30" fmla="*/ 580 w 763"/>
                <a:gd name="T31" fmla="*/ 54 h 762"/>
                <a:gd name="T32" fmla="*/ 526 w 763"/>
                <a:gd name="T33" fmla="*/ 0 h 762"/>
                <a:gd name="T34" fmla="*/ 472 w 763"/>
                <a:gd name="T35" fmla="*/ 54 h 762"/>
                <a:gd name="T36" fmla="*/ 526 w 763"/>
                <a:gd name="T37" fmla="*/ 108 h 762"/>
                <a:gd name="T38" fmla="*/ 414 w 763"/>
                <a:gd name="T39" fmla="*/ 563 h 762"/>
                <a:gd name="T40" fmla="*/ 525 w 763"/>
                <a:gd name="T41" fmla="*/ 270 h 762"/>
                <a:gd name="T42" fmla="*/ 524 w 763"/>
                <a:gd name="T43" fmla="*/ 270 h 762"/>
                <a:gd name="T44" fmla="*/ 510 w 763"/>
                <a:gd name="T45" fmla="*/ 208 h 762"/>
                <a:gd name="T46" fmla="*/ 252 w 763"/>
                <a:gd name="T47" fmla="*/ 208 h 762"/>
                <a:gd name="T48" fmla="*/ 252 w 763"/>
                <a:gd name="T49" fmla="*/ 273 h 762"/>
                <a:gd name="T50" fmla="*/ 428 w 763"/>
                <a:gd name="T51" fmla="*/ 273 h 762"/>
                <a:gd name="T52" fmla="*/ 349 w 763"/>
                <a:gd name="T53" fmla="*/ 563 h 762"/>
                <a:gd name="T54" fmla="*/ 414 w 763"/>
                <a:gd name="T55" fmla="*/ 563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63" h="762">
                  <a:moveTo>
                    <a:pt x="763" y="2"/>
                  </a:moveTo>
                  <a:cubicBezTo>
                    <a:pt x="763" y="762"/>
                    <a:pt x="763" y="762"/>
                    <a:pt x="763" y="762"/>
                  </a:cubicBezTo>
                  <a:cubicBezTo>
                    <a:pt x="0" y="762"/>
                    <a:pt x="0" y="762"/>
                    <a:pt x="0" y="762"/>
                  </a:cubicBezTo>
                  <a:cubicBezTo>
                    <a:pt x="0" y="2"/>
                    <a:pt x="0" y="2"/>
                    <a:pt x="0" y="2"/>
                  </a:cubicBezTo>
                  <a:cubicBezTo>
                    <a:pt x="108" y="2"/>
                    <a:pt x="108" y="2"/>
                    <a:pt x="108" y="2"/>
                  </a:cubicBezTo>
                  <a:cubicBezTo>
                    <a:pt x="108" y="654"/>
                    <a:pt x="108" y="654"/>
                    <a:pt x="108" y="654"/>
                  </a:cubicBezTo>
                  <a:cubicBezTo>
                    <a:pt x="655" y="654"/>
                    <a:pt x="655" y="654"/>
                    <a:pt x="655" y="654"/>
                  </a:cubicBezTo>
                  <a:cubicBezTo>
                    <a:pt x="655" y="2"/>
                    <a:pt x="655" y="2"/>
                    <a:pt x="655" y="2"/>
                  </a:cubicBezTo>
                  <a:lnTo>
                    <a:pt x="763" y="2"/>
                  </a:lnTo>
                  <a:close/>
                  <a:moveTo>
                    <a:pt x="238" y="108"/>
                  </a:moveTo>
                  <a:cubicBezTo>
                    <a:pt x="268" y="108"/>
                    <a:pt x="292" y="84"/>
                    <a:pt x="292" y="54"/>
                  </a:cubicBezTo>
                  <a:cubicBezTo>
                    <a:pt x="292" y="24"/>
                    <a:pt x="268" y="0"/>
                    <a:pt x="238" y="0"/>
                  </a:cubicBezTo>
                  <a:cubicBezTo>
                    <a:pt x="208" y="0"/>
                    <a:pt x="184" y="24"/>
                    <a:pt x="184" y="54"/>
                  </a:cubicBezTo>
                  <a:cubicBezTo>
                    <a:pt x="184" y="84"/>
                    <a:pt x="208" y="108"/>
                    <a:pt x="238" y="108"/>
                  </a:cubicBezTo>
                  <a:close/>
                  <a:moveTo>
                    <a:pt x="526" y="108"/>
                  </a:moveTo>
                  <a:cubicBezTo>
                    <a:pt x="555" y="108"/>
                    <a:pt x="580" y="84"/>
                    <a:pt x="580" y="54"/>
                  </a:cubicBezTo>
                  <a:cubicBezTo>
                    <a:pt x="580" y="24"/>
                    <a:pt x="555" y="0"/>
                    <a:pt x="526" y="0"/>
                  </a:cubicBezTo>
                  <a:cubicBezTo>
                    <a:pt x="496" y="0"/>
                    <a:pt x="472" y="24"/>
                    <a:pt x="472" y="54"/>
                  </a:cubicBezTo>
                  <a:cubicBezTo>
                    <a:pt x="472" y="84"/>
                    <a:pt x="496" y="108"/>
                    <a:pt x="526" y="108"/>
                  </a:cubicBezTo>
                  <a:close/>
                  <a:moveTo>
                    <a:pt x="414" y="563"/>
                  </a:moveTo>
                  <a:cubicBezTo>
                    <a:pt x="414" y="328"/>
                    <a:pt x="520" y="273"/>
                    <a:pt x="525" y="270"/>
                  </a:cubicBezTo>
                  <a:cubicBezTo>
                    <a:pt x="524" y="270"/>
                    <a:pt x="524" y="270"/>
                    <a:pt x="524" y="270"/>
                  </a:cubicBezTo>
                  <a:cubicBezTo>
                    <a:pt x="510" y="208"/>
                    <a:pt x="510" y="208"/>
                    <a:pt x="510" y="208"/>
                  </a:cubicBezTo>
                  <a:cubicBezTo>
                    <a:pt x="252" y="208"/>
                    <a:pt x="252" y="208"/>
                    <a:pt x="252" y="208"/>
                  </a:cubicBezTo>
                  <a:cubicBezTo>
                    <a:pt x="252" y="273"/>
                    <a:pt x="252" y="273"/>
                    <a:pt x="252" y="273"/>
                  </a:cubicBezTo>
                  <a:cubicBezTo>
                    <a:pt x="428" y="273"/>
                    <a:pt x="428" y="273"/>
                    <a:pt x="428" y="273"/>
                  </a:cubicBezTo>
                  <a:cubicBezTo>
                    <a:pt x="389" y="325"/>
                    <a:pt x="349" y="414"/>
                    <a:pt x="349" y="563"/>
                  </a:cubicBezTo>
                  <a:lnTo>
                    <a:pt x="414" y="563"/>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117" name="Group 116">
            <a:extLst>
              <a:ext uri="{FF2B5EF4-FFF2-40B4-BE49-F238E27FC236}">
                <a16:creationId xmlns:a16="http://schemas.microsoft.com/office/drawing/2014/main" id="{2C1C75F5-2829-45EA-9A3C-053D4AA8B9E3}"/>
              </a:ext>
            </a:extLst>
          </p:cNvPr>
          <p:cNvGrpSpPr>
            <a:grpSpLocks noChangeAspect="1"/>
          </p:cNvGrpSpPr>
          <p:nvPr/>
        </p:nvGrpSpPr>
        <p:grpSpPr>
          <a:xfrm>
            <a:off x="7065733" y="1690803"/>
            <a:ext cx="936000" cy="936000"/>
            <a:chOff x="8268481" y="1668940"/>
            <a:chExt cx="637200" cy="637200"/>
          </a:xfrm>
        </p:grpSpPr>
        <p:sp>
          <p:nvSpPr>
            <p:cNvPr id="118" name="Rectangle 117">
              <a:extLst>
                <a:ext uri="{FF2B5EF4-FFF2-40B4-BE49-F238E27FC236}">
                  <a16:creationId xmlns:a16="http://schemas.microsoft.com/office/drawing/2014/main" id="{31A61DC4-1313-4CE4-9577-2A0E7FA7011E}"/>
                </a:ext>
              </a:extLst>
            </p:cNvPr>
            <p:cNvSpPr>
              <a:spLocks noChangeAspect="1"/>
            </p:cNvSpPr>
            <p:nvPr/>
          </p:nvSpPr>
          <p:spPr>
            <a:xfrm>
              <a:off x="8268481" y="1668940"/>
              <a:ext cx="637200" cy="637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Freeform 183">
              <a:extLst>
                <a:ext uri="{FF2B5EF4-FFF2-40B4-BE49-F238E27FC236}">
                  <a16:creationId xmlns:a16="http://schemas.microsoft.com/office/drawing/2014/main" id="{DF2DAF18-19BE-4DF8-8AD8-4FE0A83361C7}"/>
                </a:ext>
              </a:extLst>
            </p:cNvPr>
            <p:cNvSpPr>
              <a:spLocks noChangeAspect="1" noEditPoints="1"/>
            </p:cNvSpPr>
            <p:nvPr/>
          </p:nvSpPr>
          <p:spPr bwMode="auto">
            <a:xfrm>
              <a:off x="8473938" y="1789540"/>
              <a:ext cx="226286" cy="396000"/>
            </a:xfrm>
            <a:custGeom>
              <a:avLst/>
              <a:gdLst>
                <a:gd name="T0" fmla="*/ 216 w 432"/>
                <a:gd name="T1" fmla="*/ 0 h 755"/>
                <a:gd name="T2" fmla="*/ 0 w 432"/>
                <a:gd name="T3" fmla="*/ 216 h 755"/>
                <a:gd name="T4" fmla="*/ 0 w 432"/>
                <a:gd name="T5" fmla="*/ 223 h 755"/>
                <a:gd name="T6" fmla="*/ 100 w 432"/>
                <a:gd name="T7" fmla="*/ 565 h 755"/>
                <a:gd name="T8" fmla="*/ 332 w 432"/>
                <a:gd name="T9" fmla="*/ 565 h 755"/>
                <a:gd name="T10" fmla="*/ 432 w 432"/>
                <a:gd name="T11" fmla="*/ 223 h 755"/>
                <a:gd name="T12" fmla="*/ 432 w 432"/>
                <a:gd name="T13" fmla="*/ 216 h 755"/>
                <a:gd name="T14" fmla="*/ 216 w 432"/>
                <a:gd name="T15" fmla="*/ 0 h 755"/>
                <a:gd name="T16" fmla="*/ 251 w 432"/>
                <a:gd name="T17" fmla="*/ 457 h 755"/>
                <a:gd name="T18" fmla="*/ 181 w 432"/>
                <a:gd name="T19" fmla="*/ 457 h 755"/>
                <a:gd name="T20" fmla="*/ 108 w 432"/>
                <a:gd name="T21" fmla="*/ 209 h 755"/>
                <a:gd name="T22" fmla="*/ 216 w 432"/>
                <a:gd name="T23" fmla="*/ 108 h 755"/>
                <a:gd name="T24" fmla="*/ 324 w 432"/>
                <a:gd name="T25" fmla="*/ 209 h 755"/>
                <a:gd name="T26" fmla="*/ 251 w 432"/>
                <a:gd name="T27" fmla="*/ 457 h 755"/>
                <a:gd name="T28" fmla="*/ 103 w 432"/>
                <a:gd name="T29" fmla="*/ 647 h 755"/>
                <a:gd name="T30" fmla="*/ 330 w 432"/>
                <a:gd name="T31" fmla="*/ 647 h 755"/>
                <a:gd name="T32" fmla="*/ 330 w 432"/>
                <a:gd name="T33" fmla="*/ 755 h 755"/>
                <a:gd name="T34" fmla="*/ 103 w 432"/>
                <a:gd name="T35" fmla="*/ 755 h 755"/>
                <a:gd name="T36" fmla="*/ 103 w 432"/>
                <a:gd name="T37" fmla="*/ 647 h 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32" h="755">
                  <a:moveTo>
                    <a:pt x="216" y="0"/>
                  </a:moveTo>
                  <a:cubicBezTo>
                    <a:pt x="97" y="0"/>
                    <a:pt x="0" y="97"/>
                    <a:pt x="0" y="216"/>
                  </a:cubicBezTo>
                  <a:cubicBezTo>
                    <a:pt x="0" y="223"/>
                    <a:pt x="0" y="223"/>
                    <a:pt x="0" y="223"/>
                  </a:cubicBezTo>
                  <a:cubicBezTo>
                    <a:pt x="100" y="565"/>
                    <a:pt x="100" y="565"/>
                    <a:pt x="100" y="565"/>
                  </a:cubicBezTo>
                  <a:cubicBezTo>
                    <a:pt x="332" y="565"/>
                    <a:pt x="332" y="565"/>
                    <a:pt x="332" y="565"/>
                  </a:cubicBezTo>
                  <a:cubicBezTo>
                    <a:pt x="432" y="223"/>
                    <a:pt x="432" y="223"/>
                    <a:pt x="432" y="223"/>
                  </a:cubicBezTo>
                  <a:cubicBezTo>
                    <a:pt x="432" y="216"/>
                    <a:pt x="432" y="216"/>
                    <a:pt x="432" y="216"/>
                  </a:cubicBezTo>
                  <a:cubicBezTo>
                    <a:pt x="432" y="97"/>
                    <a:pt x="335" y="0"/>
                    <a:pt x="216" y="0"/>
                  </a:cubicBezTo>
                  <a:close/>
                  <a:moveTo>
                    <a:pt x="251" y="457"/>
                  </a:moveTo>
                  <a:cubicBezTo>
                    <a:pt x="181" y="457"/>
                    <a:pt x="181" y="457"/>
                    <a:pt x="181" y="457"/>
                  </a:cubicBezTo>
                  <a:cubicBezTo>
                    <a:pt x="108" y="209"/>
                    <a:pt x="108" y="209"/>
                    <a:pt x="108" y="209"/>
                  </a:cubicBezTo>
                  <a:cubicBezTo>
                    <a:pt x="112" y="152"/>
                    <a:pt x="159" y="108"/>
                    <a:pt x="216" y="108"/>
                  </a:cubicBezTo>
                  <a:cubicBezTo>
                    <a:pt x="273" y="108"/>
                    <a:pt x="320" y="152"/>
                    <a:pt x="324" y="209"/>
                  </a:cubicBezTo>
                  <a:lnTo>
                    <a:pt x="251" y="457"/>
                  </a:lnTo>
                  <a:close/>
                  <a:moveTo>
                    <a:pt x="103" y="647"/>
                  </a:moveTo>
                  <a:cubicBezTo>
                    <a:pt x="330" y="647"/>
                    <a:pt x="330" y="647"/>
                    <a:pt x="330" y="647"/>
                  </a:cubicBezTo>
                  <a:cubicBezTo>
                    <a:pt x="330" y="755"/>
                    <a:pt x="330" y="755"/>
                    <a:pt x="330" y="755"/>
                  </a:cubicBezTo>
                  <a:cubicBezTo>
                    <a:pt x="103" y="755"/>
                    <a:pt x="103" y="755"/>
                    <a:pt x="103" y="755"/>
                  </a:cubicBezTo>
                  <a:lnTo>
                    <a:pt x="103" y="647"/>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120" name="Group 119">
            <a:extLst>
              <a:ext uri="{FF2B5EF4-FFF2-40B4-BE49-F238E27FC236}">
                <a16:creationId xmlns:a16="http://schemas.microsoft.com/office/drawing/2014/main" id="{58EB9AEF-5A24-49E2-B499-78CEAFDED8CC}"/>
              </a:ext>
            </a:extLst>
          </p:cNvPr>
          <p:cNvGrpSpPr>
            <a:grpSpLocks noChangeAspect="1"/>
          </p:cNvGrpSpPr>
          <p:nvPr/>
        </p:nvGrpSpPr>
        <p:grpSpPr>
          <a:xfrm>
            <a:off x="9908863" y="1683432"/>
            <a:ext cx="936000" cy="936000"/>
            <a:chOff x="633600" y="4025529"/>
            <a:chExt cx="637200" cy="637200"/>
          </a:xfrm>
        </p:grpSpPr>
        <p:sp>
          <p:nvSpPr>
            <p:cNvPr id="121" name="Rectangle 120">
              <a:extLst>
                <a:ext uri="{FF2B5EF4-FFF2-40B4-BE49-F238E27FC236}">
                  <a16:creationId xmlns:a16="http://schemas.microsoft.com/office/drawing/2014/main" id="{33231A54-621E-4628-874F-F8DDB96F3145}"/>
                </a:ext>
              </a:extLst>
            </p:cNvPr>
            <p:cNvSpPr>
              <a:spLocks noChangeAspect="1"/>
            </p:cNvSpPr>
            <p:nvPr/>
          </p:nvSpPr>
          <p:spPr>
            <a:xfrm>
              <a:off x="633600" y="4025529"/>
              <a:ext cx="637200" cy="637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Freeform 172">
              <a:extLst>
                <a:ext uri="{FF2B5EF4-FFF2-40B4-BE49-F238E27FC236}">
                  <a16:creationId xmlns:a16="http://schemas.microsoft.com/office/drawing/2014/main" id="{305DEC2F-3960-4420-8FDE-299C58619A3D}"/>
                </a:ext>
              </a:extLst>
            </p:cNvPr>
            <p:cNvSpPr>
              <a:spLocks noChangeAspect="1" noEditPoints="1"/>
            </p:cNvSpPr>
            <p:nvPr/>
          </p:nvSpPr>
          <p:spPr bwMode="auto">
            <a:xfrm>
              <a:off x="794256" y="4146129"/>
              <a:ext cx="315888" cy="396000"/>
            </a:xfrm>
            <a:custGeom>
              <a:avLst/>
              <a:gdLst>
                <a:gd name="T0" fmla="*/ 602 w 602"/>
                <a:gd name="T1" fmla="*/ 223 h 754"/>
                <a:gd name="T2" fmla="*/ 602 w 602"/>
                <a:gd name="T3" fmla="*/ 567 h 754"/>
                <a:gd name="T4" fmla="*/ 494 w 602"/>
                <a:gd name="T5" fmla="*/ 567 h 754"/>
                <a:gd name="T6" fmla="*/ 494 w 602"/>
                <a:gd name="T7" fmla="*/ 269 h 754"/>
                <a:gd name="T8" fmla="*/ 329 w 602"/>
                <a:gd name="T9" fmla="*/ 108 h 754"/>
                <a:gd name="T10" fmla="*/ 108 w 602"/>
                <a:gd name="T11" fmla="*/ 108 h 754"/>
                <a:gd name="T12" fmla="*/ 108 w 602"/>
                <a:gd name="T13" fmla="*/ 645 h 754"/>
                <a:gd name="T14" fmla="*/ 414 w 602"/>
                <a:gd name="T15" fmla="*/ 645 h 754"/>
                <a:gd name="T16" fmla="*/ 414 w 602"/>
                <a:gd name="T17" fmla="*/ 753 h 754"/>
                <a:gd name="T18" fmla="*/ 0 w 602"/>
                <a:gd name="T19" fmla="*/ 753 h 754"/>
                <a:gd name="T20" fmla="*/ 0 w 602"/>
                <a:gd name="T21" fmla="*/ 0 h 754"/>
                <a:gd name="T22" fmla="*/ 373 w 602"/>
                <a:gd name="T23" fmla="*/ 0 h 754"/>
                <a:gd name="T24" fmla="*/ 602 w 602"/>
                <a:gd name="T25" fmla="*/ 223 h 754"/>
                <a:gd name="T26" fmla="*/ 548 w 602"/>
                <a:gd name="T27" fmla="*/ 646 h 754"/>
                <a:gd name="T28" fmla="*/ 494 w 602"/>
                <a:gd name="T29" fmla="*/ 700 h 754"/>
                <a:gd name="T30" fmla="*/ 548 w 602"/>
                <a:gd name="T31" fmla="*/ 754 h 754"/>
                <a:gd name="T32" fmla="*/ 602 w 602"/>
                <a:gd name="T33" fmla="*/ 700 h 754"/>
                <a:gd name="T34" fmla="*/ 548 w 602"/>
                <a:gd name="T35" fmla="*/ 646 h 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02" h="754">
                  <a:moveTo>
                    <a:pt x="602" y="223"/>
                  </a:moveTo>
                  <a:cubicBezTo>
                    <a:pt x="602" y="567"/>
                    <a:pt x="602" y="567"/>
                    <a:pt x="602" y="567"/>
                  </a:cubicBezTo>
                  <a:cubicBezTo>
                    <a:pt x="494" y="567"/>
                    <a:pt x="494" y="567"/>
                    <a:pt x="494" y="567"/>
                  </a:cubicBezTo>
                  <a:cubicBezTo>
                    <a:pt x="494" y="269"/>
                    <a:pt x="494" y="269"/>
                    <a:pt x="494" y="269"/>
                  </a:cubicBezTo>
                  <a:cubicBezTo>
                    <a:pt x="329" y="108"/>
                    <a:pt x="329" y="108"/>
                    <a:pt x="329" y="108"/>
                  </a:cubicBezTo>
                  <a:cubicBezTo>
                    <a:pt x="108" y="108"/>
                    <a:pt x="108" y="108"/>
                    <a:pt x="108" y="108"/>
                  </a:cubicBezTo>
                  <a:cubicBezTo>
                    <a:pt x="108" y="645"/>
                    <a:pt x="108" y="645"/>
                    <a:pt x="108" y="645"/>
                  </a:cubicBezTo>
                  <a:cubicBezTo>
                    <a:pt x="414" y="645"/>
                    <a:pt x="414" y="645"/>
                    <a:pt x="414" y="645"/>
                  </a:cubicBezTo>
                  <a:cubicBezTo>
                    <a:pt x="414" y="753"/>
                    <a:pt x="414" y="753"/>
                    <a:pt x="414" y="753"/>
                  </a:cubicBezTo>
                  <a:cubicBezTo>
                    <a:pt x="0" y="753"/>
                    <a:pt x="0" y="753"/>
                    <a:pt x="0" y="753"/>
                  </a:cubicBezTo>
                  <a:cubicBezTo>
                    <a:pt x="0" y="0"/>
                    <a:pt x="0" y="0"/>
                    <a:pt x="0" y="0"/>
                  </a:cubicBezTo>
                  <a:cubicBezTo>
                    <a:pt x="373" y="0"/>
                    <a:pt x="373" y="0"/>
                    <a:pt x="373" y="0"/>
                  </a:cubicBezTo>
                  <a:lnTo>
                    <a:pt x="602" y="223"/>
                  </a:lnTo>
                  <a:close/>
                  <a:moveTo>
                    <a:pt x="548" y="646"/>
                  </a:moveTo>
                  <a:cubicBezTo>
                    <a:pt x="518" y="646"/>
                    <a:pt x="494" y="670"/>
                    <a:pt x="494" y="700"/>
                  </a:cubicBezTo>
                  <a:cubicBezTo>
                    <a:pt x="494" y="730"/>
                    <a:pt x="518" y="754"/>
                    <a:pt x="548" y="754"/>
                  </a:cubicBezTo>
                  <a:cubicBezTo>
                    <a:pt x="578" y="754"/>
                    <a:pt x="602" y="730"/>
                    <a:pt x="602" y="700"/>
                  </a:cubicBezTo>
                  <a:cubicBezTo>
                    <a:pt x="602" y="670"/>
                    <a:pt x="578" y="646"/>
                    <a:pt x="548" y="646"/>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123" name="Group 122">
            <a:extLst>
              <a:ext uri="{FF2B5EF4-FFF2-40B4-BE49-F238E27FC236}">
                <a16:creationId xmlns:a16="http://schemas.microsoft.com/office/drawing/2014/main" id="{1133ED62-8C71-4415-896D-4FAFE357FC9C}"/>
              </a:ext>
            </a:extLst>
          </p:cNvPr>
          <p:cNvGrpSpPr>
            <a:grpSpLocks noChangeAspect="1"/>
          </p:cNvGrpSpPr>
          <p:nvPr/>
        </p:nvGrpSpPr>
        <p:grpSpPr>
          <a:xfrm>
            <a:off x="1319732" y="4057203"/>
            <a:ext cx="936000" cy="936000"/>
            <a:chOff x="4441897" y="4025529"/>
            <a:chExt cx="637200" cy="637200"/>
          </a:xfrm>
        </p:grpSpPr>
        <p:sp>
          <p:nvSpPr>
            <p:cNvPr id="124" name="Rectangle 123">
              <a:extLst>
                <a:ext uri="{FF2B5EF4-FFF2-40B4-BE49-F238E27FC236}">
                  <a16:creationId xmlns:a16="http://schemas.microsoft.com/office/drawing/2014/main" id="{E0C0F1E3-1BE1-4234-A533-A2ECA91E5235}"/>
                </a:ext>
              </a:extLst>
            </p:cNvPr>
            <p:cNvSpPr>
              <a:spLocks noChangeAspect="1"/>
            </p:cNvSpPr>
            <p:nvPr/>
          </p:nvSpPr>
          <p:spPr>
            <a:xfrm>
              <a:off x="4441897" y="4025529"/>
              <a:ext cx="637200" cy="637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Freeform 180">
              <a:extLst>
                <a:ext uri="{FF2B5EF4-FFF2-40B4-BE49-F238E27FC236}">
                  <a16:creationId xmlns:a16="http://schemas.microsoft.com/office/drawing/2014/main" id="{EE285497-F664-4E68-B8CD-44194CDE112F}"/>
                </a:ext>
              </a:extLst>
            </p:cNvPr>
            <p:cNvSpPr>
              <a:spLocks noChangeAspect="1" noEditPoints="1"/>
            </p:cNvSpPr>
            <p:nvPr/>
          </p:nvSpPr>
          <p:spPr bwMode="auto">
            <a:xfrm>
              <a:off x="4562497" y="4163418"/>
              <a:ext cx="396000" cy="361423"/>
            </a:xfrm>
            <a:custGeom>
              <a:avLst/>
              <a:gdLst>
                <a:gd name="T0" fmla="*/ 376 w 752"/>
                <a:gd name="T1" fmla="*/ 412 h 688"/>
                <a:gd name="T2" fmla="*/ 582 w 752"/>
                <a:gd name="T3" fmla="*/ 206 h 688"/>
                <a:gd name="T4" fmla="*/ 376 w 752"/>
                <a:gd name="T5" fmla="*/ 0 h 688"/>
                <a:gd name="T6" fmla="*/ 170 w 752"/>
                <a:gd name="T7" fmla="*/ 206 h 688"/>
                <a:gd name="T8" fmla="*/ 376 w 752"/>
                <a:gd name="T9" fmla="*/ 412 h 688"/>
                <a:gd name="T10" fmla="*/ 376 w 752"/>
                <a:gd name="T11" fmla="*/ 108 h 688"/>
                <a:gd name="T12" fmla="*/ 474 w 752"/>
                <a:gd name="T13" fmla="*/ 206 h 688"/>
                <a:gd name="T14" fmla="*/ 376 w 752"/>
                <a:gd name="T15" fmla="*/ 304 h 688"/>
                <a:gd name="T16" fmla="*/ 278 w 752"/>
                <a:gd name="T17" fmla="*/ 206 h 688"/>
                <a:gd name="T18" fmla="*/ 376 w 752"/>
                <a:gd name="T19" fmla="*/ 108 h 688"/>
                <a:gd name="T20" fmla="*/ 752 w 752"/>
                <a:gd name="T21" fmla="*/ 688 h 688"/>
                <a:gd name="T22" fmla="*/ 644 w 752"/>
                <a:gd name="T23" fmla="*/ 688 h 688"/>
                <a:gd name="T24" fmla="*/ 559 w 752"/>
                <a:gd name="T25" fmla="*/ 603 h 688"/>
                <a:gd name="T26" fmla="*/ 193 w 752"/>
                <a:gd name="T27" fmla="*/ 603 h 688"/>
                <a:gd name="T28" fmla="*/ 110 w 752"/>
                <a:gd name="T29" fmla="*/ 671 h 688"/>
                <a:gd name="T30" fmla="*/ 108 w 752"/>
                <a:gd name="T31" fmla="*/ 688 h 688"/>
                <a:gd name="T32" fmla="*/ 0 w 752"/>
                <a:gd name="T33" fmla="*/ 688 h 688"/>
                <a:gd name="T34" fmla="*/ 4 w 752"/>
                <a:gd name="T35" fmla="*/ 649 h 688"/>
                <a:gd name="T36" fmla="*/ 193 w 752"/>
                <a:gd name="T37" fmla="*/ 495 h 688"/>
                <a:gd name="T38" fmla="*/ 559 w 752"/>
                <a:gd name="T39" fmla="*/ 495 h 688"/>
                <a:gd name="T40" fmla="*/ 752 w 752"/>
                <a:gd name="T41" fmla="*/ 688 h 6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52" h="688">
                  <a:moveTo>
                    <a:pt x="376" y="412"/>
                  </a:moveTo>
                  <a:cubicBezTo>
                    <a:pt x="489" y="412"/>
                    <a:pt x="582" y="319"/>
                    <a:pt x="582" y="206"/>
                  </a:cubicBezTo>
                  <a:cubicBezTo>
                    <a:pt x="582" y="93"/>
                    <a:pt x="489" y="0"/>
                    <a:pt x="376" y="0"/>
                  </a:cubicBezTo>
                  <a:cubicBezTo>
                    <a:pt x="263" y="0"/>
                    <a:pt x="170" y="93"/>
                    <a:pt x="170" y="206"/>
                  </a:cubicBezTo>
                  <a:cubicBezTo>
                    <a:pt x="170" y="319"/>
                    <a:pt x="263" y="412"/>
                    <a:pt x="376" y="412"/>
                  </a:cubicBezTo>
                  <a:close/>
                  <a:moveTo>
                    <a:pt x="376" y="108"/>
                  </a:moveTo>
                  <a:cubicBezTo>
                    <a:pt x="430" y="108"/>
                    <a:pt x="474" y="152"/>
                    <a:pt x="474" y="206"/>
                  </a:cubicBezTo>
                  <a:cubicBezTo>
                    <a:pt x="474" y="260"/>
                    <a:pt x="430" y="304"/>
                    <a:pt x="376" y="304"/>
                  </a:cubicBezTo>
                  <a:cubicBezTo>
                    <a:pt x="322" y="304"/>
                    <a:pt x="278" y="260"/>
                    <a:pt x="278" y="206"/>
                  </a:cubicBezTo>
                  <a:cubicBezTo>
                    <a:pt x="278" y="152"/>
                    <a:pt x="322" y="108"/>
                    <a:pt x="376" y="108"/>
                  </a:cubicBezTo>
                  <a:close/>
                  <a:moveTo>
                    <a:pt x="752" y="688"/>
                  </a:moveTo>
                  <a:cubicBezTo>
                    <a:pt x="644" y="688"/>
                    <a:pt x="644" y="688"/>
                    <a:pt x="644" y="688"/>
                  </a:cubicBezTo>
                  <a:cubicBezTo>
                    <a:pt x="644" y="641"/>
                    <a:pt x="606" y="603"/>
                    <a:pt x="559" y="603"/>
                  </a:cubicBezTo>
                  <a:cubicBezTo>
                    <a:pt x="193" y="603"/>
                    <a:pt x="193" y="603"/>
                    <a:pt x="193" y="603"/>
                  </a:cubicBezTo>
                  <a:cubicBezTo>
                    <a:pt x="153" y="603"/>
                    <a:pt x="118" y="632"/>
                    <a:pt x="110" y="671"/>
                  </a:cubicBezTo>
                  <a:cubicBezTo>
                    <a:pt x="109" y="676"/>
                    <a:pt x="108" y="682"/>
                    <a:pt x="108" y="688"/>
                  </a:cubicBezTo>
                  <a:cubicBezTo>
                    <a:pt x="0" y="688"/>
                    <a:pt x="0" y="688"/>
                    <a:pt x="0" y="688"/>
                  </a:cubicBezTo>
                  <a:cubicBezTo>
                    <a:pt x="0" y="675"/>
                    <a:pt x="1" y="662"/>
                    <a:pt x="4" y="649"/>
                  </a:cubicBezTo>
                  <a:cubicBezTo>
                    <a:pt x="22" y="560"/>
                    <a:pt x="102" y="495"/>
                    <a:pt x="193" y="495"/>
                  </a:cubicBezTo>
                  <a:cubicBezTo>
                    <a:pt x="559" y="495"/>
                    <a:pt x="559" y="495"/>
                    <a:pt x="559" y="495"/>
                  </a:cubicBezTo>
                  <a:cubicBezTo>
                    <a:pt x="665" y="495"/>
                    <a:pt x="752" y="582"/>
                    <a:pt x="752" y="688"/>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126" name="Group 125">
            <a:extLst>
              <a:ext uri="{FF2B5EF4-FFF2-40B4-BE49-F238E27FC236}">
                <a16:creationId xmlns:a16="http://schemas.microsoft.com/office/drawing/2014/main" id="{E0554A16-666B-45D6-85E0-856359119FA6}"/>
              </a:ext>
            </a:extLst>
          </p:cNvPr>
          <p:cNvGrpSpPr>
            <a:grpSpLocks noChangeAspect="1"/>
          </p:cNvGrpSpPr>
          <p:nvPr/>
        </p:nvGrpSpPr>
        <p:grpSpPr>
          <a:xfrm>
            <a:off x="4180798" y="4052572"/>
            <a:ext cx="936000" cy="936000"/>
            <a:chOff x="8268481" y="4025529"/>
            <a:chExt cx="637200" cy="637200"/>
          </a:xfrm>
        </p:grpSpPr>
        <p:sp>
          <p:nvSpPr>
            <p:cNvPr id="127" name="Rectangle 126">
              <a:extLst>
                <a:ext uri="{FF2B5EF4-FFF2-40B4-BE49-F238E27FC236}">
                  <a16:creationId xmlns:a16="http://schemas.microsoft.com/office/drawing/2014/main" id="{29188DAE-D322-41DF-812C-A24F1B16B162}"/>
                </a:ext>
              </a:extLst>
            </p:cNvPr>
            <p:cNvSpPr>
              <a:spLocks noChangeAspect="1"/>
            </p:cNvSpPr>
            <p:nvPr/>
          </p:nvSpPr>
          <p:spPr>
            <a:xfrm>
              <a:off x="8268481" y="4025529"/>
              <a:ext cx="637200" cy="637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Freeform 187">
              <a:extLst>
                <a:ext uri="{FF2B5EF4-FFF2-40B4-BE49-F238E27FC236}">
                  <a16:creationId xmlns:a16="http://schemas.microsoft.com/office/drawing/2014/main" id="{33C3BAB6-AAAD-4EAD-AB51-67E5C90DEA04}"/>
                </a:ext>
              </a:extLst>
            </p:cNvPr>
            <p:cNvSpPr>
              <a:spLocks noChangeAspect="1" noEditPoints="1"/>
            </p:cNvSpPr>
            <p:nvPr/>
          </p:nvSpPr>
          <p:spPr bwMode="auto">
            <a:xfrm>
              <a:off x="8389081" y="4155420"/>
              <a:ext cx="396000" cy="377418"/>
            </a:xfrm>
            <a:custGeom>
              <a:avLst/>
              <a:gdLst>
                <a:gd name="T0" fmla="*/ 756 w 766"/>
                <a:gd name="T1" fmla="*/ 271 h 730"/>
                <a:gd name="T2" fmla="*/ 690 w 766"/>
                <a:gd name="T3" fmla="*/ 215 h 730"/>
                <a:gd name="T4" fmla="*/ 529 w 766"/>
                <a:gd name="T5" fmla="*/ 192 h 730"/>
                <a:gd name="T6" fmla="*/ 457 w 766"/>
                <a:gd name="T7" fmla="*/ 46 h 730"/>
                <a:gd name="T8" fmla="*/ 383 w 766"/>
                <a:gd name="T9" fmla="*/ 0 h 730"/>
                <a:gd name="T10" fmla="*/ 309 w 766"/>
                <a:gd name="T11" fmla="*/ 46 h 730"/>
                <a:gd name="T12" fmla="*/ 237 w 766"/>
                <a:gd name="T13" fmla="*/ 192 h 730"/>
                <a:gd name="T14" fmla="*/ 76 w 766"/>
                <a:gd name="T15" fmla="*/ 215 h 730"/>
                <a:gd name="T16" fmla="*/ 10 w 766"/>
                <a:gd name="T17" fmla="*/ 271 h 730"/>
                <a:gd name="T18" fmla="*/ 31 w 766"/>
                <a:gd name="T19" fmla="*/ 355 h 730"/>
                <a:gd name="T20" fmla="*/ 147 w 766"/>
                <a:gd name="T21" fmla="*/ 469 h 730"/>
                <a:gd name="T22" fmla="*/ 120 w 766"/>
                <a:gd name="T23" fmla="*/ 629 h 730"/>
                <a:gd name="T24" fmla="*/ 153 w 766"/>
                <a:gd name="T25" fmla="*/ 709 h 730"/>
                <a:gd name="T26" fmla="*/ 201 w 766"/>
                <a:gd name="T27" fmla="*/ 725 h 730"/>
                <a:gd name="T28" fmla="*/ 239 w 766"/>
                <a:gd name="T29" fmla="*/ 716 h 730"/>
                <a:gd name="T30" fmla="*/ 383 w 766"/>
                <a:gd name="T31" fmla="*/ 640 h 730"/>
                <a:gd name="T32" fmla="*/ 527 w 766"/>
                <a:gd name="T33" fmla="*/ 716 h 730"/>
                <a:gd name="T34" fmla="*/ 613 w 766"/>
                <a:gd name="T35" fmla="*/ 709 h 730"/>
                <a:gd name="T36" fmla="*/ 646 w 766"/>
                <a:gd name="T37" fmla="*/ 629 h 730"/>
                <a:gd name="T38" fmla="*/ 619 w 766"/>
                <a:gd name="T39" fmla="*/ 469 h 730"/>
                <a:gd name="T40" fmla="*/ 735 w 766"/>
                <a:gd name="T41" fmla="*/ 355 h 730"/>
                <a:gd name="T42" fmla="*/ 756 w 766"/>
                <a:gd name="T43" fmla="*/ 271 h 730"/>
                <a:gd name="T44" fmla="*/ 533 w 766"/>
                <a:gd name="T45" fmla="*/ 401 h 730"/>
                <a:gd name="T46" fmla="*/ 510 w 766"/>
                <a:gd name="T47" fmla="*/ 474 h 730"/>
                <a:gd name="T48" fmla="*/ 531 w 766"/>
                <a:gd name="T49" fmla="*/ 596 h 730"/>
                <a:gd name="T50" fmla="*/ 421 w 766"/>
                <a:gd name="T51" fmla="*/ 538 h 730"/>
                <a:gd name="T52" fmla="*/ 383 w 766"/>
                <a:gd name="T53" fmla="*/ 529 h 730"/>
                <a:gd name="T54" fmla="*/ 345 w 766"/>
                <a:gd name="T55" fmla="*/ 538 h 730"/>
                <a:gd name="T56" fmla="*/ 235 w 766"/>
                <a:gd name="T57" fmla="*/ 596 h 730"/>
                <a:gd name="T58" fmla="*/ 256 w 766"/>
                <a:gd name="T59" fmla="*/ 474 h 730"/>
                <a:gd name="T60" fmla="*/ 233 w 766"/>
                <a:gd name="T61" fmla="*/ 401 h 730"/>
                <a:gd name="T62" fmla="*/ 144 w 766"/>
                <a:gd name="T63" fmla="*/ 315 h 730"/>
                <a:gd name="T64" fmla="*/ 266 w 766"/>
                <a:gd name="T65" fmla="*/ 297 h 730"/>
                <a:gd name="T66" fmla="*/ 328 w 766"/>
                <a:gd name="T67" fmla="*/ 252 h 730"/>
                <a:gd name="T68" fmla="*/ 383 w 766"/>
                <a:gd name="T69" fmla="*/ 141 h 730"/>
                <a:gd name="T70" fmla="*/ 438 w 766"/>
                <a:gd name="T71" fmla="*/ 252 h 730"/>
                <a:gd name="T72" fmla="*/ 500 w 766"/>
                <a:gd name="T73" fmla="*/ 297 h 730"/>
                <a:gd name="T74" fmla="*/ 622 w 766"/>
                <a:gd name="T75" fmla="*/ 315 h 730"/>
                <a:gd name="T76" fmla="*/ 533 w 766"/>
                <a:gd name="T77" fmla="*/ 401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66" h="730">
                  <a:moveTo>
                    <a:pt x="756" y="271"/>
                  </a:moveTo>
                  <a:cubicBezTo>
                    <a:pt x="746" y="241"/>
                    <a:pt x="721" y="220"/>
                    <a:pt x="690" y="215"/>
                  </a:cubicBezTo>
                  <a:cubicBezTo>
                    <a:pt x="529" y="192"/>
                    <a:pt x="529" y="192"/>
                    <a:pt x="529" y="192"/>
                  </a:cubicBezTo>
                  <a:cubicBezTo>
                    <a:pt x="457" y="46"/>
                    <a:pt x="457" y="46"/>
                    <a:pt x="457" y="46"/>
                  </a:cubicBezTo>
                  <a:cubicBezTo>
                    <a:pt x="443" y="18"/>
                    <a:pt x="414" y="0"/>
                    <a:pt x="383" y="0"/>
                  </a:cubicBezTo>
                  <a:cubicBezTo>
                    <a:pt x="352" y="0"/>
                    <a:pt x="323" y="18"/>
                    <a:pt x="309" y="46"/>
                  </a:cubicBezTo>
                  <a:cubicBezTo>
                    <a:pt x="237" y="192"/>
                    <a:pt x="237" y="192"/>
                    <a:pt x="237" y="192"/>
                  </a:cubicBezTo>
                  <a:cubicBezTo>
                    <a:pt x="76" y="215"/>
                    <a:pt x="76" y="215"/>
                    <a:pt x="76" y="215"/>
                  </a:cubicBezTo>
                  <a:cubicBezTo>
                    <a:pt x="45" y="220"/>
                    <a:pt x="20" y="241"/>
                    <a:pt x="10" y="271"/>
                  </a:cubicBezTo>
                  <a:cubicBezTo>
                    <a:pt x="0" y="301"/>
                    <a:pt x="8" y="333"/>
                    <a:pt x="31" y="355"/>
                  </a:cubicBezTo>
                  <a:cubicBezTo>
                    <a:pt x="147" y="469"/>
                    <a:pt x="147" y="469"/>
                    <a:pt x="147" y="469"/>
                  </a:cubicBezTo>
                  <a:cubicBezTo>
                    <a:pt x="120" y="629"/>
                    <a:pt x="120" y="629"/>
                    <a:pt x="120" y="629"/>
                  </a:cubicBezTo>
                  <a:cubicBezTo>
                    <a:pt x="115" y="660"/>
                    <a:pt x="127" y="691"/>
                    <a:pt x="153" y="709"/>
                  </a:cubicBezTo>
                  <a:cubicBezTo>
                    <a:pt x="167" y="720"/>
                    <a:pt x="184" y="725"/>
                    <a:pt x="201" y="725"/>
                  </a:cubicBezTo>
                  <a:cubicBezTo>
                    <a:pt x="214" y="725"/>
                    <a:pt x="227" y="722"/>
                    <a:pt x="239" y="716"/>
                  </a:cubicBezTo>
                  <a:cubicBezTo>
                    <a:pt x="383" y="640"/>
                    <a:pt x="383" y="640"/>
                    <a:pt x="383" y="640"/>
                  </a:cubicBezTo>
                  <a:cubicBezTo>
                    <a:pt x="527" y="716"/>
                    <a:pt x="527" y="716"/>
                    <a:pt x="527" y="716"/>
                  </a:cubicBezTo>
                  <a:cubicBezTo>
                    <a:pt x="555" y="730"/>
                    <a:pt x="588" y="728"/>
                    <a:pt x="613" y="709"/>
                  </a:cubicBezTo>
                  <a:cubicBezTo>
                    <a:pt x="639" y="691"/>
                    <a:pt x="651" y="660"/>
                    <a:pt x="646" y="629"/>
                  </a:cubicBezTo>
                  <a:cubicBezTo>
                    <a:pt x="619" y="469"/>
                    <a:pt x="619" y="469"/>
                    <a:pt x="619" y="469"/>
                  </a:cubicBezTo>
                  <a:cubicBezTo>
                    <a:pt x="735" y="355"/>
                    <a:pt x="735" y="355"/>
                    <a:pt x="735" y="355"/>
                  </a:cubicBezTo>
                  <a:cubicBezTo>
                    <a:pt x="758" y="333"/>
                    <a:pt x="766" y="301"/>
                    <a:pt x="756" y="271"/>
                  </a:cubicBezTo>
                  <a:close/>
                  <a:moveTo>
                    <a:pt x="533" y="401"/>
                  </a:moveTo>
                  <a:cubicBezTo>
                    <a:pt x="514" y="420"/>
                    <a:pt x="505" y="447"/>
                    <a:pt x="510" y="474"/>
                  </a:cubicBezTo>
                  <a:cubicBezTo>
                    <a:pt x="531" y="596"/>
                    <a:pt x="531" y="596"/>
                    <a:pt x="531" y="596"/>
                  </a:cubicBezTo>
                  <a:cubicBezTo>
                    <a:pt x="421" y="538"/>
                    <a:pt x="421" y="538"/>
                    <a:pt x="421" y="538"/>
                  </a:cubicBezTo>
                  <a:cubicBezTo>
                    <a:pt x="409" y="532"/>
                    <a:pt x="396" y="529"/>
                    <a:pt x="383" y="529"/>
                  </a:cubicBezTo>
                  <a:cubicBezTo>
                    <a:pt x="370" y="529"/>
                    <a:pt x="357" y="532"/>
                    <a:pt x="345" y="538"/>
                  </a:cubicBezTo>
                  <a:cubicBezTo>
                    <a:pt x="235" y="596"/>
                    <a:pt x="235" y="596"/>
                    <a:pt x="235" y="596"/>
                  </a:cubicBezTo>
                  <a:cubicBezTo>
                    <a:pt x="256" y="474"/>
                    <a:pt x="256" y="474"/>
                    <a:pt x="256" y="474"/>
                  </a:cubicBezTo>
                  <a:cubicBezTo>
                    <a:pt x="261" y="447"/>
                    <a:pt x="252" y="420"/>
                    <a:pt x="233" y="401"/>
                  </a:cubicBezTo>
                  <a:cubicBezTo>
                    <a:pt x="144" y="315"/>
                    <a:pt x="144" y="315"/>
                    <a:pt x="144" y="315"/>
                  </a:cubicBezTo>
                  <a:cubicBezTo>
                    <a:pt x="266" y="297"/>
                    <a:pt x="266" y="297"/>
                    <a:pt x="266" y="297"/>
                  </a:cubicBezTo>
                  <a:cubicBezTo>
                    <a:pt x="293" y="293"/>
                    <a:pt x="316" y="276"/>
                    <a:pt x="328" y="252"/>
                  </a:cubicBezTo>
                  <a:cubicBezTo>
                    <a:pt x="383" y="141"/>
                    <a:pt x="383" y="141"/>
                    <a:pt x="383" y="141"/>
                  </a:cubicBezTo>
                  <a:cubicBezTo>
                    <a:pt x="438" y="252"/>
                    <a:pt x="438" y="252"/>
                    <a:pt x="438" y="252"/>
                  </a:cubicBezTo>
                  <a:cubicBezTo>
                    <a:pt x="450" y="276"/>
                    <a:pt x="473" y="293"/>
                    <a:pt x="500" y="297"/>
                  </a:cubicBezTo>
                  <a:cubicBezTo>
                    <a:pt x="622" y="315"/>
                    <a:pt x="622" y="315"/>
                    <a:pt x="622" y="315"/>
                  </a:cubicBezTo>
                  <a:lnTo>
                    <a:pt x="533" y="401"/>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3" name="Group 2">
            <a:extLst>
              <a:ext uri="{FF2B5EF4-FFF2-40B4-BE49-F238E27FC236}">
                <a16:creationId xmlns:a16="http://schemas.microsoft.com/office/drawing/2014/main" id="{6159DB4B-EBCD-441E-8C4C-A78D14EA6EF5}"/>
              </a:ext>
            </a:extLst>
          </p:cNvPr>
          <p:cNvGrpSpPr>
            <a:grpSpLocks noChangeAspect="1"/>
          </p:cNvGrpSpPr>
          <p:nvPr/>
        </p:nvGrpSpPr>
        <p:grpSpPr>
          <a:xfrm>
            <a:off x="7072841" y="4059730"/>
            <a:ext cx="936000" cy="936000"/>
            <a:chOff x="7072841" y="4059730"/>
            <a:chExt cx="936000" cy="936000"/>
          </a:xfrm>
        </p:grpSpPr>
        <p:sp>
          <p:nvSpPr>
            <p:cNvPr id="130" name="Rectangle 129">
              <a:extLst>
                <a:ext uri="{FF2B5EF4-FFF2-40B4-BE49-F238E27FC236}">
                  <a16:creationId xmlns:a16="http://schemas.microsoft.com/office/drawing/2014/main" id="{2BE3EB67-93A5-41E3-BCE7-24BD46F0132D}"/>
                </a:ext>
              </a:extLst>
            </p:cNvPr>
            <p:cNvSpPr>
              <a:spLocks noChangeAspect="1"/>
            </p:cNvSpPr>
            <p:nvPr/>
          </p:nvSpPr>
          <p:spPr>
            <a:xfrm>
              <a:off x="7072841" y="4059730"/>
              <a:ext cx="936000" cy="93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Freeform 185">
              <a:extLst>
                <a:ext uri="{FF2B5EF4-FFF2-40B4-BE49-F238E27FC236}">
                  <a16:creationId xmlns:a16="http://schemas.microsoft.com/office/drawing/2014/main" id="{CFB0FF12-EA47-4415-AE6C-ECC9955F58D3}"/>
                </a:ext>
              </a:extLst>
            </p:cNvPr>
            <p:cNvSpPr>
              <a:spLocks noChangeAspect="1" noEditPoints="1"/>
            </p:cNvSpPr>
            <p:nvPr/>
          </p:nvSpPr>
          <p:spPr bwMode="auto">
            <a:xfrm>
              <a:off x="7249241" y="4252807"/>
              <a:ext cx="583200" cy="549847"/>
            </a:xfrm>
            <a:custGeom>
              <a:avLst/>
              <a:gdLst>
                <a:gd name="T0" fmla="*/ 758 w 758"/>
                <a:gd name="T1" fmla="*/ 0 h 716"/>
                <a:gd name="T2" fmla="*/ 758 w 758"/>
                <a:gd name="T3" fmla="*/ 108 h 716"/>
                <a:gd name="T4" fmla="*/ 690 w 758"/>
                <a:gd name="T5" fmla="*/ 108 h 716"/>
                <a:gd name="T6" fmla="*/ 614 w 758"/>
                <a:gd name="T7" fmla="*/ 526 h 716"/>
                <a:gd name="T8" fmla="*/ 144 w 758"/>
                <a:gd name="T9" fmla="*/ 526 h 716"/>
                <a:gd name="T10" fmla="*/ 68 w 758"/>
                <a:gd name="T11" fmla="*/ 108 h 716"/>
                <a:gd name="T12" fmla="*/ 0 w 758"/>
                <a:gd name="T13" fmla="*/ 108 h 716"/>
                <a:gd name="T14" fmla="*/ 0 w 758"/>
                <a:gd name="T15" fmla="*/ 0 h 716"/>
                <a:gd name="T16" fmla="*/ 159 w 758"/>
                <a:gd name="T17" fmla="*/ 0 h 716"/>
                <a:gd name="T18" fmla="*/ 234 w 758"/>
                <a:gd name="T19" fmla="*/ 418 h 716"/>
                <a:gd name="T20" fmla="*/ 524 w 758"/>
                <a:gd name="T21" fmla="*/ 418 h 716"/>
                <a:gd name="T22" fmla="*/ 600 w 758"/>
                <a:gd name="T23" fmla="*/ 0 h 716"/>
                <a:gd name="T24" fmla="*/ 758 w 758"/>
                <a:gd name="T25" fmla="*/ 0 h 716"/>
                <a:gd name="T26" fmla="*/ 284 w 758"/>
                <a:gd name="T27" fmla="*/ 608 h 716"/>
                <a:gd name="T28" fmla="*/ 230 w 758"/>
                <a:gd name="T29" fmla="*/ 662 h 716"/>
                <a:gd name="T30" fmla="*/ 284 w 758"/>
                <a:gd name="T31" fmla="*/ 716 h 716"/>
                <a:gd name="T32" fmla="*/ 338 w 758"/>
                <a:gd name="T33" fmla="*/ 662 h 716"/>
                <a:gd name="T34" fmla="*/ 284 w 758"/>
                <a:gd name="T35" fmla="*/ 608 h 716"/>
                <a:gd name="T36" fmla="*/ 475 w 758"/>
                <a:gd name="T37" fmla="*/ 608 h 716"/>
                <a:gd name="T38" fmla="*/ 421 w 758"/>
                <a:gd name="T39" fmla="*/ 662 h 716"/>
                <a:gd name="T40" fmla="*/ 475 w 758"/>
                <a:gd name="T41" fmla="*/ 716 h 716"/>
                <a:gd name="T42" fmla="*/ 529 w 758"/>
                <a:gd name="T43" fmla="*/ 662 h 716"/>
                <a:gd name="T44" fmla="*/ 475 w 758"/>
                <a:gd name="T45" fmla="*/ 608 h 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58" h="716">
                  <a:moveTo>
                    <a:pt x="758" y="0"/>
                  </a:moveTo>
                  <a:cubicBezTo>
                    <a:pt x="758" y="108"/>
                    <a:pt x="758" y="108"/>
                    <a:pt x="758" y="108"/>
                  </a:cubicBezTo>
                  <a:cubicBezTo>
                    <a:pt x="690" y="108"/>
                    <a:pt x="690" y="108"/>
                    <a:pt x="690" y="108"/>
                  </a:cubicBezTo>
                  <a:cubicBezTo>
                    <a:pt x="614" y="526"/>
                    <a:pt x="614" y="526"/>
                    <a:pt x="614" y="526"/>
                  </a:cubicBezTo>
                  <a:cubicBezTo>
                    <a:pt x="144" y="526"/>
                    <a:pt x="144" y="526"/>
                    <a:pt x="144" y="526"/>
                  </a:cubicBezTo>
                  <a:cubicBezTo>
                    <a:pt x="68" y="108"/>
                    <a:pt x="68" y="108"/>
                    <a:pt x="68" y="108"/>
                  </a:cubicBezTo>
                  <a:cubicBezTo>
                    <a:pt x="0" y="108"/>
                    <a:pt x="0" y="108"/>
                    <a:pt x="0" y="108"/>
                  </a:cubicBezTo>
                  <a:cubicBezTo>
                    <a:pt x="0" y="0"/>
                    <a:pt x="0" y="0"/>
                    <a:pt x="0" y="0"/>
                  </a:cubicBezTo>
                  <a:cubicBezTo>
                    <a:pt x="159" y="0"/>
                    <a:pt x="159" y="0"/>
                    <a:pt x="159" y="0"/>
                  </a:cubicBezTo>
                  <a:cubicBezTo>
                    <a:pt x="234" y="418"/>
                    <a:pt x="234" y="418"/>
                    <a:pt x="234" y="418"/>
                  </a:cubicBezTo>
                  <a:cubicBezTo>
                    <a:pt x="524" y="418"/>
                    <a:pt x="524" y="418"/>
                    <a:pt x="524" y="418"/>
                  </a:cubicBezTo>
                  <a:cubicBezTo>
                    <a:pt x="600" y="0"/>
                    <a:pt x="600" y="0"/>
                    <a:pt x="600" y="0"/>
                  </a:cubicBezTo>
                  <a:lnTo>
                    <a:pt x="758" y="0"/>
                  </a:lnTo>
                  <a:close/>
                  <a:moveTo>
                    <a:pt x="284" y="608"/>
                  </a:moveTo>
                  <a:cubicBezTo>
                    <a:pt x="254" y="608"/>
                    <a:pt x="230" y="632"/>
                    <a:pt x="230" y="662"/>
                  </a:cubicBezTo>
                  <a:cubicBezTo>
                    <a:pt x="230" y="691"/>
                    <a:pt x="254" y="716"/>
                    <a:pt x="284" y="716"/>
                  </a:cubicBezTo>
                  <a:cubicBezTo>
                    <a:pt x="313" y="716"/>
                    <a:pt x="338" y="691"/>
                    <a:pt x="338" y="662"/>
                  </a:cubicBezTo>
                  <a:cubicBezTo>
                    <a:pt x="338" y="632"/>
                    <a:pt x="313" y="608"/>
                    <a:pt x="284" y="608"/>
                  </a:cubicBezTo>
                  <a:close/>
                  <a:moveTo>
                    <a:pt x="475" y="608"/>
                  </a:moveTo>
                  <a:cubicBezTo>
                    <a:pt x="445" y="608"/>
                    <a:pt x="421" y="632"/>
                    <a:pt x="421" y="662"/>
                  </a:cubicBezTo>
                  <a:cubicBezTo>
                    <a:pt x="421" y="691"/>
                    <a:pt x="445" y="716"/>
                    <a:pt x="475" y="716"/>
                  </a:cubicBezTo>
                  <a:cubicBezTo>
                    <a:pt x="505" y="716"/>
                    <a:pt x="529" y="691"/>
                    <a:pt x="529" y="662"/>
                  </a:cubicBezTo>
                  <a:cubicBezTo>
                    <a:pt x="529" y="632"/>
                    <a:pt x="505" y="608"/>
                    <a:pt x="475" y="608"/>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5" name="Group 4">
            <a:extLst>
              <a:ext uri="{FF2B5EF4-FFF2-40B4-BE49-F238E27FC236}">
                <a16:creationId xmlns:a16="http://schemas.microsoft.com/office/drawing/2014/main" id="{D9D794AD-9F2B-4C93-95E8-D4E02DCA3443}"/>
              </a:ext>
            </a:extLst>
          </p:cNvPr>
          <p:cNvGrpSpPr>
            <a:grpSpLocks noChangeAspect="1"/>
          </p:cNvGrpSpPr>
          <p:nvPr/>
        </p:nvGrpSpPr>
        <p:grpSpPr>
          <a:xfrm>
            <a:off x="9908863" y="4057203"/>
            <a:ext cx="936000" cy="936000"/>
            <a:chOff x="9908863" y="4057203"/>
            <a:chExt cx="936000" cy="936000"/>
          </a:xfrm>
        </p:grpSpPr>
        <p:sp>
          <p:nvSpPr>
            <p:cNvPr id="63" name="Rectangle 62"/>
            <p:cNvSpPr>
              <a:spLocks noChangeAspect="1"/>
            </p:cNvSpPr>
            <p:nvPr/>
          </p:nvSpPr>
          <p:spPr>
            <a:xfrm>
              <a:off x="9908863" y="4057203"/>
              <a:ext cx="936000" cy="93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Freeform 181">
              <a:extLst>
                <a:ext uri="{FF2B5EF4-FFF2-40B4-BE49-F238E27FC236}">
                  <a16:creationId xmlns:a16="http://schemas.microsoft.com/office/drawing/2014/main" id="{C02BAAB6-D273-4048-BCA1-AF372D97480E}"/>
                </a:ext>
              </a:extLst>
            </p:cNvPr>
            <p:cNvSpPr>
              <a:spLocks noChangeAspect="1" noEditPoints="1"/>
            </p:cNvSpPr>
            <p:nvPr/>
          </p:nvSpPr>
          <p:spPr bwMode="auto">
            <a:xfrm>
              <a:off x="10087630" y="4233603"/>
              <a:ext cx="578467" cy="583200"/>
            </a:xfrm>
            <a:custGeom>
              <a:avLst/>
              <a:gdLst>
                <a:gd name="T0" fmla="*/ 108 w 757"/>
                <a:gd name="T1" fmla="*/ 710 h 764"/>
                <a:gd name="T2" fmla="*/ 54 w 757"/>
                <a:gd name="T3" fmla="*/ 764 h 764"/>
                <a:gd name="T4" fmla="*/ 0 w 757"/>
                <a:gd name="T5" fmla="*/ 710 h 764"/>
                <a:gd name="T6" fmla="*/ 54 w 757"/>
                <a:gd name="T7" fmla="*/ 656 h 764"/>
                <a:gd name="T8" fmla="*/ 108 w 757"/>
                <a:gd name="T9" fmla="*/ 710 h 764"/>
                <a:gd name="T10" fmla="*/ 724 w 757"/>
                <a:gd name="T11" fmla="*/ 242 h 764"/>
                <a:gd name="T12" fmla="*/ 715 w 757"/>
                <a:gd name="T13" fmla="*/ 254 h 764"/>
                <a:gd name="T14" fmla="*/ 291 w 757"/>
                <a:gd name="T15" fmla="*/ 678 h 764"/>
                <a:gd name="T16" fmla="*/ 271 w 757"/>
                <a:gd name="T17" fmla="*/ 690 h 764"/>
                <a:gd name="T18" fmla="*/ 202 w 757"/>
                <a:gd name="T19" fmla="*/ 716 h 764"/>
                <a:gd name="T20" fmla="*/ 165 w 757"/>
                <a:gd name="T21" fmla="*/ 614 h 764"/>
                <a:gd name="T22" fmla="*/ 223 w 757"/>
                <a:gd name="T23" fmla="*/ 593 h 764"/>
                <a:gd name="T24" fmla="*/ 517 w 757"/>
                <a:gd name="T25" fmla="*/ 299 h 764"/>
                <a:gd name="T26" fmla="*/ 458 w 757"/>
                <a:gd name="T27" fmla="*/ 240 h 764"/>
                <a:gd name="T28" fmla="*/ 166 w 757"/>
                <a:gd name="T29" fmla="*/ 533 h 764"/>
                <a:gd name="T30" fmla="*/ 147 w 757"/>
                <a:gd name="T31" fmla="*/ 595 h 764"/>
                <a:gd name="T32" fmla="*/ 44 w 757"/>
                <a:gd name="T33" fmla="*/ 564 h 764"/>
                <a:gd name="T34" fmla="*/ 66 w 757"/>
                <a:gd name="T35" fmla="*/ 489 h 764"/>
                <a:gd name="T36" fmla="*/ 80 w 757"/>
                <a:gd name="T37" fmla="*/ 466 h 764"/>
                <a:gd name="T38" fmla="*/ 503 w 757"/>
                <a:gd name="T39" fmla="*/ 43 h 764"/>
                <a:gd name="T40" fmla="*/ 517 w 757"/>
                <a:gd name="T41" fmla="*/ 33 h 764"/>
                <a:gd name="T42" fmla="*/ 520 w 757"/>
                <a:gd name="T43" fmla="*/ 31 h 764"/>
                <a:gd name="T44" fmla="*/ 700 w 757"/>
                <a:gd name="T45" fmla="*/ 61 h 764"/>
                <a:gd name="T46" fmla="*/ 724 w 757"/>
                <a:gd name="T47" fmla="*/ 242 h 764"/>
                <a:gd name="T48" fmla="*/ 622 w 757"/>
                <a:gd name="T49" fmla="*/ 136 h 764"/>
                <a:gd name="T50" fmla="*/ 573 w 757"/>
                <a:gd name="T51" fmla="*/ 125 h 764"/>
                <a:gd name="T52" fmla="*/ 535 w 757"/>
                <a:gd name="T53" fmla="*/ 164 h 764"/>
                <a:gd name="T54" fmla="*/ 593 w 757"/>
                <a:gd name="T55" fmla="*/ 223 h 764"/>
                <a:gd name="T56" fmla="*/ 632 w 757"/>
                <a:gd name="T57" fmla="*/ 184 h 764"/>
                <a:gd name="T58" fmla="*/ 622 w 757"/>
                <a:gd name="T59" fmla="*/ 136 h 7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57" h="764">
                  <a:moveTo>
                    <a:pt x="108" y="710"/>
                  </a:moveTo>
                  <a:cubicBezTo>
                    <a:pt x="108" y="740"/>
                    <a:pt x="84" y="764"/>
                    <a:pt x="54" y="764"/>
                  </a:cubicBezTo>
                  <a:cubicBezTo>
                    <a:pt x="24" y="764"/>
                    <a:pt x="0" y="740"/>
                    <a:pt x="0" y="710"/>
                  </a:cubicBezTo>
                  <a:cubicBezTo>
                    <a:pt x="0" y="680"/>
                    <a:pt x="24" y="656"/>
                    <a:pt x="54" y="656"/>
                  </a:cubicBezTo>
                  <a:cubicBezTo>
                    <a:pt x="84" y="656"/>
                    <a:pt x="108" y="680"/>
                    <a:pt x="108" y="710"/>
                  </a:cubicBezTo>
                  <a:close/>
                  <a:moveTo>
                    <a:pt x="724" y="242"/>
                  </a:moveTo>
                  <a:cubicBezTo>
                    <a:pt x="721" y="246"/>
                    <a:pt x="718" y="250"/>
                    <a:pt x="715" y="254"/>
                  </a:cubicBezTo>
                  <a:cubicBezTo>
                    <a:pt x="291" y="678"/>
                    <a:pt x="291" y="678"/>
                    <a:pt x="291" y="678"/>
                  </a:cubicBezTo>
                  <a:cubicBezTo>
                    <a:pt x="285" y="683"/>
                    <a:pt x="279" y="688"/>
                    <a:pt x="271" y="690"/>
                  </a:cubicBezTo>
                  <a:cubicBezTo>
                    <a:pt x="202" y="716"/>
                    <a:pt x="202" y="716"/>
                    <a:pt x="202" y="716"/>
                  </a:cubicBezTo>
                  <a:cubicBezTo>
                    <a:pt x="165" y="614"/>
                    <a:pt x="165" y="614"/>
                    <a:pt x="165" y="614"/>
                  </a:cubicBezTo>
                  <a:cubicBezTo>
                    <a:pt x="223" y="593"/>
                    <a:pt x="223" y="593"/>
                    <a:pt x="223" y="593"/>
                  </a:cubicBezTo>
                  <a:cubicBezTo>
                    <a:pt x="517" y="299"/>
                    <a:pt x="517" y="299"/>
                    <a:pt x="517" y="299"/>
                  </a:cubicBezTo>
                  <a:cubicBezTo>
                    <a:pt x="458" y="240"/>
                    <a:pt x="458" y="240"/>
                    <a:pt x="458" y="240"/>
                  </a:cubicBezTo>
                  <a:cubicBezTo>
                    <a:pt x="166" y="533"/>
                    <a:pt x="166" y="533"/>
                    <a:pt x="166" y="533"/>
                  </a:cubicBezTo>
                  <a:cubicBezTo>
                    <a:pt x="147" y="595"/>
                    <a:pt x="147" y="595"/>
                    <a:pt x="147" y="595"/>
                  </a:cubicBezTo>
                  <a:cubicBezTo>
                    <a:pt x="44" y="564"/>
                    <a:pt x="44" y="564"/>
                    <a:pt x="44" y="564"/>
                  </a:cubicBezTo>
                  <a:cubicBezTo>
                    <a:pt x="66" y="489"/>
                    <a:pt x="66" y="489"/>
                    <a:pt x="66" y="489"/>
                  </a:cubicBezTo>
                  <a:cubicBezTo>
                    <a:pt x="69" y="480"/>
                    <a:pt x="73" y="473"/>
                    <a:pt x="80" y="466"/>
                  </a:cubicBezTo>
                  <a:cubicBezTo>
                    <a:pt x="503" y="43"/>
                    <a:pt x="503" y="43"/>
                    <a:pt x="503" y="43"/>
                  </a:cubicBezTo>
                  <a:cubicBezTo>
                    <a:pt x="507" y="39"/>
                    <a:pt x="512" y="35"/>
                    <a:pt x="517" y="33"/>
                  </a:cubicBezTo>
                  <a:cubicBezTo>
                    <a:pt x="520" y="31"/>
                    <a:pt x="520" y="31"/>
                    <a:pt x="520" y="31"/>
                  </a:cubicBezTo>
                  <a:cubicBezTo>
                    <a:pt x="582" y="0"/>
                    <a:pt x="652" y="12"/>
                    <a:pt x="700" y="61"/>
                  </a:cubicBezTo>
                  <a:cubicBezTo>
                    <a:pt x="748" y="111"/>
                    <a:pt x="757" y="182"/>
                    <a:pt x="724" y="242"/>
                  </a:cubicBezTo>
                  <a:close/>
                  <a:moveTo>
                    <a:pt x="622" y="136"/>
                  </a:moveTo>
                  <a:cubicBezTo>
                    <a:pt x="617" y="131"/>
                    <a:pt x="599" y="115"/>
                    <a:pt x="573" y="125"/>
                  </a:cubicBezTo>
                  <a:cubicBezTo>
                    <a:pt x="535" y="164"/>
                    <a:pt x="535" y="164"/>
                    <a:pt x="535" y="164"/>
                  </a:cubicBezTo>
                  <a:cubicBezTo>
                    <a:pt x="593" y="223"/>
                    <a:pt x="593" y="223"/>
                    <a:pt x="593" y="223"/>
                  </a:cubicBezTo>
                  <a:cubicBezTo>
                    <a:pt x="632" y="184"/>
                    <a:pt x="632" y="184"/>
                    <a:pt x="632" y="184"/>
                  </a:cubicBezTo>
                  <a:cubicBezTo>
                    <a:pt x="642" y="160"/>
                    <a:pt x="627" y="141"/>
                    <a:pt x="622" y="136"/>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00868542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7459" y="515462"/>
            <a:ext cx="11117083" cy="600164"/>
          </a:xfrm>
        </p:spPr>
        <p:txBody>
          <a:bodyPr/>
          <a:lstStyle/>
          <a:p>
            <a:r>
              <a:rPr lang="en-US"/>
              <a:t>Business Core Values</a:t>
            </a:r>
          </a:p>
        </p:txBody>
      </p:sp>
      <p:sp>
        <p:nvSpPr>
          <p:cNvPr id="5" name="Text Placeholder 4"/>
          <p:cNvSpPr>
            <a:spLocks noGrp="1"/>
          </p:cNvSpPr>
          <p:nvPr>
            <p:ph type="body" sz="quarter" idx="12"/>
          </p:nvPr>
        </p:nvSpPr>
        <p:spPr/>
        <p:txBody>
          <a:bodyPr/>
          <a:lstStyle/>
          <a:p>
            <a:r>
              <a:rPr lang="en-US"/>
              <a:t>Subtitle goes here</a:t>
            </a:r>
          </a:p>
        </p:txBody>
      </p:sp>
      <p:grpSp>
        <p:nvGrpSpPr>
          <p:cNvPr id="9" name="Group 8"/>
          <p:cNvGrpSpPr>
            <a:grpSpLocks noChangeAspect="1"/>
          </p:cNvGrpSpPr>
          <p:nvPr/>
        </p:nvGrpSpPr>
        <p:grpSpPr>
          <a:xfrm>
            <a:off x="3506685" y="1664500"/>
            <a:ext cx="626268" cy="626268"/>
            <a:chOff x="640557" y="1676561"/>
            <a:chExt cx="626268" cy="626268"/>
          </a:xfrm>
        </p:grpSpPr>
        <p:sp>
          <p:nvSpPr>
            <p:cNvPr id="10" name="Rectangle 9"/>
            <p:cNvSpPr>
              <a:spLocks noChangeAspect="1"/>
            </p:cNvSpPr>
            <p:nvPr/>
          </p:nvSpPr>
          <p:spPr>
            <a:xfrm>
              <a:off x="640557" y="1676561"/>
              <a:ext cx="626268" cy="62626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1" name="Oval 10"/>
            <p:cNvSpPr>
              <a:spLocks noChangeAspect="1"/>
            </p:cNvSpPr>
            <p:nvPr/>
          </p:nvSpPr>
          <p:spPr>
            <a:xfrm>
              <a:off x="716757" y="1752761"/>
              <a:ext cx="473868" cy="473868"/>
            </a:xfrm>
            <a:prstGeom prst="ellipse">
              <a:avLst/>
            </a:prstGeom>
            <a:no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tIns="72000" rtlCol="0" anchor="ctr"/>
            <a:lstStyle/>
            <a:p>
              <a:pPr algn="ctr"/>
              <a:r>
                <a:rPr lang="en-US" sz="2250">
                  <a:solidFill>
                    <a:srgbClr val="FFFFFF"/>
                  </a:solidFill>
                  <a:latin typeface="Work Sans" panose="020B0306030504020204" pitchFamily="34" charset="0"/>
                  <a:ea typeface="Work Sans" panose="020B0306030504020204" pitchFamily="34" charset="0"/>
                  <a:cs typeface="Work Sans" panose="020B0306030504020204" pitchFamily="34" charset="0"/>
                </a:rPr>
                <a:t>6</a:t>
              </a:r>
            </a:p>
          </p:txBody>
        </p:sp>
      </p:grpSp>
      <p:grpSp>
        <p:nvGrpSpPr>
          <p:cNvPr id="12" name="Group 11"/>
          <p:cNvGrpSpPr>
            <a:grpSpLocks noChangeAspect="1"/>
          </p:cNvGrpSpPr>
          <p:nvPr/>
        </p:nvGrpSpPr>
        <p:grpSpPr>
          <a:xfrm>
            <a:off x="2897957" y="3531365"/>
            <a:ext cx="626268" cy="626268"/>
            <a:chOff x="640557" y="1676561"/>
            <a:chExt cx="626268" cy="626268"/>
          </a:xfrm>
        </p:grpSpPr>
        <p:sp>
          <p:nvSpPr>
            <p:cNvPr id="13" name="Rectangle 12"/>
            <p:cNvSpPr>
              <a:spLocks noChangeAspect="1"/>
            </p:cNvSpPr>
            <p:nvPr/>
          </p:nvSpPr>
          <p:spPr>
            <a:xfrm>
              <a:off x="640557" y="1676561"/>
              <a:ext cx="626268" cy="6262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4" name="Oval 13"/>
            <p:cNvSpPr>
              <a:spLocks noChangeAspect="1"/>
            </p:cNvSpPr>
            <p:nvPr/>
          </p:nvSpPr>
          <p:spPr>
            <a:xfrm>
              <a:off x="716757" y="1752761"/>
              <a:ext cx="473868" cy="473868"/>
            </a:xfrm>
            <a:prstGeom prst="ellipse">
              <a:avLst/>
            </a:prstGeom>
            <a:no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tIns="72000" rtlCol="0" anchor="ctr"/>
            <a:lstStyle/>
            <a:p>
              <a:pPr algn="ctr"/>
              <a:r>
                <a:rPr lang="en-US" sz="2250">
                  <a:solidFill>
                    <a:srgbClr val="FFFFFF"/>
                  </a:solidFill>
                  <a:latin typeface="Work Sans" panose="020B0306030504020204" pitchFamily="34" charset="0"/>
                  <a:ea typeface="Work Sans" panose="020B0306030504020204" pitchFamily="34" charset="0"/>
                  <a:cs typeface="Work Sans" panose="020B0306030504020204" pitchFamily="34" charset="0"/>
                </a:rPr>
                <a:t>5</a:t>
              </a:r>
            </a:p>
          </p:txBody>
        </p:sp>
      </p:grpSp>
      <p:grpSp>
        <p:nvGrpSpPr>
          <p:cNvPr id="3" name="Group 2">
            <a:extLst>
              <a:ext uri="{FF2B5EF4-FFF2-40B4-BE49-F238E27FC236}">
                <a16:creationId xmlns:a16="http://schemas.microsoft.com/office/drawing/2014/main" id="{1ABA5B41-9415-4571-A5B8-7BFF3573E3F6}"/>
              </a:ext>
            </a:extLst>
          </p:cNvPr>
          <p:cNvGrpSpPr/>
          <p:nvPr/>
        </p:nvGrpSpPr>
        <p:grpSpPr>
          <a:xfrm>
            <a:off x="3506685" y="5348445"/>
            <a:ext cx="626268" cy="626268"/>
            <a:chOff x="3506685" y="5348445"/>
            <a:chExt cx="626268" cy="626268"/>
          </a:xfrm>
        </p:grpSpPr>
        <p:sp>
          <p:nvSpPr>
            <p:cNvPr id="16" name="Rectangle 15"/>
            <p:cNvSpPr>
              <a:spLocks noChangeAspect="1"/>
            </p:cNvSpPr>
            <p:nvPr/>
          </p:nvSpPr>
          <p:spPr>
            <a:xfrm>
              <a:off x="3506685" y="5348445"/>
              <a:ext cx="626268" cy="6262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7" name="Oval 16"/>
            <p:cNvSpPr>
              <a:spLocks noChangeAspect="1"/>
            </p:cNvSpPr>
            <p:nvPr/>
          </p:nvSpPr>
          <p:spPr>
            <a:xfrm>
              <a:off x="3582885" y="5424645"/>
              <a:ext cx="473868" cy="47386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72000" rtlCol="0" anchor="ctr"/>
            <a:lstStyle/>
            <a:p>
              <a:pPr algn="ctr"/>
              <a:r>
                <a:rPr lang="en-US" sz="2250">
                  <a:solidFill>
                    <a:sysClr val="windowText" lastClr="000000"/>
                  </a:solidFill>
                  <a:latin typeface="Work Sans" panose="020B0306030504020204" pitchFamily="34" charset="0"/>
                  <a:ea typeface="Work Sans" panose="020B0306030504020204" pitchFamily="34" charset="0"/>
                  <a:cs typeface="Work Sans" panose="020B0306030504020204" pitchFamily="34" charset="0"/>
                </a:rPr>
                <a:t>4</a:t>
              </a:r>
            </a:p>
          </p:txBody>
        </p:sp>
      </p:grpSp>
      <p:grpSp>
        <p:nvGrpSpPr>
          <p:cNvPr id="8" name="Group 7">
            <a:extLst>
              <a:ext uri="{FF2B5EF4-FFF2-40B4-BE49-F238E27FC236}">
                <a16:creationId xmlns:a16="http://schemas.microsoft.com/office/drawing/2014/main" id="{5C3D1C07-79CB-4803-997A-7891D2C08869}"/>
              </a:ext>
            </a:extLst>
          </p:cNvPr>
          <p:cNvGrpSpPr/>
          <p:nvPr/>
        </p:nvGrpSpPr>
        <p:grpSpPr>
          <a:xfrm>
            <a:off x="8070988" y="1664500"/>
            <a:ext cx="626268" cy="626268"/>
            <a:chOff x="8070988" y="1664500"/>
            <a:chExt cx="626268" cy="626268"/>
          </a:xfrm>
        </p:grpSpPr>
        <p:sp>
          <p:nvSpPr>
            <p:cNvPr id="19" name="Rectangle 18"/>
            <p:cNvSpPr>
              <a:spLocks noChangeAspect="1"/>
            </p:cNvSpPr>
            <p:nvPr/>
          </p:nvSpPr>
          <p:spPr>
            <a:xfrm>
              <a:off x="8070988" y="1664500"/>
              <a:ext cx="626268" cy="62626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0" name="Oval 19"/>
            <p:cNvSpPr>
              <a:spLocks noChangeAspect="1"/>
            </p:cNvSpPr>
            <p:nvPr/>
          </p:nvSpPr>
          <p:spPr>
            <a:xfrm>
              <a:off x="8147188" y="1740700"/>
              <a:ext cx="473868" cy="47386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72000" rtlCol="0" anchor="ctr"/>
            <a:lstStyle/>
            <a:p>
              <a:pPr algn="ctr"/>
              <a:r>
                <a:rPr lang="en-US" sz="2250">
                  <a:solidFill>
                    <a:sysClr val="windowText" lastClr="000000"/>
                  </a:solidFill>
                  <a:latin typeface="Work Sans" panose="020B0306030504020204" pitchFamily="34" charset="0"/>
                  <a:ea typeface="Work Sans" panose="020B0306030504020204" pitchFamily="34" charset="0"/>
                  <a:cs typeface="Work Sans" panose="020B0306030504020204" pitchFamily="34" charset="0"/>
                </a:rPr>
                <a:t>1</a:t>
              </a:r>
            </a:p>
          </p:txBody>
        </p:sp>
      </p:grpSp>
      <p:grpSp>
        <p:nvGrpSpPr>
          <p:cNvPr id="21" name="Group 20"/>
          <p:cNvGrpSpPr>
            <a:grpSpLocks noChangeAspect="1"/>
          </p:cNvGrpSpPr>
          <p:nvPr/>
        </p:nvGrpSpPr>
        <p:grpSpPr>
          <a:xfrm>
            <a:off x="8706191" y="3531365"/>
            <a:ext cx="626268" cy="626268"/>
            <a:chOff x="640557" y="1676561"/>
            <a:chExt cx="626268" cy="626268"/>
          </a:xfrm>
        </p:grpSpPr>
        <p:sp>
          <p:nvSpPr>
            <p:cNvPr id="22" name="Rectangle 21"/>
            <p:cNvSpPr>
              <a:spLocks noChangeAspect="1"/>
            </p:cNvSpPr>
            <p:nvPr/>
          </p:nvSpPr>
          <p:spPr>
            <a:xfrm>
              <a:off x="640557" y="1676561"/>
              <a:ext cx="626268" cy="6262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3" name="Oval 22"/>
            <p:cNvSpPr>
              <a:spLocks noChangeAspect="1"/>
            </p:cNvSpPr>
            <p:nvPr/>
          </p:nvSpPr>
          <p:spPr>
            <a:xfrm>
              <a:off x="716757" y="1752761"/>
              <a:ext cx="473868" cy="473868"/>
            </a:xfrm>
            <a:prstGeom prst="ellipse">
              <a:avLst/>
            </a:prstGeom>
            <a:no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tIns="72000" rtlCol="0" anchor="ctr"/>
            <a:lstStyle/>
            <a:p>
              <a:pPr algn="ctr"/>
              <a:r>
                <a:rPr lang="en-US" sz="2250">
                  <a:solidFill>
                    <a:srgbClr val="FFFFFF"/>
                  </a:solidFill>
                  <a:latin typeface="Work Sans" panose="020B0306030504020204" pitchFamily="34" charset="0"/>
                  <a:ea typeface="Work Sans" panose="020B0306030504020204" pitchFamily="34" charset="0"/>
                  <a:cs typeface="Work Sans" panose="020B0306030504020204" pitchFamily="34" charset="0"/>
                </a:rPr>
                <a:t>2</a:t>
              </a:r>
            </a:p>
          </p:txBody>
        </p:sp>
      </p:grpSp>
      <p:grpSp>
        <p:nvGrpSpPr>
          <p:cNvPr id="24" name="Group 23"/>
          <p:cNvGrpSpPr>
            <a:grpSpLocks noChangeAspect="1"/>
          </p:cNvGrpSpPr>
          <p:nvPr/>
        </p:nvGrpSpPr>
        <p:grpSpPr>
          <a:xfrm>
            <a:off x="8070988" y="5348445"/>
            <a:ext cx="626268" cy="626268"/>
            <a:chOff x="640557" y="1676561"/>
            <a:chExt cx="626268" cy="626268"/>
          </a:xfrm>
        </p:grpSpPr>
        <p:sp>
          <p:nvSpPr>
            <p:cNvPr id="25" name="Rectangle 24"/>
            <p:cNvSpPr>
              <a:spLocks noChangeAspect="1"/>
            </p:cNvSpPr>
            <p:nvPr/>
          </p:nvSpPr>
          <p:spPr>
            <a:xfrm>
              <a:off x="640557" y="1676561"/>
              <a:ext cx="626268" cy="6262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6" name="Oval 25"/>
            <p:cNvSpPr>
              <a:spLocks noChangeAspect="1"/>
            </p:cNvSpPr>
            <p:nvPr/>
          </p:nvSpPr>
          <p:spPr>
            <a:xfrm>
              <a:off x="716757" y="1752761"/>
              <a:ext cx="473868" cy="473868"/>
            </a:xfrm>
            <a:prstGeom prst="ellipse">
              <a:avLst/>
            </a:prstGeom>
            <a:no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tIns="72000" rtlCol="0" anchor="ctr"/>
            <a:lstStyle/>
            <a:p>
              <a:pPr algn="ctr"/>
              <a:r>
                <a:rPr lang="en-US" sz="2250">
                  <a:solidFill>
                    <a:srgbClr val="FFFFFF"/>
                  </a:solidFill>
                  <a:latin typeface="Work Sans" panose="020B0306030504020204" pitchFamily="34" charset="0"/>
                  <a:ea typeface="Work Sans" panose="020B0306030504020204" pitchFamily="34" charset="0"/>
                  <a:cs typeface="Work Sans" panose="020B0306030504020204" pitchFamily="34" charset="0"/>
                </a:rPr>
                <a:t>3</a:t>
              </a:r>
            </a:p>
          </p:txBody>
        </p:sp>
      </p:grpSp>
      <p:sp>
        <p:nvSpPr>
          <p:cNvPr id="27" name="TextBox 26"/>
          <p:cNvSpPr txBox="1"/>
          <p:nvPr/>
        </p:nvSpPr>
        <p:spPr>
          <a:xfrm>
            <a:off x="8782391" y="1677296"/>
            <a:ext cx="1034257" cy="600677"/>
          </a:xfrm>
          <a:prstGeom prst="rect">
            <a:avLst/>
          </a:prstGeom>
          <a:noFill/>
        </p:spPr>
        <p:txBody>
          <a:bodyPr wrap="none" rtlCol="0" anchor="ctr" anchorCtr="0">
            <a:spAutoFit/>
          </a:bodyPr>
          <a:lstStyle/>
          <a:p>
            <a:pPr>
              <a:lnSpc>
                <a:spcPct val="114000"/>
              </a:lnSpc>
            </a:pPr>
            <a:r>
              <a:rPr lang="en-US" sz="1500">
                <a:ea typeface="Work Sans Medium" panose="020B0706030804020204" pitchFamily="34" charset="0"/>
                <a:cs typeface="Work Sans Medium" panose="020B0706030804020204" pitchFamily="34" charset="0"/>
              </a:rPr>
              <a:t>Strategic</a:t>
            </a:r>
          </a:p>
          <a:p>
            <a:pPr>
              <a:lnSpc>
                <a:spcPct val="114000"/>
              </a:lnSpc>
            </a:pPr>
            <a:r>
              <a:rPr lang="en-US" sz="1500">
                <a:ea typeface="Work Sans Medium" panose="020B0706030804020204" pitchFamily="34" charset="0"/>
                <a:cs typeface="Work Sans Medium" panose="020B0706030804020204" pitchFamily="34" charset="0"/>
              </a:rPr>
              <a:t>Initiative</a:t>
            </a:r>
          </a:p>
        </p:txBody>
      </p:sp>
      <p:sp>
        <p:nvSpPr>
          <p:cNvPr id="28" name="TextBox 27"/>
          <p:cNvSpPr txBox="1"/>
          <p:nvPr/>
        </p:nvSpPr>
        <p:spPr>
          <a:xfrm>
            <a:off x="9408659" y="3675735"/>
            <a:ext cx="1167307" cy="337528"/>
          </a:xfrm>
          <a:prstGeom prst="rect">
            <a:avLst/>
          </a:prstGeom>
          <a:noFill/>
        </p:spPr>
        <p:txBody>
          <a:bodyPr wrap="none" rtlCol="0" anchor="ctr" anchorCtr="0">
            <a:spAutoFit/>
          </a:bodyPr>
          <a:lstStyle/>
          <a:p>
            <a:pPr>
              <a:lnSpc>
                <a:spcPct val="114000"/>
              </a:lnSpc>
            </a:pPr>
            <a:r>
              <a:rPr lang="en-US" sz="1500">
                <a:ea typeface="Work Sans Medium" panose="020B0706030804020204" pitchFamily="34" charset="0"/>
                <a:cs typeface="Work Sans Medium" panose="020B0706030804020204" pitchFamily="34" charset="0"/>
              </a:rPr>
              <a:t>Objectives</a:t>
            </a:r>
          </a:p>
        </p:txBody>
      </p:sp>
      <p:sp>
        <p:nvSpPr>
          <p:cNvPr id="29" name="TextBox 28"/>
          <p:cNvSpPr txBox="1"/>
          <p:nvPr/>
        </p:nvSpPr>
        <p:spPr>
          <a:xfrm>
            <a:off x="8782391" y="5361241"/>
            <a:ext cx="1061509" cy="600677"/>
          </a:xfrm>
          <a:prstGeom prst="rect">
            <a:avLst/>
          </a:prstGeom>
          <a:noFill/>
        </p:spPr>
        <p:txBody>
          <a:bodyPr wrap="none" rtlCol="0" anchor="ctr" anchorCtr="0">
            <a:spAutoFit/>
          </a:bodyPr>
          <a:lstStyle/>
          <a:p>
            <a:pPr>
              <a:lnSpc>
                <a:spcPct val="114000"/>
              </a:lnSpc>
            </a:pPr>
            <a:r>
              <a:rPr lang="en-US" sz="1500">
                <a:ea typeface="Work Sans Medium" panose="020B0706030804020204" pitchFamily="34" charset="0"/>
                <a:cs typeface="Work Sans Medium" panose="020B0706030804020204" pitchFamily="34" charset="0"/>
              </a:rPr>
              <a:t>Resource</a:t>
            </a:r>
          </a:p>
          <a:p>
            <a:pPr>
              <a:lnSpc>
                <a:spcPct val="114000"/>
              </a:lnSpc>
            </a:pPr>
            <a:r>
              <a:rPr lang="en-US" sz="1500">
                <a:ea typeface="Work Sans Medium" panose="020B0706030804020204" pitchFamily="34" charset="0"/>
                <a:cs typeface="Work Sans Medium" panose="020B0706030804020204" pitchFamily="34" charset="0"/>
              </a:rPr>
              <a:t>Linkage</a:t>
            </a:r>
          </a:p>
        </p:txBody>
      </p:sp>
      <p:sp>
        <p:nvSpPr>
          <p:cNvPr id="30" name="TextBox 29"/>
          <p:cNvSpPr txBox="1"/>
          <p:nvPr/>
        </p:nvSpPr>
        <p:spPr>
          <a:xfrm>
            <a:off x="1260925" y="1677296"/>
            <a:ext cx="2153154" cy="600677"/>
          </a:xfrm>
          <a:prstGeom prst="rect">
            <a:avLst/>
          </a:prstGeom>
          <a:noFill/>
        </p:spPr>
        <p:txBody>
          <a:bodyPr wrap="none" rtlCol="0" anchor="ctr" anchorCtr="0">
            <a:spAutoFit/>
          </a:bodyPr>
          <a:lstStyle/>
          <a:p>
            <a:pPr algn="r">
              <a:lnSpc>
                <a:spcPct val="114000"/>
              </a:lnSpc>
            </a:pPr>
            <a:r>
              <a:rPr lang="en-US" sz="1500">
                <a:ea typeface="Work Sans Medium" panose="020B0706030804020204" pitchFamily="34" charset="0"/>
                <a:cs typeface="Work Sans Medium" panose="020B0706030804020204" pitchFamily="34" charset="0"/>
              </a:rPr>
              <a:t>Continues</a:t>
            </a:r>
          </a:p>
          <a:p>
            <a:pPr algn="r">
              <a:lnSpc>
                <a:spcPct val="114000"/>
              </a:lnSpc>
            </a:pPr>
            <a:r>
              <a:rPr lang="en-US" sz="1500">
                <a:ea typeface="Work Sans Medium" panose="020B0706030804020204" pitchFamily="34" charset="0"/>
                <a:cs typeface="Work Sans Medium" panose="020B0706030804020204" pitchFamily="34" charset="0"/>
              </a:rPr>
              <a:t>Improvement efforts</a:t>
            </a:r>
          </a:p>
        </p:txBody>
      </p:sp>
      <p:sp>
        <p:nvSpPr>
          <p:cNvPr id="31" name="TextBox 30"/>
          <p:cNvSpPr txBox="1"/>
          <p:nvPr/>
        </p:nvSpPr>
        <p:spPr>
          <a:xfrm>
            <a:off x="1958231" y="5360343"/>
            <a:ext cx="1455848" cy="602473"/>
          </a:xfrm>
          <a:prstGeom prst="rect">
            <a:avLst/>
          </a:prstGeom>
          <a:noFill/>
        </p:spPr>
        <p:txBody>
          <a:bodyPr wrap="none" rtlCol="0" anchor="ctr" anchorCtr="0">
            <a:spAutoFit/>
          </a:bodyPr>
          <a:lstStyle/>
          <a:p>
            <a:pPr algn="r">
              <a:lnSpc>
                <a:spcPct val="114000"/>
              </a:lnSpc>
            </a:pPr>
            <a:r>
              <a:rPr lang="en-US" sz="1500">
                <a:ea typeface="Work Sans Medium" panose="020B0706030804020204" pitchFamily="34" charset="0"/>
                <a:cs typeface="Work Sans Medium" panose="020B0706030804020204" pitchFamily="34" charset="0"/>
              </a:rPr>
              <a:t>Defined KPI &amp;</a:t>
            </a:r>
          </a:p>
          <a:p>
            <a:pPr algn="r">
              <a:lnSpc>
                <a:spcPct val="114000"/>
              </a:lnSpc>
            </a:pPr>
            <a:r>
              <a:rPr lang="en-US" sz="1500">
                <a:ea typeface="Work Sans Medium" panose="020B0706030804020204" pitchFamily="34" charset="0"/>
                <a:cs typeface="Work Sans Medium" panose="020B0706030804020204" pitchFamily="34" charset="0"/>
              </a:rPr>
              <a:t>assessment</a:t>
            </a:r>
          </a:p>
        </p:txBody>
      </p:sp>
      <p:sp>
        <p:nvSpPr>
          <p:cNvPr id="50" name="TextBox 49"/>
          <p:cNvSpPr txBox="1"/>
          <p:nvPr/>
        </p:nvSpPr>
        <p:spPr>
          <a:xfrm>
            <a:off x="1615717" y="3675735"/>
            <a:ext cx="1149675" cy="337528"/>
          </a:xfrm>
          <a:prstGeom prst="rect">
            <a:avLst/>
          </a:prstGeom>
          <a:noFill/>
        </p:spPr>
        <p:txBody>
          <a:bodyPr wrap="none" rtlCol="0" anchor="ctr" anchorCtr="0">
            <a:spAutoFit/>
          </a:bodyPr>
          <a:lstStyle/>
          <a:p>
            <a:pPr algn="r">
              <a:lnSpc>
                <a:spcPct val="114000"/>
              </a:lnSpc>
            </a:pPr>
            <a:r>
              <a:rPr lang="en-US" sz="1500">
                <a:ea typeface="Work Sans Medium" panose="020B0706030804020204" pitchFamily="34" charset="0"/>
                <a:cs typeface="Work Sans Medium" panose="020B0706030804020204" pitchFamily="34" charset="0"/>
              </a:rPr>
              <a:t>Outcomes</a:t>
            </a:r>
          </a:p>
        </p:txBody>
      </p:sp>
      <p:grpSp>
        <p:nvGrpSpPr>
          <p:cNvPr id="6" name="Group 5"/>
          <p:cNvGrpSpPr>
            <a:grpSpLocks noChangeAspect="1"/>
          </p:cNvGrpSpPr>
          <p:nvPr/>
        </p:nvGrpSpPr>
        <p:grpSpPr>
          <a:xfrm>
            <a:off x="4332434" y="2080932"/>
            <a:ext cx="3527133" cy="3527133"/>
            <a:chOff x="4332434" y="2080932"/>
            <a:chExt cx="3527133" cy="3527133"/>
          </a:xfrm>
        </p:grpSpPr>
        <p:grpSp>
          <p:nvGrpSpPr>
            <p:cNvPr id="55" name="Group 54"/>
            <p:cNvGrpSpPr>
              <a:grpSpLocks noChangeAspect="1"/>
            </p:cNvGrpSpPr>
            <p:nvPr/>
          </p:nvGrpSpPr>
          <p:grpSpPr>
            <a:xfrm>
              <a:off x="4332434" y="2080932"/>
              <a:ext cx="3527133" cy="3527133"/>
              <a:chOff x="7870554" y="2134446"/>
              <a:chExt cx="3527133" cy="3527133"/>
            </a:xfrm>
          </p:grpSpPr>
          <p:sp>
            <p:nvSpPr>
              <p:cNvPr id="7" name="Oval 6"/>
              <p:cNvSpPr>
                <a:spLocks noChangeAspect="1"/>
              </p:cNvSpPr>
              <p:nvPr/>
            </p:nvSpPr>
            <p:spPr>
              <a:xfrm>
                <a:off x="7870554" y="2134446"/>
                <a:ext cx="3527133" cy="352713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0">
                  <a:solidFill>
                    <a:srgbClr val="FFFFFF"/>
                  </a:solidFill>
                  <a:latin typeface="Work Sans Medium" panose="020B0706030804020204" pitchFamily="34" charset="0"/>
                  <a:ea typeface="Work Sans Medium" panose="020B0706030804020204" pitchFamily="34" charset="0"/>
                  <a:cs typeface="Work Sans Medium" panose="020B0706030804020204" pitchFamily="34" charset="0"/>
                </a:endParaRPr>
              </a:p>
            </p:txBody>
          </p:sp>
          <p:sp>
            <p:nvSpPr>
              <p:cNvPr id="53" name="Oval 52"/>
              <p:cNvSpPr>
                <a:spLocks noChangeAspect="1"/>
              </p:cNvSpPr>
              <p:nvPr/>
            </p:nvSpPr>
            <p:spPr>
              <a:xfrm>
                <a:off x="8459163" y="2723055"/>
                <a:ext cx="2349914" cy="2349914"/>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0">
                  <a:solidFill>
                    <a:srgbClr val="FFFFFF"/>
                  </a:solidFill>
                  <a:latin typeface="Work Sans Medium" panose="020B0706030804020204" pitchFamily="34" charset="0"/>
                  <a:ea typeface="Work Sans Medium" panose="020B0706030804020204" pitchFamily="34" charset="0"/>
                  <a:cs typeface="Work Sans Medium" panose="020B0706030804020204" pitchFamily="34" charset="0"/>
                </a:endParaRPr>
              </a:p>
            </p:txBody>
          </p:sp>
          <p:sp>
            <p:nvSpPr>
              <p:cNvPr id="54" name="Oval 53"/>
              <p:cNvSpPr>
                <a:spLocks noChangeAspect="1"/>
              </p:cNvSpPr>
              <p:nvPr/>
            </p:nvSpPr>
            <p:spPr>
              <a:xfrm>
                <a:off x="9068024" y="3331916"/>
                <a:ext cx="1132192" cy="1132192"/>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0">
                  <a:solidFill>
                    <a:srgbClr val="FFFFFF"/>
                  </a:solidFill>
                  <a:latin typeface="Work Sans Medium" panose="020B0706030804020204" pitchFamily="34" charset="0"/>
                  <a:ea typeface="Work Sans Medium" panose="020B0706030804020204" pitchFamily="34" charset="0"/>
                  <a:cs typeface="Work Sans Medium" panose="020B0706030804020204" pitchFamily="34" charset="0"/>
                </a:endParaRPr>
              </a:p>
            </p:txBody>
          </p:sp>
        </p:grpSp>
        <p:sp>
          <p:nvSpPr>
            <p:cNvPr id="56" name="TextBox 55"/>
            <p:cNvSpPr txBox="1"/>
            <p:nvPr/>
          </p:nvSpPr>
          <p:spPr>
            <a:xfrm>
              <a:off x="5778445" y="2229433"/>
              <a:ext cx="635110" cy="276999"/>
            </a:xfrm>
            <a:prstGeom prst="rect">
              <a:avLst/>
            </a:prstGeom>
            <a:noFill/>
          </p:spPr>
          <p:txBody>
            <a:bodyPr wrap="none" rtlCol="0">
              <a:spAutoFit/>
            </a:bodyPr>
            <a:lstStyle/>
            <a:p>
              <a:pPr algn="ctr"/>
              <a:r>
                <a:rPr lang="en-US" sz="1200">
                  <a:ea typeface="Work Sans Medium" panose="020B0706030804020204" pitchFamily="34" charset="0"/>
                  <a:cs typeface="Work Sans Medium" panose="020B0706030804020204" pitchFamily="34" charset="0"/>
                </a:rPr>
                <a:t>Vision</a:t>
              </a:r>
            </a:p>
          </p:txBody>
        </p:sp>
        <p:sp>
          <p:nvSpPr>
            <p:cNvPr id="57" name="TextBox 56"/>
            <p:cNvSpPr txBox="1"/>
            <p:nvPr/>
          </p:nvSpPr>
          <p:spPr>
            <a:xfrm>
              <a:off x="5717531" y="2863211"/>
              <a:ext cx="756938" cy="276999"/>
            </a:xfrm>
            <a:prstGeom prst="rect">
              <a:avLst/>
            </a:prstGeom>
            <a:noFill/>
          </p:spPr>
          <p:txBody>
            <a:bodyPr wrap="none" rtlCol="0">
              <a:spAutoFit/>
            </a:bodyPr>
            <a:lstStyle/>
            <a:p>
              <a:pPr algn="ctr"/>
              <a:r>
                <a:rPr lang="en-US" sz="1200">
                  <a:ea typeface="Work Sans Medium" panose="020B0706030804020204" pitchFamily="34" charset="0"/>
                  <a:cs typeface="Work Sans Medium" panose="020B0706030804020204" pitchFamily="34" charset="0"/>
                </a:rPr>
                <a:t>Mission</a:t>
              </a:r>
            </a:p>
          </p:txBody>
        </p:sp>
        <p:sp>
          <p:nvSpPr>
            <p:cNvPr id="58" name="TextBox 57"/>
            <p:cNvSpPr txBox="1"/>
            <p:nvPr/>
          </p:nvSpPr>
          <p:spPr>
            <a:xfrm>
              <a:off x="5751995" y="3597195"/>
              <a:ext cx="688010" cy="461665"/>
            </a:xfrm>
            <a:prstGeom prst="rect">
              <a:avLst/>
            </a:prstGeom>
            <a:noFill/>
          </p:spPr>
          <p:txBody>
            <a:bodyPr wrap="none" rtlCol="0">
              <a:spAutoFit/>
            </a:bodyPr>
            <a:lstStyle/>
            <a:p>
              <a:pPr algn="ctr"/>
              <a:r>
                <a:rPr lang="en-US" sz="1200">
                  <a:ea typeface="Work Sans Medium" panose="020B0706030804020204" pitchFamily="34" charset="0"/>
                  <a:cs typeface="Work Sans Medium" panose="020B0706030804020204" pitchFamily="34" charset="0"/>
                </a:rPr>
                <a:t>Core</a:t>
              </a:r>
              <a:br>
                <a:rPr lang="en-US" sz="1200">
                  <a:ea typeface="Work Sans Medium" panose="020B0706030804020204" pitchFamily="34" charset="0"/>
                  <a:cs typeface="Work Sans Medium" panose="020B0706030804020204" pitchFamily="34" charset="0"/>
                </a:rPr>
              </a:br>
              <a:r>
                <a:rPr lang="en-US" sz="1200">
                  <a:ea typeface="Work Sans Medium" panose="020B0706030804020204" pitchFamily="34" charset="0"/>
                  <a:cs typeface="Work Sans Medium" panose="020B0706030804020204" pitchFamily="34" charset="0"/>
                </a:rPr>
                <a:t>Values</a:t>
              </a:r>
            </a:p>
          </p:txBody>
        </p:sp>
      </p:grpSp>
      <p:grpSp>
        <p:nvGrpSpPr>
          <p:cNvPr id="66" name="Group 65"/>
          <p:cNvGrpSpPr>
            <a:grpSpLocks noChangeAspect="1"/>
          </p:cNvGrpSpPr>
          <p:nvPr/>
        </p:nvGrpSpPr>
        <p:grpSpPr>
          <a:xfrm>
            <a:off x="4140329" y="1872109"/>
            <a:ext cx="3914460" cy="3914460"/>
            <a:chOff x="4140329" y="1872109"/>
            <a:chExt cx="3914460" cy="3914460"/>
          </a:xfrm>
        </p:grpSpPr>
        <p:sp>
          <p:nvSpPr>
            <p:cNvPr id="60" name="Arc 59"/>
            <p:cNvSpPr>
              <a:spLocks noChangeAspect="1"/>
            </p:cNvSpPr>
            <p:nvPr/>
          </p:nvSpPr>
          <p:spPr>
            <a:xfrm>
              <a:off x="4140329" y="1872109"/>
              <a:ext cx="3914460" cy="3914460"/>
            </a:xfrm>
            <a:prstGeom prst="arc">
              <a:avLst>
                <a:gd name="adj1" fmla="val 21586369"/>
                <a:gd name="adj2" fmla="val 3210112"/>
              </a:avLst>
            </a:prstGeom>
            <a:ln w="31750">
              <a:solidFill>
                <a:schemeClr val="tx1">
                  <a:alpha val="20000"/>
                </a:schemeClr>
              </a:solidFill>
              <a:tailEnd type="arrow"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1" name="Arc 60"/>
            <p:cNvSpPr>
              <a:spLocks noChangeAspect="1"/>
            </p:cNvSpPr>
            <p:nvPr/>
          </p:nvSpPr>
          <p:spPr>
            <a:xfrm>
              <a:off x="4140329" y="1872109"/>
              <a:ext cx="3914460" cy="3914460"/>
            </a:xfrm>
            <a:prstGeom prst="arc">
              <a:avLst>
                <a:gd name="adj1" fmla="val 3589840"/>
                <a:gd name="adj2" fmla="val 6754186"/>
              </a:avLst>
            </a:prstGeom>
            <a:ln w="31750">
              <a:solidFill>
                <a:schemeClr val="tx1">
                  <a:alpha val="20000"/>
                </a:schemeClr>
              </a:solidFill>
              <a:tailEnd type="arrow"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2" name="Arc 61"/>
            <p:cNvSpPr>
              <a:spLocks noChangeAspect="1"/>
            </p:cNvSpPr>
            <p:nvPr/>
          </p:nvSpPr>
          <p:spPr>
            <a:xfrm>
              <a:off x="4140329" y="1872109"/>
              <a:ext cx="3914460" cy="3914460"/>
            </a:xfrm>
            <a:prstGeom prst="arc">
              <a:avLst>
                <a:gd name="adj1" fmla="val 7235857"/>
                <a:gd name="adj2" fmla="val 10440014"/>
              </a:avLst>
            </a:prstGeom>
            <a:ln w="31750">
              <a:solidFill>
                <a:schemeClr val="tx1">
                  <a:alpha val="20000"/>
                </a:schemeClr>
              </a:solidFill>
              <a:tailEnd type="arrow"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3" name="Arc 62"/>
            <p:cNvSpPr>
              <a:spLocks noChangeAspect="1"/>
            </p:cNvSpPr>
            <p:nvPr/>
          </p:nvSpPr>
          <p:spPr>
            <a:xfrm>
              <a:off x="4140329" y="1872109"/>
              <a:ext cx="3914460" cy="3914460"/>
            </a:xfrm>
            <a:prstGeom prst="arc">
              <a:avLst>
                <a:gd name="adj1" fmla="val 10803472"/>
                <a:gd name="adj2" fmla="val 13868634"/>
              </a:avLst>
            </a:prstGeom>
            <a:ln w="31750">
              <a:solidFill>
                <a:schemeClr val="tx1">
                  <a:alpha val="20000"/>
                </a:schemeClr>
              </a:solidFill>
              <a:tailEnd type="arrow"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4" name="Arc 63"/>
            <p:cNvSpPr>
              <a:spLocks noChangeAspect="1"/>
            </p:cNvSpPr>
            <p:nvPr/>
          </p:nvSpPr>
          <p:spPr>
            <a:xfrm>
              <a:off x="4140329" y="1872109"/>
              <a:ext cx="3914460" cy="3914460"/>
            </a:xfrm>
            <a:prstGeom prst="arc">
              <a:avLst>
                <a:gd name="adj1" fmla="val 14404257"/>
                <a:gd name="adj2" fmla="val 17610534"/>
              </a:avLst>
            </a:prstGeom>
            <a:ln w="31750">
              <a:solidFill>
                <a:schemeClr val="tx1">
                  <a:alpha val="20000"/>
                </a:schemeClr>
              </a:solidFill>
              <a:tailEnd type="arrow"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5" name="Arc 64"/>
            <p:cNvSpPr>
              <a:spLocks noChangeAspect="1"/>
            </p:cNvSpPr>
            <p:nvPr/>
          </p:nvSpPr>
          <p:spPr>
            <a:xfrm>
              <a:off x="4140329" y="1872109"/>
              <a:ext cx="3914460" cy="3914460"/>
            </a:xfrm>
            <a:prstGeom prst="arc">
              <a:avLst>
                <a:gd name="adj1" fmla="val 17981440"/>
                <a:gd name="adj2" fmla="val 21250127"/>
              </a:avLst>
            </a:prstGeom>
            <a:ln w="31750">
              <a:solidFill>
                <a:schemeClr val="tx1">
                  <a:alpha val="20000"/>
                </a:schemeClr>
              </a:solidFill>
              <a:tailEnd type="arrow"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33" name="Freeform 32"/>
          <p:cNvSpPr/>
          <p:nvPr/>
        </p:nvSpPr>
        <p:spPr>
          <a:xfrm>
            <a:off x="4132953" y="1989780"/>
            <a:ext cx="986735" cy="158108"/>
          </a:xfrm>
          <a:custGeom>
            <a:avLst/>
            <a:gdLst>
              <a:gd name="connsiteX0" fmla="*/ 0 w 746125"/>
              <a:gd name="connsiteY0" fmla="*/ 0 h 127000"/>
              <a:gd name="connsiteX1" fmla="*/ 619125 w 746125"/>
              <a:gd name="connsiteY1" fmla="*/ 0 h 127000"/>
              <a:gd name="connsiteX2" fmla="*/ 746125 w 746125"/>
              <a:gd name="connsiteY2" fmla="*/ 127000 h 127000"/>
            </a:gdLst>
            <a:ahLst/>
            <a:cxnLst>
              <a:cxn ang="0">
                <a:pos x="connsiteX0" y="connsiteY0"/>
              </a:cxn>
              <a:cxn ang="0">
                <a:pos x="connsiteX1" y="connsiteY1"/>
              </a:cxn>
              <a:cxn ang="0">
                <a:pos x="connsiteX2" y="connsiteY2"/>
              </a:cxn>
            </a:cxnLst>
            <a:rect l="l" t="t" r="r" b="b"/>
            <a:pathLst>
              <a:path w="746125" h="127000">
                <a:moveTo>
                  <a:pt x="0" y="0"/>
                </a:moveTo>
                <a:lnTo>
                  <a:pt x="619125" y="0"/>
                </a:lnTo>
                <a:lnTo>
                  <a:pt x="746125" y="127000"/>
                </a:lnTo>
              </a:path>
            </a:pathLst>
          </a:custGeom>
          <a:noFill/>
          <a:ln>
            <a:solidFill>
              <a:schemeClr val="tx1"/>
            </a:solidFill>
            <a:prstDash val="dash"/>
            <a:headEnd type="diamond" w="lg" len="lg"/>
            <a:tailEnd type="diamond"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6" name="Straight Connector 35"/>
          <p:cNvCxnSpPr/>
          <p:nvPr/>
        </p:nvCxnSpPr>
        <p:spPr>
          <a:xfrm>
            <a:off x="3519081" y="3828028"/>
            <a:ext cx="625274" cy="71"/>
          </a:xfrm>
          <a:prstGeom prst="line">
            <a:avLst/>
          </a:prstGeom>
          <a:ln w="12700">
            <a:solidFill>
              <a:schemeClr val="tx1"/>
            </a:solidFill>
            <a:prstDash val="dash"/>
            <a:headEnd type="diamond" w="lg" len="lg"/>
            <a:tailEnd type="diamond" w="lg" len="lg"/>
          </a:ln>
        </p:spPr>
        <p:style>
          <a:lnRef idx="1">
            <a:schemeClr val="accent1"/>
          </a:lnRef>
          <a:fillRef idx="0">
            <a:schemeClr val="accent1"/>
          </a:fillRef>
          <a:effectRef idx="0">
            <a:schemeClr val="accent1"/>
          </a:effectRef>
          <a:fontRef idx="minor">
            <a:schemeClr val="tx1"/>
          </a:fontRef>
        </p:style>
      </p:cxnSp>
      <p:sp>
        <p:nvSpPr>
          <p:cNvPr id="52" name="Freeform 51"/>
          <p:cNvSpPr/>
          <p:nvPr/>
        </p:nvSpPr>
        <p:spPr>
          <a:xfrm flipV="1">
            <a:off x="4132953" y="5514259"/>
            <a:ext cx="986735" cy="158108"/>
          </a:xfrm>
          <a:custGeom>
            <a:avLst/>
            <a:gdLst>
              <a:gd name="connsiteX0" fmla="*/ 0 w 746125"/>
              <a:gd name="connsiteY0" fmla="*/ 0 h 127000"/>
              <a:gd name="connsiteX1" fmla="*/ 619125 w 746125"/>
              <a:gd name="connsiteY1" fmla="*/ 0 h 127000"/>
              <a:gd name="connsiteX2" fmla="*/ 746125 w 746125"/>
              <a:gd name="connsiteY2" fmla="*/ 127000 h 127000"/>
            </a:gdLst>
            <a:ahLst/>
            <a:cxnLst>
              <a:cxn ang="0">
                <a:pos x="connsiteX0" y="connsiteY0"/>
              </a:cxn>
              <a:cxn ang="0">
                <a:pos x="connsiteX1" y="connsiteY1"/>
              </a:cxn>
              <a:cxn ang="0">
                <a:pos x="connsiteX2" y="connsiteY2"/>
              </a:cxn>
            </a:cxnLst>
            <a:rect l="l" t="t" r="r" b="b"/>
            <a:pathLst>
              <a:path w="746125" h="127000">
                <a:moveTo>
                  <a:pt x="0" y="0"/>
                </a:moveTo>
                <a:lnTo>
                  <a:pt x="619125" y="0"/>
                </a:lnTo>
                <a:lnTo>
                  <a:pt x="746125" y="127000"/>
                </a:lnTo>
              </a:path>
            </a:pathLst>
          </a:custGeom>
          <a:noFill/>
          <a:ln>
            <a:solidFill>
              <a:schemeClr val="tx1"/>
            </a:solidFill>
            <a:prstDash val="dash"/>
            <a:headEnd type="diamond" w="lg" len="lg"/>
            <a:tailEnd type="diamond"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Freeform 67"/>
          <p:cNvSpPr/>
          <p:nvPr/>
        </p:nvSpPr>
        <p:spPr>
          <a:xfrm flipH="1">
            <a:off x="7055422" y="1989780"/>
            <a:ext cx="1015565" cy="158108"/>
          </a:xfrm>
          <a:custGeom>
            <a:avLst/>
            <a:gdLst>
              <a:gd name="connsiteX0" fmla="*/ 0 w 746125"/>
              <a:gd name="connsiteY0" fmla="*/ 0 h 127000"/>
              <a:gd name="connsiteX1" fmla="*/ 619125 w 746125"/>
              <a:gd name="connsiteY1" fmla="*/ 0 h 127000"/>
              <a:gd name="connsiteX2" fmla="*/ 746125 w 746125"/>
              <a:gd name="connsiteY2" fmla="*/ 127000 h 127000"/>
            </a:gdLst>
            <a:ahLst/>
            <a:cxnLst>
              <a:cxn ang="0">
                <a:pos x="connsiteX0" y="connsiteY0"/>
              </a:cxn>
              <a:cxn ang="0">
                <a:pos x="connsiteX1" y="connsiteY1"/>
              </a:cxn>
              <a:cxn ang="0">
                <a:pos x="connsiteX2" y="connsiteY2"/>
              </a:cxn>
            </a:cxnLst>
            <a:rect l="l" t="t" r="r" b="b"/>
            <a:pathLst>
              <a:path w="746125" h="127000">
                <a:moveTo>
                  <a:pt x="0" y="0"/>
                </a:moveTo>
                <a:lnTo>
                  <a:pt x="619125" y="0"/>
                </a:lnTo>
                <a:lnTo>
                  <a:pt x="746125" y="127000"/>
                </a:lnTo>
              </a:path>
            </a:pathLst>
          </a:custGeom>
          <a:noFill/>
          <a:ln>
            <a:solidFill>
              <a:schemeClr val="tx1"/>
            </a:solidFill>
            <a:prstDash val="dash"/>
            <a:headEnd type="diamond" w="lg" len="lg"/>
            <a:tailEnd type="diamond"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9" name="Straight Connector 68"/>
          <p:cNvCxnSpPr/>
          <p:nvPr/>
        </p:nvCxnSpPr>
        <p:spPr>
          <a:xfrm flipH="1" flipV="1">
            <a:off x="8051928" y="3829213"/>
            <a:ext cx="654263" cy="0"/>
          </a:xfrm>
          <a:prstGeom prst="line">
            <a:avLst/>
          </a:prstGeom>
          <a:ln w="12700">
            <a:solidFill>
              <a:schemeClr val="tx1"/>
            </a:solidFill>
            <a:prstDash val="dash"/>
            <a:headEnd type="diamond" w="lg" len="lg"/>
            <a:tailEnd type="diamond" w="lg" len="lg"/>
          </a:ln>
        </p:spPr>
        <p:style>
          <a:lnRef idx="1">
            <a:schemeClr val="accent1"/>
          </a:lnRef>
          <a:fillRef idx="0">
            <a:schemeClr val="accent1"/>
          </a:fillRef>
          <a:effectRef idx="0">
            <a:schemeClr val="accent1"/>
          </a:effectRef>
          <a:fontRef idx="minor">
            <a:schemeClr val="tx1"/>
          </a:fontRef>
        </p:style>
      </p:cxnSp>
      <p:sp>
        <p:nvSpPr>
          <p:cNvPr id="70" name="Freeform 69"/>
          <p:cNvSpPr/>
          <p:nvPr/>
        </p:nvSpPr>
        <p:spPr>
          <a:xfrm flipH="1" flipV="1">
            <a:off x="7055422" y="5514259"/>
            <a:ext cx="1015564" cy="158108"/>
          </a:xfrm>
          <a:custGeom>
            <a:avLst/>
            <a:gdLst>
              <a:gd name="connsiteX0" fmla="*/ 0 w 746125"/>
              <a:gd name="connsiteY0" fmla="*/ 0 h 127000"/>
              <a:gd name="connsiteX1" fmla="*/ 619125 w 746125"/>
              <a:gd name="connsiteY1" fmla="*/ 0 h 127000"/>
              <a:gd name="connsiteX2" fmla="*/ 746125 w 746125"/>
              <a:gd name="connsiteY2" fmla="*/ 127000 h 127000"/>
            </a:gdLst>
            <a:ahLst/>
            <a:cxnLst>
              <a:cxn ang="0">
                <a:pos x="connsiteX0" y="connsiteY0"/>
              </a:cxn>
              <a:cxn ang="0">
                <a:pos x="connsiteX1" y="connsiteY1"/>
              </a:cxn>
              <a:cxn ang="0">
                <a:pos x="connsiteX2" y="connsiteY2"/>
              </a:cxn>
            </a:cxnLst>
            <a:rect l="l" t="t" r="r" b="b"/>
            <a:pathLst>
              <a:path w="746125" h="127000">
                <a:moveTo>
                  <a:pt x="0" y="0"/>
                </a:moveTo>
                <a:lnTo>
                  <a:pt x="619125" y="0"/>
                </a:lnTo>
                <a:lnTo>
                  <a:pt x="746125" y="127000"/>
                </a:lnTo>
              </a:path>
            </a:pathLst>
          </a:custGeom>
          <a:noFill/>
          <a:ln>
            <a:solidFill>
              <a:schemeClr val="tx1"/>
            </a:solidFill>
            <a:prstDash val="dash"/>
            <a:headEnd type="diamond" w="lg" len="lg"/>
            <a:tailEnd type="diamond"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Slide Number Placeholder 42">
            <a:extLst>
              <a:ext uri="{FF2B5EF4-FFF2-40B4-BE49-F238E27FC236}">
                <a16:creationId xmlns:a16="http://schemas.microsoft.com/office/drawing/2014/main" id="{3A878E0B-8102-4BB6-8FCA-C74FA7968BAF}"/>
              </a:ext>
            </a:extLst>
          </p:cNvPr>
          <p:cNvSpPr>
            <a:spLocks noGrp="1"/>
          </p:cNvSpPr>
          <p:nvPr>
            <p:ph type="sldNum" sz="quarter" idx="10"/>
          </p:nvPr>
        </p:nvSpPr>
        <p:spPr/>
        <p:txBody>
          <a:bodyPr/>
          <a:lstStyle/>
          <a:p>
            <a:fld id="{4E6DB2D9-BBD8-435B-B34A-9B8472CE273E}" type="slidenum">
              <a:rPr lang="en-US" smtClean="0"/>
              <a:pPr/>
              <a:t>35</a:t>
            </a:fld>
            <a:endParaRPr lang="en-US"/>
          </a:p>
        </p:txBody>
      </p:sp>
      <p:sp>
        <p:nvSpPr>
          <p:cNvPr id="44" name="Date Placeholder 43">
            <a:extLst>
              <a:ext uri="{FF2B5EF4-FFF2-40B4-BE49-F238E27FC236}">
                <a16:creationId xmlns:a16="http://schemas.microsoft.com/office/drawing/2014/main" id="{B178BAF1-1A85-423E-93C9-9E83646DBC3A}"/>
              </a:ext>
            </a:extLst>
          </p:cNvPr>
          <p:cNvSpPr>
            <a:spLocks noGrp="1"/>
          </p:cNvSpPr>
          <p:nvPr>
            <p:ph type="dt" sz="half" idx="13"/>
          </p:nvPr>
        </p:nvSpPr>
        <p:spPr/>
        <p:txBody>
          <a:bodyPr/>
          <a:lstStyle/>
          <a:p>
            <a:fld id="{CAA2C195-E089-453D-88B2-C74E8F5B54FF}" type="datetime1">
              <a:rPr lang="en-US" smtClean="0"/>
              <a:t>7/24/2019</a:t>
            </a:fld>
            <a:endParaRPr lang="en-US"/>
          </a:p>
        </p:txBody>
      </p:sp>
    </p:spTree>
    <p:extLst>
      <p:ext uri="{BB962C8B-B14F-4D97-AF65-F5344CB8AC3E}">
        <p14:creationId xmlns:p14="http://schemas.microsoft.com/office/powerpoint/2010/main" val="296491770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a:t>Contact me</a:t>
            </a:r>
          </a:p>
        </p:txBody>
      </p:sp>
      <p:pic>
        <p:nvPicPr>
          <p:cNvPr id="19" name="Picture Placeholder 18">
            <a:extLst>
              <a:ext uri="{FF2B5EF4-FFF2-40B4-BE49-F238E27FC236}">
                <a16:creationId xmlns:a16="http://schemas.microsoft.com/office/drawing/2014/main" id="{E374B169-C841-4E43-8480-EBB130207B3D}"/>
              </a:ext>
            </a:extLst>
          </p:cNvPr>
          <p:cNvPicPr>
            <a:picLocks noGrp="1" noChangeAspect="1"/>
          </p:cNvPicPr>
          <p:nvPr>
            <p:ph type="pic" sz="quarter" idx="11"/>
          </p:nvPr>
        </p:nvPicPr>
        <p:blipFill>
          <a:blip r:embed="rId3">
            <a:extLst>
              <a:ext uri="{28A0092B-C50C-407E-A947-70E740481C1C}">
                <a14:useLocalDpi xmlns:a14="http://schemas.microsoft.com/office/drawing/2010/main" val="0"/>
              </a:ext>
            </a:extLst>
          </a:blip>
          <a:srcRect t="49" b="49"/>
          <a:stretch>
            <a:fillRect/>
          </a:stretch>
        </p:blipFill>
        <p:spPr/>
      </p:pic>
      <p:sp>
        <p:nvSpPr>
          <p:cNvPr id="21" name="Text Placeholder 20"/>
          <p:cNvSpPr>
            <a:spLocks noGrp="1"/>
          </p:cNvSpPr>
          <p:nvPr>
            <p:ph type="body" sz="quarter" idx="14"/>
          </p:nvPr>
        </p:nvSpPr>
        <p:spPr/>
        <p:txBody>
          <a:bodyPr/>
          <a:lstStyle/>
          <a:p>
            <a:r>
              <a:rPr lang="en-US"/>
              <a:t>Subtitle goes here</a:t>
            </a:r>
          </a:p>
        </p:txBody>
      </p:sp>
      <p:sp>
        <p:nvSpPr>
          <p:cNvPr id="44" name="Slide Number Placeholder 43">
            <a:extLst>
              <a:ext uri="{FF2B5EF4-FFF2-40B4-BE49-F238E27FC236}">
                <a16:creationId xmlns:a16="http://schemas.microsoft.com/office/drawing/2014/main" id="{FB359DEB-786C-41D9-80B6-02F1CCA927BC}"/>
              </a:ext>
            </a:extLst>
          </p:cNvPr>
          <p:cNvSpPr>
            <a:spLocks noGrp="1"/>
          </p:cNvSpPr>
          <p:nvPr>
            <p:ph type="sldNum" sz="quarter" idx="4294967295"/>
          </p:nvPr>
        </p:nvSpPr>
        <p:spPr>
          <a:xfrm>
            <a:off x="11728450" y="6327775"/>
            <a:ext cx="463550" cy="238125"/>
          </a:xfrm>
        </p:spPr>
        <p:txBody>
          <a:bodyPr/>
          <a:lstStyle/>
          <a:p>
            <a:fld id="{4E6DB2D9-BBD8-435B-B34A-9B8472CE273E}" type="slidenum">
              <a:rPr lang="en-US" smtClean="0"/>
              <a:pPr/>
              <a:t>36</a:t>
            </a:fld>
            <a:endParaRPr lang="en-US"/>
          </a:p>
        </p:txBody>
      </p:sp>
      <p:sp>
        <p:nvSpPr>
          <p:cNvPr id="45" name="Date Placeholder 44">
            <a:extLst>
              <a:ext uri="{FF2B5EF4-FFF2-40B4-BE49-F238E27FC236}">
                <a16:creationId xmlns:a16="http://schemas.microsoft.com/office/drawing/2014/main" id="{EFD045C7-44E0-4320-BBFE-122E1752A8AC}"/>
              </a:ext>
            </a:extLst>
          </p:cNvPr>
          <p:cNvSpPr>
            <a:spLocks noGrp="1"/>
          </p:cNvSpPr>
          <p:nvPr>
            <p:ph type="dt" sz="half" idx="4294967295"/>
          </p:nvPr>
        </p:nvSpPr>
        <p:spPr>
          <a:xfrm flipH="1">
            <a:off x="11325225" y="6327775"/>
            <a:ext cx="866775" cy="238125"/>
          </a:xfrm>
        </p:spPr>
        <p:txBody>
          <a:bodyPr/>
          <a:lstStyle/>
          <a:p>
            <a:fld id="{FEE3A374-5DAA-47D0-87B8-12C83B5C813E}" type="datetime1">
              <a:rPr lang="en-US" smtClean="0"/>
              <a:t>7/24/2019</a:t>
            </a:fld>
            <a:endParaRPr lang="en-US"/>
          </a:p>
        </p:txBody>
      </p:sp>
      <p:sp>
        <p:nvSpPr>
          <p:cNvPr id="10" name="TextBox 9"/>
          <p:cNvSpPr txBox="1"/>
          <p:nvPr/>
        </p:nvSpPr>
        <p:spPr>
          <a:xfrm>
            <a:off x="1939620" y="1860681"/>
            <a:ext cx="3270556" cy="323165"/>
          </a:xfrm>
          <a:prstGeom prst="rect">
            <a:avLst/>
          </a:prstGeom>
          <a:noFill/>
        </p:spPr>
        <p:txBody>
          <a:bodyPr wrap="square" rtlCol="0">
            <a:spAutoFit/>
          </a:bodyPr>
          <a:lstStyle/>
          <a:p>
            <a:r>
              <a:rPr lang="en-US" sz="1500"/>
              <a:t>Email</a:t>
            </a:r>
          </a:p>
        </p:txBody>
      </p:sp>
      <p:sp>
        <p:nvSpPr>
          <p:cNvPr id="11" name="TextBox 10"/>
          <p:cNvSpPr txBox="1"/>
          <p:nvPr/>
        </p:nvSpPr>
        <p:spPr>
          <a:xfrm>
            <a:off x="1939619" y="2119366"/>
            <a:ext cx="3270556" cy="323165"/>
          </a:xfrm>
          <a:prstGeom prst="rect">
            <a:avLst/>
          </a:prstGeom>
          <a:noFill/>
        </p:spPr>
        <p:txBody>
          <a:bodyPr wrap="square" rtlCol="0">
            <a:spAutoFit/>
          </a:bodyPr>
          <a:lstStyle/>
          <a:p>
            <a:r>
              <a:rPr lang="en-US" sz="1500"/>
              <a:t>jessica@company.com</a:t>
            </a:r>
          </a:p>
        </p:txBody>
      </p:sp>
      <p:sp>
        <p:nvSpPr>
          <p:cNvPr id="12" name="TextBox 11"/>
          <p:cNvSpPr txBox="1"/>
          <p:nvPr/>
        </p:nvSpPr>
        <p:spPr>
          <a:xfrm>
            <a:off x="1939620" y="2814341"/>
            <a:ext cx="3270556" cy="323165"/>
          </a:xfrm>
          <a:prstGeom prst="rect">
            <a:avLst/>
          </a:prstGeom>
          <a:noFill/>
        </p:spPr>
        <p:txBody>
          <a:bodyPr wrap="square" rtlCol="0">
            <a:spAutoFit/>
          </a:bodyPr>
          <a:lstStyle/>
          <a:p>
            <a:r>
              <a:rPr lang="en-US" sz="1500"/>
              <a:t>Phone</a:t>
            </a:r>
          </a:p>
        </p:txBody>
      </p:sp>
      <p:sp>
        <p:nvSpPr>
          <p:cNvPr id="13" name="TextBox 12"/>
          <p:cNvSpPr txBox="1"/>
          <p:nvPr/>
        </p:nvSpPr>
        <p:spPr>
          <a:xfrm>
            <a:off x="1939619" y="3073026"/>
            <a:ext cx="3270556" cy="323165"/>
          </a:xfrm>
          <a:prstGeom prst="rect">
            <a:avLst/>
          </a:prstGeom>
          <a:noFill/>
        </p:spPr>
        <p:txBody>
          <a:bodyPr wrap="square" rtlCol="0">
            <a:spAutoFit/>
          </a:bodyPr>
          <a:lstStyle/>
          <a:p>
            <a:r>
              <a:rPr lang="en-US" sz="1500"/>
              <a:t>+ 00 654 098 123</a:t>
            </a:r>
          </a:p>
        </p:txBody>
      </p:sp>
      <p:sp>
        <p:nvSpPr>
          <p:cNvPr id="14" name="TextBox 13"/>
          <p:cNvSpPr txBox="1"/>
          <p:nvPr/>
        </p:nvSpPr>
        <p:spPr>
          <a:xfrm>
            <a:off x="1939619" y="3768001"/>
            <a:ext cx="3270556" cy="323165"/>
          </a:xfrm>
          <a:prstGeom prst="rect">
            <a:avLst/>
          </a:prstGeom>
          <a:noFill/>
        </p:spPr>
        <p:txBody>
          <a:bodyPr wrap="square" rtlCol="0">
            <a:spAutoFit/>
          </a:bodyPr>
          <a:lstStyle/>
          <a:p>
            <a:r>
              <a:rPr lang="en-US" sz="1500"/>
              <a:t>Facebook</a:t>
            </a:r>
          </a:p>
        </p:txBody>
      </p:sp>
      <p:sp>
        <p:nvSpPr>
          <p:cNvPr id="15" name="TextBox 14"/>
          <p:cNvSpPr txBox="1"/>
          <p:nvPr/>
        </p:nvSpPr>
        <p:spPr>
          <a:xfrm>
            <a:off x="1939618" y="4026686"/>
            <a:ext cx="3270556" cy="323165"/>
          </a:xfrm>
          <a:prstGeom prst="rect">
            <a:avLst/>
          </a:prstGeom>
          <a:noFill/>
        </p:spPr>
        <p:txBody>
          <a:bodyPr wrap="square" rtlCol="0">
            <a:spAutoFit/>
          </a:bodyPr>
          <a:lstStyle/>
          <a:p>
            <a:r>
              <a:rPr lang="en-US" sz="1500"/>
              <a:t>facebook.com/</a:t>
            </a:r>
            <a:r>
              <a:rPr lang="en-US" sz="1500" err="1"/>
              <a:t>jwhitetaker</a:t>
            </a:r>
            <a:endParaRPr lang="en-US" sz="1500"/>
          </a:p>
        </p:txBody>
      </p:sp>
      <p:sp>
        <p:nvSpPr>
          <p:cNvPr id="16" name="TextBox 15"/>
          <p:cNvSpPr txBox="1"/>
          <p:nvPr/>
        </p:nvSpPr>
        <p:spPr>
          <a:xfrm>
            <a:off x="1939618" y="4718803"/>
            <a:ext cx="3270556" cy="323165"/>
          </a:xfrm>
          <a:prstGeom prst="rect">
            <a:avLst/>
          </a:prstGeom>
          <a:noFill/>
        </p:spPr>
        <p:txBody>
          <a:bodyPr wrap="square" rtlCol="0">
            <a:spAutoFit/>
          </a:bodyPr>
          <a:lstStyle/>
          <a:p>
            <a:r>
              <a:rPr lang="en-US" sz="1500"/>
              <a:t>Website</a:t>
            </a:r>
          </a:p>
        </p:txBody>
      </p:sp>
      <p:sp>
        <p:nvSpPr>
          <p:cNvPr id="17" name="TextBox 16"/>
          <p:cNvSpPr txBox="1"/>
          <p:nvPr/>
        </p:nvSpPr>
        <p:spPr>
          <a:xfrm>
            <a:off x="1939617" y="4977488"/>
            <a:ext cx="3270556" cy="323165"/>
          </a:xfrm>
          <a:prstGeom prst="rect">
            <a:avLst/>
          </a:prstGeom>
          <a:noFill/>
        </p:spPr>
        <p:txBody>
          <a:bodyPr wrap="square" rtlCol="0">
            <a:spAutoFit/>
          </a:bodyPr>
          <a:lstStyle/>
          <a:p>
            <a:r>
              <a:rPr lang="en-US" sz="1500"/>
              <a:t>www.kpit.com</a:t>
            </a:r>
          </a:p>
        </p:txBody>
      </p:sp>
      <p:sp>
        <p:nvSpPr>
          <p:cNvPr id="7" name="Rectangle 6"/>
          <p:cNvSpPr/>
          <p:nvPr/>
        </p:nvSpPr>
        <p:spPr>
          <a:xfrm>
            <a:off x="6182147" y="5022849"/>
            <a:ext cx="5374853" cy="101773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7213600" y="5194300"/>
            <a:ext cx="2254143" cy="400110"/>
          </a:xfrm>
          <a:prstGeom prst="rect">
            <a:avLst/>
          </a:prstGeom>
          <a:noFill/>
        </p:spPr>
        <p:txBody>
          <a:bodyPr wrap="none" rtlCol="0">
            <a:spAutoFit/>
          </a:bodyPr>
          <a:lstStyle/>
          <a:p>
            <a:r>
              <a:rPr lang="en-US" sz="2000">
                <a:latin typeface="Work Sans Medium" panose="020B0706030804020204" pitchFamily="34" charset="0"/>
              </a:rPr>
              <a:t>Jessica Medium</a:t>
            </a:r>
          </a:p>
        </p:txBody>
      </p:sp>
      <p:sp>
        <p:nvSpPr>
          <p:cNvPr id="9" name="TextBox 8"/>
          <p:cNvSpPr txBox="1"/>
          <p:nvPr/>
        </p:nvSpPr>
        <p:spPr>
          <a:xfrm>
            <a:off x="7213600" y="5529930"/>
            <a:ext cx="1784463" cy="323165"/>
          </a:xfrm>
          <a:prstGeom prst="rect">
            <a:avLst/>
          </a:prstGeom>
          <a:noFill/>
        </p:spPr>
        <p:txBody>
          <a:bodyPr wrap="none" rtlCol="0">
            <a:spAutoFit/>
          </a:bodyPr>
          <a:lstStyle/>
          <a:p>
            <a:r>
              <a:rPr lang="en-US" sz="1500"/>
              <a:t>VP of Operations</a:t>
            </a:r>
          </a:p>
        </p:txBody>
      </p:sp>
      <p:grpSp>
        <p:nvGrpSpPr>
          <p:cNvPr id="58" name="Group 57">
            <a:extLst>
              <a:ext uri="{FF2B5EF4-FFF2-40B4-BE49-F238E27FC236}">
                <a16:creationId xmlns:a16="http://schemas.microsoft.com/office/drawing/2014/main" id="{91A9E828-2A00-4287-AD42-712E4A63EE23}"/>
              </a:ext>
            </a:extLst>
          </p:cNvPr>
          <p:cNvGrpSpPr>
            <a:grpSpLocks noChangeAspect="1"/>
          </p:cNvGrpSpPr>
          <p:nvPr/>
        </p:nvGrpSpPr>
        <p:grpSpPr>
          <a:xfrm>
            <a:off x="631849" y="1687799"/>
            <a:ext cx="947338" cy="947338"/>
            <a:chOff x="1315586" y="1656000"/>
            <a:chExt cx="947338" cy="947338"/>
          </a:xfrm>
        </p:grpSpPr>
        <p:sp>
          <p:nvSpPr>
            <p:cNvPr id="59" name="Rectangle 58">
              <a:extLst>
                <a:ext uri="{FF2B5EF4-FFF2-40B4-BE49-F238E27FC236}">
                  <a16:creationId xmlns:a16="http://schemas.microsoft.com/office/drawing/2014/main" id="{4900E8A8-B713-42FF-9B81-4420FFBF2FE3}"/>
                </a:ext>
              </a:extLst>
            </p:cNvPr>
            <p:cNvSpPr>
              <a:spLocks noChangeAspect="1"/>
            </p:cNvSpPr>
            <p:nvPr/>
          </p:nvSpPr>
          <p:spPr>
            <a:xfrm>
              <a:off x="1315586" y="1656000"/>
              <a:ext cx="947338" cy="9473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Freeform 173">
              <a:extLst>
                <a:ext uri="{FF2B5EF4-FFF2-40B4-BE49-F238E27FC236}">
                  <a16:creationId xmlns:a16="http://schemas.microsoft.com/office/drawing/2014/main" id="{2BE1FF88-3CD7-48C4-9297-ABBE5D1553CB}"/>
                </a:ext>
              </a:extLst>
            </p:cNvPr>
            <p:cNvSpPr>
              <a:spLocks noChangeAspect="1" noEditPoints="1"/>
            </p:cNvSpPr>
            <p:nvPr/>
          </p:nvSpPr>
          <p:spPr bwMode="auto">
            <a:xfrm>
              <a:off x="1494055" y="1908513"/>
              <a:ext cx="590400" cy="442313"/>
            </a:xfrm>
            <a:custGeom>
              <a:avLst/>
              <a:gdLst>
                <a:gd name="T0" fmla="*/ 751 w 751"/>
                <a:gd name="T1" fmla="*/ 510 h 564"/>
                <a:gd name="T2" fmla="*/ 697 w 751"/>
                <a:gd name="T3" fmla="*/ 564 h 564"/>
                <a:gd name="T4" fmla="*/ 643 w 751"/>
                <a:gd name="T5" fmla="*/ 510 h 564"/>
                <a:gd name="T6" fmla="*/ 697 w 751"/>
                <a:gd name="T7" fmla="*/ 456 h 564"/>
                <a:gd name="T8" fmla="*/ 751 w 751"/>
                <a:gd name="T9" fmla="*/ 510 h 564"/>
                <a:gd name="T10" fmla="*/ 751 w 751"/>
                <a:gd name="T11" fmla="*/ 0 h 564"/>
                <a:gd name="T12" fmla="*/ 751 w 751"/>
                <a:gd name="T13" fmla="*/ 374 h 564"/>
                <a:gd name="T14" fmla="*/ 643 w 751"/>
                <a:gd name="T15" fmla="*/ 374 h 564"/>
                <a:gd name="T16" fmla="*/ 643 w 751"/>
                <a:gd name="T17" fmla="*/ 160 h 564"/>
                <a:gd name="T18" fmla="*/ 375 w 751"/>
                <a:gd name="T19" fmla="*/ 349 h 564"/>
                <a:gd name="T20" fmla="*/ 108 w 751"/>
                <a:gd name="T21" fmla="*/ 160 h 564"/>
                <a:gd name="T22" fmla="*/ 108 w 751"/>
                <a:gd name="T23" fmla="*/ 456 h 564"/>
                <a:gd name="T24" fmla="*/ 565 w 751"/>
                <a:gd name="T25" fmla="*/ 456 h 564"/>
                <a:gd name="T26" fmla="*/ 565 w 751"/>
                <a:gd name="T27" fmla="*/ 564 h 564"/>
                <a:gd name="T28" fmla="*/ 0 w 751"/>
                <a:gd name="T29" fmla="*/ 564 h 564"/>
                <a:gd name="T30" fmla="*/ 0 w 751"/>
                <a:gd name="T31" fmla="*/ 0 h 564"/>
                <a:gd name="T32" fmla="*/ 751 w 751"/>
                <a:gd name="T33" fmla="*/ 0 h 564"/>
                <a:gd name="T34" fmla="*/ 375 w 751"/>
                <a:gd name="T35" fmla="*/ 217 h 564"/>
                <a:gd name="T36" fmla="*/ 529 w 751"/>
                <a:gd name="T37" fmla="*/ 108 h 564"/>
                <a:gd name="T38" fmla="*/ 222 w 751"/>
                <a:gd name="T39" fmla="*/ 108 h 564"/>
                <a:gd name="T40" fmla="*/ 375 w 751"/>
                <a:gd name="T41" fmla="*/ 217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51" h="564">
                  <a:moveTo>
                    <a:pt x="751" y="510"/>
                  </a:moveTo>
                  <a:cubicBezTo>
                    <a:pt x="751" y="540"/>
                    <a:pt x="727" y="564"/>
                    <a:pt x="697" y="564"/>
                  </a:cubicBezTo>
                  <a:cubicBezTo>
                    <a:pt x="667" y="564"/>
                    <a:pt x="643" y="540"/>
                    <a:pt x="643" y="510"/>
                  </a:cubicBezTo>
                  <a:cubicBezTo>
                    <a:pt x="643" y="480"/>
                    <a:pt x="667" y="456"/>
                    <a:pt x="697" y="456"/>
                  </a:cubicBezTo>
                  <a:cubicBezTo>
                    <a:pt x="727" y="456"/>
                    <a:pt x="751" y="480"/>
                    <a:pt x="751" y="510"/>
                  </a:cubicBezTo>
                  <a:close/>
                  <a:moveTo>
                    <a:pt x="751" y="0"/>
                  </a:moveTo>
                  <a:cubicBezTo>
                    <a:pt x="751" y="374"/>
                    <a:pt x="751" y="374"/>
                    <a:pt x="751" y="374"/>
                  </a:cubicBezTo>
                  <a:cubicBezTo>
                    <a:pt x="643" y="374"/>
                    <a:pt x="643" y="374"/>
                    <a:pt x="643" y="374"/>
                  </a:cubicBezTo>
                  <a:cubicBezTo>
                    <a:pt x="643" y="160"/>
                    <a:pt x="643" y="160"/>
                    <a:pt x="643" y="160"/>
                  </a:cubicBezTo>
                  <a:cubicBezTo>
                    <a:pt x="375" y="349"/>
                    <a:pt x="375" y="349"/>
                    <a:pt x="375" y="349"/>
                  </a:cubicBezTo>
                  <a:cubicBezTo>
                    <a:pt x="108" y="160"/>
                    <a:pt x="108" y="160"/>
                    <a:pt x="108" y="160"/>
                  </a:cubicBezTo>
                  <a:cubicBezTo>
                    <a:pt x="108" y="456"/>
                    <a:pt x="108" y="456"/>
                    <a:pt x="108" y="456"/>
                  </a:cubicBezTo>
                  <a:cubicBezTo>
                    <a:pt x="565" y="456"/>
                    <a:pt x="565" y="456"/>
                    <a:pt x="565" y="456"/>
                  </a:cubicBezTo>
                  <a:cubicBezTo>
                    <a:pt x="565" y="564"/>
                    <a:pt x="565" y="564"/>
                    <a:pt x="565" y="564"/>
                  </a:cubicBezTo>
                  <a:cubicBezTo>
                    <a:pt x="0" y="564"/>
                    <a:pt x="0" y="564"/>
                    <a:pt x="0" y="564"/>
                  </a:cubicBezTo>
                  <a:cubicBezTo>
                    <a:pt x="0" y="0"/>
                    <a:pt x="0" y="0"/>
                    <a:pt x="0" y="0"/>
                  </a:cubicBezTo>
                  <a:lnTo>
                    <a:pt x="751" y="0"/>
                  </a:lnTo>
                  <a:close/>
                  <a:moveTo>
                    <a:pt x="375" y="217"/>
                  </a:moveTo>
                  <a:cubicBezTo>
                    <a:pt x="529" y="108"/>
                    <a:pt x="529" y="108"/>
                    <a:pt x="529" y="108"/>
                  </a:cubicBezTo>
                  <a:cubicBezTo>
                    <a:pt x="222" y="108"/>
                    <a:pt x="222" y="108"/>
                    <a:pt x="222" y="108"/>
                  </a:cubicBezTo>
                  <a:lnTo>
                    <a:pt x="375" y="217"/>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61" name="Group 60">
            <a:extLst>
              <a:ext uri="{FF2B5EF4-FFF2-40B4-BE49-F238E27FC236}">
                <a16:creationId xmlns:a16="http://schemas.microsoft.com/office/drawing/2014/main" id="{1A460921-8469-4E10-90DD-221F7F6AE16A}"/>
              </a:ext>
            </a:extLst>
          </p:cNvPr>
          <p:cNvGrpSpPr>
            <a:grpSpLocks noChangeAspect="1"/>
          </p:cNvGrpSpPr>
          <p:nvPr/>
        </p:nvGrpSpPr>
        <p:grpSpPr>
          <a:xfrm>
            <a:off x="631849" y="2640630"/>
            <a:ext cx="947338" cy="947338"/>
            <a:chOff x="8458791" y="3197541"/>
            <a:chExt cx="947338" cy="947338"/>
          </a:xfrm>
        </p:grpSpPr>
        <p:sp>
          <p:nvSpPr>
            <p:cNvPr id="62" name="Rectangle 61">
              <a:extLst>
                <a:ext uri="{FF2B5EF4-FFF2-40B4-BE49-F238E27FC236}">
                  <a16:creationId xmlns:a16="http://schemas.microsoft.com/office/drawing/2014/main" id="{6969222C-52E7-4B85-84FC-5D0E960A8E62}"/>
                </a:ext>
              </a:extLst>
            </p:cNvPr>
            <p:cNvSpPr>
              <a:spLocks noChangeAspect="1"/>
            </p:cNvSpPr>
            <p:nvPr/>
          </p:nvSpPr>
          <p:spPr>
            <a:xfrm>
              <a:off x="8458791" y="3197541"/>
              <a:ext cx="947338" cy="9473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Freeform 175">
              <a:extLst>
                <a:ext uri="{FF2B5EF4-FFF2-40B4-BE49-F238E27FC236}">
                  <a16:creationId xmlns:a16="http://schemas.microsoft.com/office/drawing/2014/main" id="{FD452355-3360-435B-8ED5-C8EFCD5FD74D}"/>
                </a:ext>
              </a:extLst>
            </p:cNvPr>
            <p:cNvSpPr>
              <a:spLocks noChangeAspect="1" noEditPoints="1"/>
            </p:cNvSpPr>
            <p:nvPr/>
          </p:nvSpPr>
          <p:spPr bwMode="auto">
            <a:xfrm>
              <a:off x="8740532" y="3376010"/>
              <a:ext cx="383857" cy="590400"/>
            </a:xfrm>
            <a:custGeom>
              <a:avLst/>
              <a:gdLst>
                <a:gd name="T0" fmla="*/ 434 w 488"/>
                <a:gd name="T1" fmla="*/ 0 h 752"/>
                <a:gd name="T2" fmla="*/ 54 w 488"/>
                <a:gd name="T3" fmla="*/ 0 h 752"/>
                <a:gd name="T4" fmla="*/ 0 w 488"/>
                <a:gd name="T5" fmla="*/ 54 h 752"/>
                <a:gd name="T6" fmla="*/ 0 w 488"/>
                <a:gd name="T7" fmla="*/ 698 h 752"/>
                <a:gd name="T8" fmla="*/ 54 w 488"/>
                <a:gd name="T9" fmla="*/ 752 h 752"/>
                <a:gd name="T10" fmla="*/ 434 w 488"/>
                <a:gd name="T11" fmla="*/ 752 h 752"/>
                <a:gd name="T12" fmla="*/ 488 w 488"/>
                <a:gd name="T13" fmla="*/ 698 h 752"/>
                <a:gd name="T14" fmla="*/ 488 w 488"/>
                <a:gd name="T15" fmla="*/ 54 h 752"/>
                <a:gd name="T16" fmla="*/ 434 w 488"/>
                <a:gd name="T17" fmla="*/ 0 h 752"/>
                <a:gd name="T18" fmla="*/ 380 w 488"/>
                <a:gd name="T19" fmla="*/ 644 h 752"/>
                <a:gd name="T20" fmla="*/ 300 w 488"/>
                <a:gd name="T21" fmla="*/ 644 h 752"/>
                <a:gd name="T22" fmla="*/ 244 w 488"/>
                <a:gd name="T23" fmla="*/ 597 h 752"/>
                <a:gd name="T24" fmla="*/ 188 w 488"/>
                <a:gd name="T25" fmla="*/ 644 h 752"/>
                <a:gd name="T26" fmla="*/ 108 w 488"/>
                <a:gd name="T27" fmla="*/ 644 h 752"/>
                <a:gd name="T28" fmla="*/ 108 w 488"/>
                <a:gd name="T29" fmla="*/ 108 h 752"/>
                <a:gd name="T30" fmla="*/ 380 w 488"/>
                <a:gd name="T31" fmla="*/ 108 h 752"/>
                <a:gd name="T32" fmla="*/ 380 w 488"/>
                <a:gd name="T33" fmla="*/ 644 h 7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88" h="752">
                  <a:moveTo>
                    <a:pt x="434" y="0"/>
                  </a:moveTo>
                  <a:cubicBezTo>
                    <a:pt x="54" y="0"/>
                    <a:pt x="54" y="0"/>
                    <a:pt x="54" y="0"/>
                  </a:cubicBezTo>
                  <a:cubicBezTo>
                    <a:pt x="24" y="0"/>
                    <a:pt x="0" y="24"/>
                    <a:pt x="0" y="54"/>
                  </a:cubicBezTo>
                  <a:cubicBezTo>
                    <a:pt x="0" y="698"/>
                    <a:pt x="0" y="698"/>
                    <a:pt x="0" y="698"/>
                  </a:cubicBezTo>
                  <a:cubicBezTo>
                    <a:pt x="0" y="728"/>
                    <a:pt x="24" y="752"/>
                    <a:pt x="54" y="752"/>
                  </a:cubicBezTo>
                  <a:cubicBezTo>
                    <a:pt x="434" y="752"/>
                    <a:pt x="434" y="752"/>
                    <a:pt x="434" y="752"/>
                  </a:cubicBezTo>
                  <a:cubicBezTo>
                    <a:pt x="464" y="752"/>
                    <a:pt x="488" y="728"/>
                    <a:pt x="488" y="698"/>
                  </a:cubicBezTo>
                  <a:cubicBezTo>
                    <a:pt x="488" y="54"/>
                    <a:pt x="488" y="54"/>
                    <a:pt x="488" y="54"/>
                  </a:cubicBezTo>
                  <a:cubicBezTo>
                    <a:pt x="488" y="24"/>
                    <a:pt x="464" y="0"/>
                    <a:pt x="434" y="0"/>
                  </a:cubicBezTo>
                  <a:close/>
                  <a:moveTo>
                    <a:pt x="380" y="644"/>
                  </a:moveTo>
                  <a:cubicBezTo>
                    <a:pt x="300" y="644"/>
                    <a:pt x="300" y="644"/>
                    <a:pt x="300" y="644"/>
                  </a:cubicBezTo>
                  <a:cubicBezTo>
                    <a:pt x="295" y="617"/>
                    <a:pt x="272" y="597"/>
                    <a:pt x="244" y="597"/>
                  </a:cubicBezTo>
                  <a:cubicBezTo>
                    <a:pt x="216" y="597"/>
                    <a:pt x="193" y="617"/>
                    <a:pt x="188" y="644"/>
                  </a:cubicBezTo>
                  <a:cubicBezTo>
                    <a:pt x="108" y="644"/>
                    <a:pt x="108" y="644"/>
                    <a:pt x="108" y="644"/>
                  </a:cubicBezTo>
                  <a:cubicBezTo>
                    <a:pt x="108" y="108"/>
                    <a:pt x="108" y="108"/>
                    <a:pt x="108" y="108"/>
                  </a:cubicBezTo>
                  <a:cubicBezTo>
                    <a:pt x="380" y="108"/>
                    <a:pt x="380" y="108"/>
                    <a:pt x="380" y="108"/>
                  </a:cubicBezTo>
                  <a:lnTo>
                    <a:pt x="380" y="644"/>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64" name="Group 63">
            <a:extLst>
              <a:ext uri="{FF2B5EF4-FFF2-40B4-BE49-F238E27FC236}">
                <a16:creationId xmlns:a16="http://schemas.microsoft.com/office/drawing/2014/main" id="{ABBCA4DE-57A8-4782-9D40-8609B2FC582D}"/>
              </a:ext>
            </a:extLst>
          </p:cNvPr>
          <p:cNvGrpSpPr>
            <a:grpSpLocks noChangeAspect="1"/>
          </p:cNvGrpSpPr>
          <p:nvPr/>
        </p:nvGrpSpPr>
        <p:grpSpPr>
          <a:xfrm>
            <a:off x="631849" y="3593461"/>
            <a:ext cx="947338" cy="947338"/>
            <a:chOff x="9887432" y="3197541"/>
            <a:chExt cx="947338" cy="947338"/>
          </a:xfrm>
        </p:grpSpPr>
        <p:sp>
          <p:nvSpPr>
            <p:cNvPr id="65" name="Rectangle 64">
              <a:extLst>
                <a:ext uri="{FF2B5EF4-FFF2-40B4-BE49-F238E27FC236}">
                  <a16:creationId xmlns:a16="http://schemas.microsoft.com/office/drawing/2014/main" id="{BBB16606-E6FC-4CEF-8C60-355F9BF4176C}"/>
                </a:ext>
              </a:extLst>
            </p:cNvPr>
            <p:cNvSpPr>
              <a:spLocks noChangeAspect="1"/>
            </p:cNvSpPr>
            <p:nvPr/>
          </p:nvSpPr>
          <p:spPr>
            <a:xfrm>
              <a:off x="9887432" y="3197541"/>
              <a:ext cx="947338" cy="9473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Freeform 174">
              <a:extLst>
                <a:ext uri="{FF2B5EF4-FFF2-40B4-BE49-F238E27FC236}">
                  <a16:creationId xmlns:a16="http://schemas.microsoft.com/office/drawing/2014/main" id="{22893A24-EC6B-43C8-9443-D13C8DF02960}"/>
                </a:ext>
              </a:extLst>
            </p:cNvPr>
            <p:cNvSpPr>
              <a:spLocks noChangeAspect="1" noEditPoints="1"/>
            </p:cNvSpPr>
            <p:nvPr/>
          </p:nvSpPr>
          <p:spPr bwMode="auto">
            <a:xfrm>
              <a:off x="10194839" y="3376010"/>
              <a:ext cx="332524" cy="590400"/>
            </a:xfrm>
            <a:custGeom>
              <a:avLst/>
              <a:gdLst>
                <a:gd name="T0" fmla="*/ 297 w 425"/>
                <a:gd name="T1" fmla="*/ 356 h 755"/>
                <a:gd name="T2" fmla="*/ 243 w 425"/>
                <a:gd name="T3" fmla="*/ 410 h 755"/>
                <a:gd name="T4" fmla="*/ 189 w 425"/>
                <a:gd name="T5" fmla="*/ 356 h 755"/>
                <a:gd name="T6" fmla="*/ 243 w 425"/>
                <a:gd name="T7" fmla="*/ 302 h 755"/>
                <a:gd name="T8" fmla="*/ 297 w 425"/>
                <a:gd name="T9" fmla="*/ 356 h 755"/>
                <a:gd name="T10" fmla="*/ 206 w 425"/>
                <a:gd name="T11" fmla="*/ 0 h 755"/>
                <a:gd name="T12" fmla="*/ 0 w 425"/>
                <a:gd name="T13" fmla="*/ 219 h 755"/>
                <a:gd name="T14" fmla="*/ 0 w 425"/>
                <a:gd name="T15" fmla="*/ 755 h 755"/>
                <a:gd name="T16" fmla="*/ 108 w 425"/>
                <a:gd name="T17" fmla="*/ 755 h 755"/>
                <a:gd name="T18" fmla="*/ 108 w 425"/>
                <a:gd name="T19" fmla="*/ 219 h 755"/>
                <a:gd name="T20" fmla="*/ 206 w 425"/>
                <a:gd name="T21" fmla="*/ 108 h 755"/>
                <a:gd name="T22" fmla="*/ 317 w 425"/>
                <a:gd name="T23" fmla="*/ 219 h 755"/>
                <a:gd name="T24" fmla="*/ 425 w 425"/>
                <a:gd name="T25" fmla="*/ 219 h 755"/>
                <a:gd name="T26" fmla="*/ 206 w 425"/>
                <a:gd name="T27" fmla="*/ 0 h 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25" h="755">
                  <a:moveTo>
                    <a:pt x="297" y="356"/>
                  </a:moveTo>
                  <a:cubicBezTo>
                    <a:pt x="297" y="386"/>
                    <a:pt x="273" y="410"/>
                    <a:pt x="243" y="410"/>
                  </a:cubicBezTo>
                  <a:cubicBezTo>
                    <a:pt x="213" y="410"/>
                    <a:pt x="189" y="386"/>
                    <a:pt x="189" y="356"/>
                  </a:cubicBezTo>
                  <a:cubicBezTo>
                    <a:pt x="189" y="326"/>
                    <a:pt x="213" y="302"/>
                    <a:pt x="243" y="302"/>
                  </a:cubicBezTo>
                  <a:cubicBezTo>
                    <a:pt x="273" y="302"/>
                    <a:pt x="297" y="326"/>
                    <a:pt x="297" y="356"/>
                  </a:cubicBezTo>
                  <a:close/>
                  <a:moveTo>
                    <a:pt x="206" y="0"/>
                  </a:moveTo>
                  <a:cubicBezTo>
                    <a:pt x="88" y="0"/>
                    <a:pt x="0" y="94"/>
                    <a:pt x="0" y="219"/>
                  </a:cubicBezTo>
                  <a:cubicBezTo>
                    <a:pt x="0" y="755"/>
                    <a:pt x="0" y="755"/>
                    <a:pt x="0" y="755"/>
                  </a:cubicBezTo>
                  <a:cubicBezTo>
                    <a:pt x="108" y="755"/>
                    <a:pt x="108" y="755"/>
                    <a:pt x="108" y="755"/>
                  </a:cubicBezTo>
                  <a:cubicBezTo>
                    <a:pt x="108" y="219"/>
                    <a:pt x="108" y="219"/>
                    <a:pt x="108" y="219"/>
                  </a:cubicBezTo>
                  <a:cubicBezTo>
                    <a:pt x="108" y="165"/>
                    <a:pt x="138" y="108"/>
                    <a:pt x="206" y="108"/>
                  </a:cubicBezTo>
                  <a:cubicBezTo>
                    <a:pt x="267" y="108"/>
                    <a:pt x="317" y="158"/>
                    <a:pt x="317" y="219"/>
                  </a:cubicBezTo>
                  <a:cubicBezTo>
                    <a:pt x="425" y="219"/>
                    <a:pt x="425" y="219"/>
                    <a:pt x="425" y="219"/>
                  </a:cubicBezTo>
                  <a:cubicBezTo>
                    <a:pt x="425" y="98"/>
                    <a:pt x="327" y="0"/>
                    <a:pt x="206" y="0"/>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67" name="Group 66">
            <a:extLst>
              <a:ext uri="{FF2B5EF4-FFF2-40B4-BE49-F238E27FC236}">
                <a16:creationId xmlns:a16="http://schemas.microsoft.com/office/drawing/2014/main" id="{E3E867F4-5059-4B64-9F1C-86495327DDEF}"/>
              </a:ext>
            </a:extLst>
          </p:cNvPr>
          <p:cNvGrpSpPr>
            <a:grpSpLocks noChangeAspect="1"/>
          </p:cNvGrpSpPr>
          <p:nvPr/>
        </p:nvGrpSpPr>
        <p:grpSpPr>
          <a:xfrm>
            <a:off x="631849" y="4534861"/>
            <a:ext cx="947338" cy="947338"/>
            <a:chOff x="1315586" y="1656000"/>
            <a:chExt cx="947338" cy="947338"/>
          </a:xfrm>
        </p:grpSpPr>
        <p:sp>
          <p:nvSpPr>
            <p:cNvPr id="68" name="Rectangle 67">
              <a:extLst>
                <a:ext uri="{FF2B5EF4-FFF2-40B4-BE49-F238E27FC236}">
                  <a16:creationId xmlns:a16="http://schemas.microsoft.com/office/drawing/2014/main" id="{FC21D74D-8DE6-4E6D-AC90-D0958D187AFD}"/>
                </a:ext>
              </a:extLst>
            </p:cNvPr>
            <p:cNvSpPr>
              <a:spLocks noChangeAspect="1"/>
            </p:cNvSpPr>
            <p:nvPr/>
          </p:nvSpPr>
          <p:spPr>
            <a:xfrm>
              <a:off x="1315586" y="1656000"/>
              <a:ext cx="947338" cy="9473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Freeform 178">
              <a:extLst>
                <a:ext uri="{FF2B5EF4-FFF2-40B4-BE49-F238E27FC236}">
                  <a16:creationId xmlns:a16="http://schemas.microsoft.com/office/drawing/2014/main" id="{B90C0A80-075C-49DA-BA54-E55A73DB1AF4}"/>
                </a:ext>
              </a:extLst>
            </p:cNvPr>
            <p:cNvSpPr>
              <a:spLocks noChangeAspect="1" noEditPoints="1"/>
            </p:cNvSpPr>
            <p:nvPr/>
          </p:nvSpPr>
          <p:spPr bwMode="auto">
            <a:xfrm>
              <a:off x="1494055" y="1834469"/>
              <a:ext cx="590400" cy="590400"/>
            </a:xfrm>
            <a:custGeom>
              <a:avLst/>
              <a:gdLst>
                <a:gd name="T0" fmla="*/ 643 w 751"/>
                <a:gd name="T1" fmla="*/ 376 h 752"/>
                <a:gd name="T2" fmla="*/ 643 w 751"/>
                <a:gd name="T3" fmla="*/ 108 h 752"/>
                <a:gd name="T4" fmla="*/ 108 w 751"/>
                <a:gd name="T5" fmla="*/ 108 h 752"/>
                <a:gd name="T6" fmla="*/ 108 w 751"/>
                <a:gd name="T7" fmla="*/ 454 h 752"/>
                <a:gd name="T8" fmla="*/ 564 w 751"/>
                <a:gd name="T9" fmla="*/ 454 h 752"/>
                <a:gd name="T10" fmla="*/ 564 w 751"/>
                <a:gd name="T11" fmla="*/ 562 h 752"/>
                <a:gd name="T12" fmla="*/ 0 w 751"/>
                <a:gd name="T13" fmla="*/ 562 h 752"/>
                <a:gd name="T14" fmla="*/ 0 w 751"/>
                <a:gd name="T15" fmla="*/ 0 h 752"/>
                <a:gd name="T16" fmla="*/ 751 w 751"/>
                <a:gd name="T17" fmla="*/ 0 h 752"/>
                <a:gd name="T18" fmla="*/ 751 w 751"/>
                <a:gd name="T19" fmla="*/ 376 h 752"/>
                <a:gd name="T20" fmla="*/ 643 w 751"/>
                <a:gd name="T21" fmla="*/ 376 h 752"/>
                <a:gd name="T22" fmla="*/ 185 w 751"/>
                <a:gd name="T23" fmla="*/ 752 h 752"/>
                <a:gd name="T24" fmla="*/ 564 w 751"/>
                <a:gd name="T25" fmla="*/ 752 h 752"/>
                <a:gd name="T26" fmla="*/ 564 w 751"/>
                <a:gd name="T27" fmla="*/ 644 h 752"/>
                <a:gd name="T28" fmla="*/ 185 w 751"/>
                <a:gd name="T29" fmla="*/ 644 h 752"/>
                <a:gd name="T30" fmla="*/ 185 w 751"/>
                <a:gd name="T31" fmla="*/ 752 h 752"/>
                <a:gd name="T32" fmla="*/ 697 w 751"/>
                <a:gd name="T33" fmla="*/ 454 h 752"/>
                <a:gd name="T34" fmla="*/ 643 w 751"/>
                <a:gd name="T35" fmla="*/ 508 h 752"/>
                <a:gd name="T36" fmla="*/ 697 w 751"/>
                <a:gd name="T37" fmla="*/ 562 h 752"/>
                <a:gd name="T38" fmla="*/ 751 w 751"/>
                <a:gd name="T39" fmla="*/ 508 h 752"/>
                <a:gd name="T40" fmla="*/ 697 w 751"/>
                <a:gd name="T41" fmla="*/ 454 h 7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51" h="752">
                  <a:moveTo>
                    <a:pt x="643" y="376"/>
                  </a:moveTo>
                  <a:cubicBezTo>
                    <a:pt x="643" y="108"/>
                    <a:pt x="643" y="108"/>
                    <a:pt x="643" y="108"/>
                  </a:cubicBezTo>
                  <a:cubicBezTo>
                    <a:pt x="108" y="108"/>
                    <a:pt x="108" y="108"/>
                    <a:pt x="108" y="108"/>
                  </a:cubicBezTo>
                  <a:cubicBezTo>
                    <a:pt x="108" y="454"/>
                    <a:pt x="108" y="454"/>
                    <a:pt x="108" y="454"/>
                  </a:cubicBezTo>
                  <a:cubicBezTo>
                    <a:pt x="564" y="454"/>
                    <a:pt x="564" y="454"/>
                    <a:pt x="564" y="454"/>
                  </a:cubicBezTo>
                  <a:cubicBezTo>
                    <a:pt x="564" y="562"/>
                    <a:pt x="564" y="562"/>
                    <a:pt x="564" y="562"/>
                  </a:cubicBezTo>
                  <a:cubicBezTo>
                    <a:pt x="0" y="562"/>
                    <a:pt x="0" y="562"/>
                    <a:pt x="0" y="562"/>
                  </a:cubicBezTo>
                  <a:cubicBezTo>
                    <a:pt x="0" y="0"/>
                    <a:pt x="0" y="0"/>
                    <a:pt x="0" y="0"/>
                  </a:cubicBezTo>
                  <a:cubicBezTo>
                    <a:pt x="751" y="0"/>
                    <a:pt x="751" y="0"/>
                    <a:pt x="751" y="0"/>
                  </a:cubicBezTo>
                  <a:cubicBezTo>
                    <a:pt x="751" y="376"/>
                    <a:pt x="751" y="376"/>
                    <a:pt x="751" y="376"/>
                  </a:cubicBezTo>
                  <a:lnTo>
                    <a:pt x="643" y="376"/>
                  </a:lnTo>
                  <a:close/>
                  <a:moveTo>
                    <a:pt x="185" y="752"/>
                  </a:moveTo>
                  <a:cubicBezTo>
                    <a:pt x="564" y="752"/>
                    <a:pt x="564" y="752"/>
                    <a:pt x="564" y="752"/>
                  </a:cubicBezTo>
                  <a:cubicBezTo>
                    <a:pt x="564" y="644"/>
                    <a:pt x="564" y="644"/>
                    <a:pt x="564" y="644"/>
                  </a:cubicBezTo>
                  <a:cubicBezTo>
                    <a:pt x="185" y="644"/>
                    <a:pt x="185" y="644"/>
                    <a:pt x="185" y="644"/>
                  </a:cubicBezTo>
                  <a:lnTo>
                    <a:pt x="185" y="752"/>
                  </a:lnTo>
                  <a:close/>
                  <a:moveTo>
                    <a:pt x="697" y="454"/>
                  </a:moveTo>
                  <a:cubicBezTo>
                    <a:pt x="667" y="454"/>
                    <a:pt x="643" y="478"/>
                    <a:pt x="643" y="508"/>
                  </a:cubicBezTo>
                  <a:cubicBezTo>
                    <a:pt x="643" y="538"/>
                    <a:pt x="667" y="562"/>
                    <a:pt x="697" y="562"/>
                  </a:cubicBezTo>
                  <a:cubicBezTo>
                    <a:pt x="726" y="562"/>
                    <a:pt x="751" y="538"/>
                    <a:pt x="751" y="508"/>
                  </a:cubicBezTo>
                  <a:cubicBezTo>
                    <a:pt x="751" y="478"/>
                    <a:pt x="726" y="454"/>
                    <a:pt x="697" y="454"/>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70" name="Freeform 180">
            <a:extLst>
              <a:ext uri="{FF2B5EF4-FFF2-40B4-BE49-F238E27FC236}">
                <a16:creationId xmlns:a16="http://schemas.microsoft.com/office/drawing/2014/main" id="{1D0B0371-5705-44AD-AF07-B0A6506A7670}"/>
              </a:ext>
            </a:extLst>
          </p:cNvPr>
          <p:cNvSpPr>
            <a:spLocks noChangeAspect="1" noEditPoints="1"/>
          </p:cNvSpPr>
          <p:nvPr/>
        </p:nvSpPr>
        <p:spPr bwMode="auto">
          <a:xfrm>
            <a:off x="6451463" y="5306944"/>
            <a:ext cx="471446" cy="430281"/>
          </a:xfrm>
          <a:custGeom>
            <a:avLst/>
            <a:gdLst>
              <a:gd name="T0" fmla="*/ 376 w 752"/>
              <a:gd name="T1" fmla="*/ 412 h 688"/>
              <a:gd name="T2" fmla="*/ 582 w 752"/>
              <a:gd name="T3" fmla="*/ 206 h 688"/>
              <a:gd name="T4" fmla="*/ 376 w 752"/>
              <a:gd name="T5" fmla="*/ 0 h 688"/>
              <a:gd name="T6" fmla="*/ 170 w 752"/>
              <a:gd name="T7" fmla="*/ 206 h 688"/>
              <a:gd name="T8" fmla="*/ 376 w 752"/>
              <a:gd name="T9" fmla="*/ 412 h 688"/>
              <a:gd name="T10" fmla="*/ 376 w 752"/>
              <a:gd name="T11" fmla="*/ 108 h 688"/>
              <a:gd name="T12" fmla="*/ 474 w 752"/>
              <a:gd name="T13" fmla="*/ 206 h 688"/>
              <a:gd name="T14" fmla="*/ 376 w 752"/>
              <a:gd name="T15" fmla="*/ 304 h 688"/>
              <a:gd name="T16" fmla="*/ 278 w 752"/>
              <a:gd name="T17" fmla="*/ 206 h 688"/>
              <a:gd name="T18" fmla="*/ 376 w 752"/>
              <a:gd name="T19" fmla="*/ 108 h 688"/>
              <a:gd name="T20" fmla="*/ 752 w 752"/>
              <a:gd name="T21" fmla="*/ 688 h 688"/>
              <a:gd name="T22" fmla="*/ 644 w 752"/>
              <a:gd name="T23" fmla="*/ 688 h 688"/>
              <a:gd name="T24" fmla="*/ 559 w 752"/>
              <a:gd name="T25" fmla="*/ 603 h 688"/>
              <a:gd name="T26" fmla="*/ 193 w 752"/>
              <a:gd name="T27" fmla="*/ 603 h 688"/>
              <a:gd name="T28" fmla="*/ 110 w 752"/>
              <a:gd name="T29" fmla="*/ 671 h 688"/>
              <a:gd name="T30" fmla="*/ 108 w 752"/>
              <a:gd name="T31" fmla="*/ 688 h 688"/>
              <a:gd name="T32" fmla="*/ 0 w 752"/>
              <a:gd name="T33" fmla="*/ 688 h 688"/>
              <a:gd name="T34" fmla="*/ 4 w 752"/>
              <a:gd name="T35" fmla="*/ 649 h 688"/>
              <a:gd name="T36" fmla="*/ 193 w 752"/>
              <a:gd name="T37" fmla="*/ 495 h 688"/>
              <a:gd name="T38" fmla="*/ 559 w 752"/>
              <a:gd name="T39" fmla="*/ 495 h 688"/>
              <a:gd name="T40" fmla="*/ 752 w 752"/>
              <a:gd name="T41" fmla="*/ 688 h 6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52" h="688">
                <a:moveTo>
                  <a:pt x="376" y="412"/>
                </a:moveTo>
                <a:cubicBezTo>
                  <a:pt x="489" y="412"/>
                  <a:pt x="582" y="319"/>
                  <a:pt x="582" y="206"/>
                </a:cubicBezTo>
                <a:cubicBezTo>
                  <a:pt x="582" y="93"/>
                  <a:pt x="489" y="0"/>
                  <a:pt x="376" y="0"/>
                </a:cubicBezTo>
                <a:cubicBezTo>
                  <a:pt x="263" y="0"/>
                  <a:pt x="170" y="93"/>
                  <a:pt x="170" y="206"/>
                </a:cubicBezTo>
                <a:cubicBezTo>
                  <a:pt x="170" y="319"/>
                  <a:pt x="263" y="412"/>
                  <a:pt x="376" y="412"/>
                </a:cubicBezTo>
                <a:close/>
                <a:moveTo>
                  <a:pt x="376" y="108"/>
                </a:moveTo>
                <a:cubicBezTo>
                  <a:pt x="430" y="108"/>
                  <a:pt x="474" y="152"/>
                  <a:pt x="474" y="206"/>
                </a:cubicBezTo>
                <a:cubicBezTo>
                  <a:pt x="474" y="260"/>
                  <a:pt x="430" y="304"/>
                  <a:pt x="376" y="304"/>
                </a:cubicBezTo>
                <a:cubicBezTo>
                  <a:pt x="322" y="304"/>
                  <a:pt x="278" y="260"/>
                  <a:pt x="278" y="206"/>
                </a:cubicBezTo>
                <a:cubicBezTo>
                  <a:pt x="278" y="152"/>
                  <a:pt x="322" y="108"/>
                  <a:pt x="376" y="108"/>
                </a:cubicBezTo>
                <a:close/>
                <a:moveTo>
                  <a:pt x="752" y="688"/>
                </a:moveTo>
                <a:cubicBezTo>
                  <a:pt x="644" y="688"/>
                  <a:pt x="644" y="688"/>
                  <a:pt x="644" y="688"/>
                </a:cubicBezTo>
                <a:cubicBezTo>
                  <a:pt x="644" y="641"/>
                  <a:pt x="606" y="603"/>
                  <a:pt x="559" y="603"/>
                </a:cubicBezTo>
                <a:cubicBezTo>
                  <a:pt x="193" y="603"/>
                  <a:pt x="193" y="603"/>
                  <a:pt x="193" y="603"/>
                </a:cubicBezTo>
                <a:cubicBezTo>
                  <a:pt x="153" y="603"/>
                  <a:pt x="118" y="632"/>
                  <a:pt x="110" y="671"/>
                </a:cubicBezTo>
                <a:cubicBezTo>
                  <a:pt x="109" y="676"/>
                  <a:pt x="108" y="682"/>
                  <a:pt x="108" y="688"/>
                </a:cubicBezTo>
                <a:cubicBezTo>
                  <a:pt x="0" y="688"/>
                  <a:pt x="0" y="688"/>
                  <a:pt x="0" y="688"/>
                </a:cubicBezTo>
                <a:cubicBezTo>
                  <a:pt x="0" y="675"/>
                  <a:pt x="1" y="662"/>
                  <a:pt x="4" y="649"/>
                </a:cubicBezTo>
                <a:cubicBezTo>
                  <a:pt x="22" y="560"/>
                  <a:pt x="102" y="495"/>
                  <a:pt x="193" y="495"/>
                </a:cubicBezTo>
                <a:cubicBezTo>
                  <a:pt x="559" y="495"/>
                  <a:pt x="559" y="495"/>
                  <a:pt x="559" y="495"/>
                </a:cubicBezTo>
                <a:cubicBezTo>
                  <a:pt x="665" y="495"/>
                  <a:pt x="752" y="582"/>
                  <a:pt x="752" y="688"/>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67269315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p:cNvPicPr>
            <a:picLocks noGrp="1" noChangeAspect="1"/>
          </p:cNvPicPr>
          <p:nvPr>
            <p:ph type="pic" sz="quarter" idx="12"/>
          </p:nvPr>
        </p:nvPicPr>
        <p:blipFill>
          <a:blip r:embed="rId3">
            <a:extLst>
              <a:ext uri="{28A0092B-C50C-407E-A947-70E740481C1C}">
                <a14:useLocalDpi xmlns:a14="http://schemas.microsoft.com/office/drawing/2010/main" val="0"/>
              </a:ext>
            </a:extLst>
          </a:blip>
          <a:srcRect t="63" b="63"/>
          <a:stretch>
            <a:fillRect/>
          </a:stretch>
        </p:blipFill>
        <p:spPr/>
      </p:pic>
      <p:sp>
        <p:nvSpPr>
          <p:cNvPr id="5" name="Title 4"/>
          <p:cNvSpPr>
            <a:spLocks noGrp="1"/>
          </p:cNvSpPr>
          <p:nvPr>
            <p:ph type="title"/>
          </p:nvPr>
        </p:nvSpPr>
        <p:spPr/>
        <p:txBody>
          <a:bodyPr/>
          <a:lstStyle/>
          <a:p>
            <a:r>
              <a:rPr lang="en-US"/>
              <a:t>Contact</a:t>
            </a:r>
          </a:p>
        </p:txBody>
      </p:sp>
      <p:sp>
        <p:nvSpPr>
          <p:cNvPr id="35" name="Text Placeholder 34"/>
          <p:cNvSpPr>
            <a:spLocks noGrp="1"/>
          </p:cNvSpPr>
          <p:nvPr>
            <p:ph type="body" sz="quarter" idx="14"/>
          </p:nvPr>
        </p:nvSpPr>
        <p:spPr/>
        <p:txBody>
          <a:bodyPr/>
          <a:lstStyle/>
          <a:p>
            <a:r>
              <a:rPr lang="en-US"/>
              <a:t>Subtitle goes here</a:t>
            </a:r>
          </a:p>
        </p:txBody>
      </p:sp>
      <p:sp>
        <p:nvSpPr>
          <p:cNvPr id="9" name="Rectangle 8"/>
          <p:cNvSpPr>
            <a:spLocks noChangeAspect="1"/>
          </p:cNvSpPr>
          <p:nvPr/>
        </p:nvSpPr>
        <p:spPr>
          <a:xfrm>
            <a:off x="639366" y="4558085"/>
            <a:ext cx="626268" cy="62626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0" name="Oval 9"/>
          <p:cNvSpPr>
            <a:spLocks noChangeAspect="1"/>
          </p:cNvSpPr>
          <p:nvPr/>
        </p:nvSpPr>
        <p:spPr>
          <a:xfrm>
            <a:off x="715566" y="4634285"/>
            <a:ext cx="473868" cy="47386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72000" rtlCol="0" anchor="ctr"/>
          <a:lstStyle/>
          <a:p>
            <a:pPr algn="ctr"/>
            <a:r>
              <a:rPr lang="en-US" sz="2250">
                <a:solidFill>
                  <a:sysClr val="windowText" lastClr="000000"/>
                </a:solidFill>
                <a:ea typeface="Work Sans" panose="020B0606030504020204" pitchFamily="34" charset="0"/>
                <a:cs typeface="Work Sans" panose="020B0606030504020204" pitchFamily="34" charset="0"/>
              </a:rPr>
              <a:t>1</a:t>
            </a:r>
          </a:p>
        </p:txBody>
      </p:sp>
      <p:sp>
        <p:nvSpPr>
          <p:cNvPr id="12" name="Rectangle 11"/>
          <p:cNvSpPr>
            <a:spLocks noChangeAspect="1"/>
          </p:cNvSpPr>
          <p:nvPr/>
        </p:nvSpPr>
        <p:spPr>
          <a:xfrm>
            <a:off x="639366" y="5412160"/>
            <a:ext cx="626268" cy="62626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3" name="Oval 12"/>
          <p:cNvSpPr>
            <a:spLocks noChangeAspect="1"/>
          </p:cNvSpPr>
          <p:nvPr/>
        </p:nvSpPr>
        <p:spPr>
          <a:xfrm>
            <a:off x="715566" y="5488360"/>
            <a:ext cx="473868" cy="47386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72000" rtlCol="0" anchor="ctr"/>
          <a:lstStyle/>
          <a:p>
            <a:pPr algn="ctr"/>
            <a:r>
              <a:rPr lang="en-US" sz="2250">
                <a:solidFill>
                  <a:sysClr val="windowText" lastClr="000000"/>
                </a:solidFill>
                <a:ea typeface="Work Sans" panose="020B0606030504020204" pitchFamily="34" charset="0"/>
                <a:cs typeface="Work Sans" panose="020B0606030504020204" pitchFamily="34" charset="0"/>
              </a:rPr>
              <a:t>2</a:t>
            </a:r>
          </a:p>
        </p:txBody>
      </p:sp>
      <p:sp>
        <p:nvSpPr>
          <p:cNvPr id="15" name="TextBox 14"/>
          <p:cNvSpPr txBox="1"/>
          <p:nvPr/>
        </p:nvSpPr>
        <p:spPr>
          <a:xfrm>
            <a:off x="1499393" y="4544348"/>
            <a:ext cx="2313454" cy="624915"/>
          </a:xfrm>
          <a:prstGeom prst="rect">
            <a:avLst/>
          </a:prstGeom>
          <a:noFill/>
        </p:spPr>
        <p:txBody>
          <a:bodyPr wrap="none" rtlCol="0">
            <a:spAutoFit/>
          </a:bodyPr>
          <a:lstStyle/>
          <a:p>
            <a:pPr>
              <a:lnSpc>
                <a:spcPct val="120000"/>
              </a:lnSpc>
            </a:pPr>
            <a:r>
              <a:rPr lang="en-US" sz="1500">
                <a:ea typeface="Work Sans Medium" panose="020B0706030804020204" pitchFamily="34" charset="0"/>
                <a:cs typeface="Work Sans Medium" panose="020B0706030804020204" pitchFamily="34" charset="0"/>
              </a:rPr>
              <a:t>Email</a:t>
            </a:r>
          </a:p>
          <a:p>
            <a:pPr>
              <a:lnSpc>
                <a:spcPct val="120000"/>
              </a:lnSpc>
            </a:pPr>
            <a:r>
              <a:rPr lang="en-US" sz="1500"/>
              <a:t>hello@albertheijn.com</a:t>
            </a:r>
          </a:p>
        </p:txBody>
      </p:sp>
      <p:sp>
        <p:nvSpPr>
          <p:cNvPr id="16" name="TextBox 15"/>
          <p:cNvSpPr txBox="1"/>
          <p:nvPr/>
        </p:nvSpPr>
        <p:spPr>
          <a:xfrm>
            <a:off x="1499393" y="5405220"/>
            <a:ext cx="1813317" cy="624915"/>
          </a:xfrm>
          <a:prstGeom prst="rect">
            <a:avLst/>
          </a:prstGeom>
          <a:noFill/>
        </p:spPr>
        <p:txBody>
          <a:bodyPr wrap="none" rtlCol="0">
            <a:spAutoFit/>
          </a:bodyPr>
          <a:lstStyle/>
          <a:p>
            <a:pPr>
              <a:lnSpc>
                <a:spcPct val="120000"/>
              </a:lnSpc>
            </a:pPr>
            <a:r>
              <a:rPr lang="en-US" sz="1500">
                <a:ea typeface="Work Sans Medium" panose="020B0706030804020204" pitchFamily="34" charset="0"/>
                <a:cs typeface="Work Sans Medium" panose="020B0706030804020204" pitchFamily="34" charset="0"/>
              </a:rPr>
              <a:t>Phone</a:t>
            </a:r>
          </a:p>
          <a:p>
            <a:pPr>
              <a:lnSpc>
                <a:spcPct val="120000"/>
              </a:lnSpc>
            </a:pPr>
            <a:r>
              <a:rPr lang="en-US" sz="1500"/>
              <a:t>+ 00 654 098 123</a:t>
            </a:r>
          </a:p>
        </p:txBody>
      </p:sp>
      <p:sp>
        <p:nvSpPr>
          <p:cNvPr id="17" name="TextBox 16"/>
          <p:cNvSpPr txBox="1"/>
          <p:nvPr/>
        </p:nvSpPr>
        <p:spPr>
          <a:xfrm>
            <a:off x="5307455" y="4544348"/>
            <a:ext cx="2613216" cy="624915"/>
          </a:xfrm>
          <a:prstGeom prst="rect">
            <a:avLst/>
          </a:prstGeom>
          <a:noFill/>
        </p:spPr>
        <p:txBody>
          <a:bodyPr wrap="none" rtlCol="0">
            <a:spAutoFit/>
          </a:bodyPr>
          <a:lstStyle/>
          <a:p>
            <a:pPr>
              <a:lnSpc>
                <a:spcPct val="120000"/>
              </a:lnSpc>
            </a:pPr>
            <a:r>
              <a:rPr lang="en-US" sz="1500">
                <a:ea typeface="Work Sans Medium" panose="020B0706030804020204" pitchFamily="34" charset="0"/>
                <a:cs typeface="Work Sans Medium" panose="020B0706030804020204" pitchFamily="34" charset="0"/>
              </a:rPr>
              <a:t>Facebook</a:t>
            </a:r>
          </a:p>
          <a:p>
            <a:pPr>
              <a:lnSpc>
                <a:spcPct val="120000"/>
              </a:lnSpc>
            </a:pPr>
            <a:r>
              <a:rPr lang="en-US" sz="1500"/>
              <a:t>facebook.com/</a:t>
            </a:r>
            <a:r>
              <a:rPr lang="en-US" sz="1500" err="1"/>
              <a:t>albertheijn</a:t>
            </a:r>
            <a:endParaRPr lang="en-US" sz="1500"/>
          </a:p>
        </p:txBody>
      </p:sp>
      <p:sp>
        <p:nvSpPr>
          <p:cNvPr id="18" name="TextBox 17"/>
          <p:cNvSpPr txBox="1"/>
          <p:nvPr/>
        </p:nvSpPr>
        <p:spPr>
          <a:xfrm>
            <a:off x="5307455" y="5405220"/>
            <a:ext cx="2204450" cy="624915"/>
          </a:xfrm>
          <a:prstGeom prst="rect">
            <a:avLst/>
          </a:prstGeom>
          <a:noFill/>
        </p:spPr>
        <p:txBody>
          <a:bodyPr wrap="none" rtlCol="0">
            <a:spAutoFit/>
          </a:bodyPr>
          <a:lstStyle/>
          <a:p>
            <a:pPr>
              <a:lnSpc>
                <a:spcPct val="120000"/>
              </a:lnSpc>
            </a:pPr>
            <a:r>
              <a:rPr lang="en-US" sz="1500">
                <a:ea typeface="Work Sans Medium" panose="020B0706030804020204" pitchFamily="34" charset="0"/>
                <a:cs typeface="Work Sans Medium" panose="020B0706030804020204" pitchFamily="34" charset="0"/>
              </a:rPr>
              <a:t>Website</a:t>
            </a:r>
          </a:p>
          <a:p>
            <a:pPr>
              <a:lnSpc>
                <a:spcPct val="120000"/>
              </a:lnSpc>
            </a:pPr>
            <a:r>
              <a:rPr lang="en-US" sz="1500"/>
              <a:t>www.albertheijn.com</a:t>
            </a:r>
          </a:p>
        </p:txBody>
      </p:sp>
      <p:sp>
        <p:nvSpPr>
          <p:cNvPr id="19" name="TextBox 18"/>
          <p:cNvSpPr txBox="1"/>
          <p:nvPr/>
        </p:nvSpPr>
        <p:spPr>
          <a:xfrm>
            <a:off x="9119653" y="4544348"/>
            <a:ext cx="2390398" cy="624915"/>
          </a:xfrm>
          <a:prstGeom prst="rect">
            <a:avLst/>
          </a:prstGeom>
          <a:noFill/>
        </p:spPr>
        <p:txBody>
          <a:bodyPr wrap="none" rtlCol="0">
            <a:spAutoFit/>
          </a:bodyPr>
          <a:lstStyle/>
          <a:p>
            <a:pPr>
              <a:lnSpc>
                <a:spcPct val="120000"/>
              </a:lnSpc>
            </a:pPr>
            <a:r>
              <a:rPr lang="en-US" sz="1500">
                <a:ea typeface="Work Sans Medium" panose="020B0706030804020204" pitchFamily="34" charset="0"/>
                <a:cs typeface="Work Sans Medium" panose="020B0706030804020204" pitchFamily="34" charset="0"/>
              </a:rPr>
              <a:t>Twitter</a:t>
            </a:r>
          </a:p>
          <a:p>
            <a:pPr>
              <a:lnSpc>
                <a:spcPct val="120000"/>
              </a:lnSpc>
            </a:pPr>
            <a:r>
              <a:rPr lang="en-US" sz="1500"/>
              <a:t>twitter.com/</a:t>
            </a:r>
            <a:r>
              <a:rPr lang="en-US" sz="1500" err="1"/>
              <a:t>albertheijn</a:t>
            </a:r>
            <a:endParaRPr lang="en-US" sz="1500"/>
          </a:p>
        </p:txBody>
      </p:sp>
      <p:sp>
        <p:nvSpPr>
          <p:cNvPr id="20" name="TextBox 19"/>
          <p:cNvSpPr txBox="1"/>
          <p:nvPr/>
        </p:nvSpPr>
        <p:spPr>
          <a:xfrm>
            <a:off x="9119653" y="5405220"/>
            <a:ext cx="1813317" cy="624915"/>
          </a:xfrm>
          <a:prstGeom prst="rect">
            <a:avLst/>
          </a:prstGeom>
          <a:noFill/>
        </p:spPr>
        <p:txBody>
          <a:bodyPr wrap="none" rtlCol="0">
            <a:spAutoFit/>
          </a:bodyPr>
          <a:lstStyle/>
          <a:p>
            <a:pPr>
              <a:lnSpc>
                <a:spcPct val="120000"/>
              </a:lnSpc>
            </a:pPr>
            <a:r>
              <a:rPr lang="en-US" sz="1500">
                <a:ea typeface="Work Sans Medium" panose="020B0706030804020204" pitchFamily="34" charset="0"/>
                <a:cs typeface="Work Sans Medium" panose="020B0706030804020204" pitchFamily="34" charset="0"/>
              </a:rPr>
              <a:t>Phone</a:t>
            </a:r>
          </a:p>
          <a:p>
            <a:pPr>
              <a:lnSpc>
                <a:spcPct val="120000"/>
              </a:lnSpc>
            </a:pPr>
            <a:r>
              <a:rPr lang="en-US" sz="1500"/>
              <a:t>+ 00 654 098 123</a:t>
            </a:r>
          </a:p>
        </p:txBody>
      </p:sp>
      <p:sp>
        <p:nvSpPr>
          <p:cNvPr id="22" name="Rectangle 21"/>
          <p:cNvSpPr>
            <a:spLocks noChangeAspect="1"/>
          </p:cNvSpPr>
          <p:nvPr/>
        </p:nvSpPr>
        <p:spPr>
          <a:xfrm>
            <a:off x="4436610" y="4558085"/>
            <a:ext cx="626268" cy="62626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3" name="Oval 22"/>
          <p:cNvSpPr>
            <a:spLocks noChangeAspect="1"/>
          </p:cNvSpPr>
          <p:nvPr/>
        </p:nvSpPr>
        <p:spPr>
          <a:xfrm>
            <a:off x="4512810" y="4634285"/>
            <a:ext cx="473868" cy="47386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72000" rtlCol="0" anchor="ctr"/>
          <a:lstStyle/>
          <a:p>
            <a:pPr algn="ctr"/>
            <a:r>
              <a:rPr lang="en-US" sz="2250">
                <a:solidFill>
                  <a:sysClr val="windowText" lastClr="000000"/>
                </a:solidFill>
                <a:ea typeface="Work Sans" panose="020B0606030504020204" pitchFamily="34" charset="0"/>
                <a:cs typeface="Work Sans" panose="020B0606030504020204" pitchFamily="34" charset="0"/>
              </a:rPr>
              <a:t>3</a:t>
            </a:r>
          </a:p>
        </p:txBody>
      </p:sp>
      <p:sp>
        <p:nvSpPr>
          <p:cNvPr id="25" name="Rectangle 24"/>
          <p:cNvSpPr>
            <a:spLocks noChangeAspect="1"/>
          </p:cNvSpPr>
          <p:nvPr/>
        </p:nvSpPr>
        <p:spPr>
          <a:xfrm>
            <a:off x="4436610" y="5412160"/>
            <a:ext cx="626268" cy="62626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6" name="Oval 25"/>
          <p:cNvSpPr>
            <a:spLocks noChangeAspect="1"/>
          </p:cNvSpPr>
          <p:nvPr/>
        </p:nvSpPr>
        <p:spPr>
          <a:xfrm>
            <a:off x="4512810" y="5488360"/>
            <a:ext cx="473868" cy="47386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72000" rtlCol="0" anchor="ctr"/>
          <a:lstStyle/>
          <a:p>
            <a:pPr algn="ctr"/>
            <a:r>
              <a:rPr lang="en-US" sz="2250">
                <a:solidFill>
                  <a:sysClr val="windowText" lastClr="000000"/>
                </a:solidFill>
                <a:ea typeface="Work Sans" panose="020B0606030504020204" pitchFamily="34" charset="0"/>
                <a:cs typeface="Work Sans" panose="020B0606030504020204" pitchFamily="34" charset="0"/>
              </a:rPr>
              <a:t>4</a:t>
            </a:r>
          </a:p>
        </p:txBody>
      </p:sp>
      <p:sp>
        <p:nvSpPr>
          <p:cNvPr id="28" name="Rectangle 27"/>
          <p:cNvSpPr>
            <a:spLocks noChangeAspect="1"/>
          </p:cNvSpPr>
          <p:nvPr/>
        </p:nvSpPr>
        <p:spPr>
          <a:xfrm>
            <a:off x="8264143" y="4558085"/>
            <a:ext cx="626268" cy="62626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9" name="Oval 28"/>
          <p:cNvSpPr>
            <a:spLocks noChangeAspect="1"/>
          </p:cNvSpPr>
          <p:nvPr/>
        </p:nvSpPr>
        <p:spPr>
          <a:xfrm>
            <a:off x="8340343" y="4634285"/>
            <a:ext cx="473868" cy="47386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72000" rtlCol="0" anchor="ctr"/>
          <a:lstStyle/>
          <a:p>
            <a:pPr algn="ctr"/>
            <a:r>
              <a:rPr lang="en-US" sz="2250">
                <a:solidFill>
                  <a:sysClr val="windowText" lastClr="000000"/>
                </a:solidFill>
                <a:ea typeface="Work Sans" panose="020B0606030504020204" pitchFamily="34" charset="0"/>
                <a:cs typeface="Work Sans" panose="020B0606030504020204" pitchFamily="34" charset="0"/>
              </a:rPr>
              <a:t>5</a:t>
            </a:r>
          </a:p>
        </p:txBody>
      </p:sp>
      <p:sp>
        <p:nvSpPr>
          <p:cNvPr id="31" name="Rectangle 30"/>
          <p:cNvSpPr>
            <a:spLocks noChangeAspect="1"/>
          </p:cNvSpPr>
          <p:nvPr/>
        </p:nvSpPr>
        <p:spPr>
          <a:xfrm>
            <a:off x="8264143" y="5412160"/>
            <a:ext cx="626268" cy="62626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2" name="Oval 31"/>
          <p:cNvSpPr>
            <a:spLocks noChangeAspect="1"/>
          </p:cNvSpPr>
          <p:nvPr/>
        </p:nvSpPr>
        <p:spPr>
          <a:xfrm>
            <a:off x="8340343" y="5488360"/>
            <a:ext cx="473868" cy="47386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72000" rtlCol="0" anchor="ctr"/>
          <a:lstStyle/>
          <a:p>
            <a:pPr algn="ctr"/>
            <a:r>
              <a:rPr lang="en-US" sz="2250">
                <a:solidFill>
                  <a:sysClr val="windowText" lastClr="000000"/>
                </a:solidFill>
                <a:ea typeface="Work Sans" panose="020B0606030504020204" pitchFamily="34" charset="0"/>
                <a:cs typeface="Work Sans" panose="020B0606030504020204" pitchFamily="34" charset="0"/>
              </a:rPr>
              <a:t>6</a:t>
            </a:r>
          </a:p>
        </p:txBody>
      </p:sp>
      <p:sp>
        <p:nvSpPr>
          <p:cNvPr id="44" name="Slide Number Placeholder 43">
            <a:extLst>
              <a:ext uri="{FF2B5EF4-FFF2-40B4-BE49-F238E27FC236}">
                <a16:creationId xmlns:a16="http://schemas.microsoft.com/office/drawing/2014/main" id="{FE3BA26A-1B89-4025-A354-7E711E9DB9D9}"/>
              </a:ext>
            </a:extLst>
          </p:cNvPr>
          <p:cNvSpPr>
            <a:spLocks noGrp="1"/>
          </p:cNvSpPr>
          <p:nvPr>
            <p:ph type="sldNum" sz="quarter" idx="10"/>
          </p:nvPr>
        </p:nvSpPr>
        <p:spPr/>
        <p:txBody>
          <a:bodyPr/>
          <a:lstStyle/>
          <a:p>
            <a:fld id="{4E6DB2D9-BBD8-435B-B34A-9B8472CE273E}" type="slidenum">
              <a:rPr lang="en-US" smtClean="0"/>
              <a:pPr/>
              <a:t>37</a:t>
            </a:fld>
            <a:endParaRPr lang="en-US"/>
          </a:p>
        </p:txBody>
      </p:sp>
      <p:sp>
        <p:nvSpPr>
          <p:cNvPr id="45" name="Date Placeholder 44">
            <a:extLst>
              <a:ext uri="{FF2B5EF4-FFF2-40B4-BE49-F238E27FC236}">
                <a16:creationId xmlns:a16="http://schemas.microsoft.com/office/drawing/2014/main" id="{6E1AC73D-72C9-4FFC-B9CB-740C9BF0B96E}"/>
              </a:ext>
            </a:extLst>
          </p:cNvPr>
          <p:cNvSpPr>
            <a:spLocks noGrp="1"/>
          </p:cNvSpPr>
          <p:nvPr>
            <p:ph type="dt" sz="half" idx="15"/>
          </p:nvPr>
        </p:nvSpPr>
        <p:spPr/>
        <p:txBody>
          <a:bodyPr/>
          <a:lstStyle/>
          <a:p>
            <a:fld id="{E20C4BE9-B0D5-4DB2-A67A-73C293852107}" type="datetime1">
              <a:rPr lang="en-US" smtClean="0"/>
              <a:t>7/24/2019</a:t>
            </a:fld>
            <a:endParaRPr lang="en-US"/>
          </a:p>
        </p:txBody>
      </p:sp>
    </p:spTree>
    <p:extLst>
      <p:ext uri="{BB962C8B-B14F-4D97-AF65-F5344CB8AC3E}">
        <p14:creationId xmlns:p14="http://schemas.microsoft.com/office/powerpoint/2010/main" val="42274672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 Placeholder 26">
            <a:extLst>
              <a:ext uri="{FF2B5EF4-FFF2-40B4-BE49-F238E27FC236}">
                <a16:creationId xmlns:a16="http://schemas.microsoft.com/office/drawing/2014/main" id="{6242063D-54ED-4365-A784-A752252E1BEB}"/>
              </a:ext>
            </a:extLst>
          </p:cNvPr>
          <p:cNvSpPr>
            <a:spLocks noGrp="1"/>
          </p:cNvSpPr>
          <p:nvPr>
            <p:ph type="body" sz="quarter" idx="11"/>
          </p:nvPr>
        </p:nvSpPr>
        <p:spPr/>
        <p:txBody>
          <a:bodyPr/>
          <a:lstStyle/>
          <a:p>
            <a:endParaRPr lang="en-US"/>
          </a:p>
        </p:txBody>
      </p:sp>
      <p:sp>
        <p:nvSpPr>
          <p:cNvPr id="3" name="Title 2"/>
          <p:cNvSpPr>
            <a:spLocks noGrp="1"/>
          </p:cNvSpPr>
          <p:nvPr>
            <p:ph type="title"/>
          </p:nvPr>
        </p:nvSpPr>
        <p:spPr/>
        <p:txBody>
          <a:bodyPr/>
          <a:lstStyle/>
          <a:p>
            <a:r>
              <a:rPr lang="en-US"/>
              <a:t>Marketing</a:t>
            </a:r>
            <a:br>
              <a:rPr lang="en-US"/>
            </a:br>
            <a:r>
              <a:rPr lang="en-US"/>
              <a:t>plans</a:t>
            </a:r>
          </a:p>
        </p:txBody>
      </p:sp>
      <p:sp>
        <p:nvSpPr>
          <p:cNvPr id="7" name="TextBox 6"/>
          <p:cNvSpPr txBox="1"/>
          <p:nvPr/>
        </p:nvSpPr>
        <p:spPr>
          <a:xfrm>
            <a:off x="4354316" y="4792994"/>
            <a:ext cx="7561459" cy="881780"/>
          </a:xfrm>
          <a:prstGeom prst="rect">
            <a:avLst/>
          </a:prstGeom>
          <a:noFill/>
        </p:spPr>
        <p:txBody>
          <a:bodyPr wrap="square" rtlCol="0">
            <a:spAutoFit/>
          </a:bodyPr>
          <a:lstStyle/>
          <a:p>
            <a:pPr>
              <a:lnSpc>
                <a:spcPct val="114000"/>
              </a:lnSpc>
            </a:pPr>
            <a:r>
              <a:rPr lang="en-US" sz="1500"/>
              <a:t>Lorem ipsum dolor sit </a:t>
            </a:r>
            <a:r>
              <a:rPr lang="en-US" sz="1500" err="1"/>
              <a:t>amet</a:t>
            </a:r>
            <a:r>
              <a:rPr lang="en-US" sz="1500"/>
              <a:t>, </a:t>
            </a:r>
            <a:r>
              <a:rPr lang="en-US" sz="1500" err="1"/>
              <a:t>consectetuer</a:t>
            </a:r>
            <a:r>
              <a:rPr lang="en-US" sz="1500"/>
              <a:t> </a:t>
            </a:r>
            <a:r>
              <a:rPr lang="en-US" sz="1500" err="1"/>
              <a:t>adipiscing</a:t>
            </a:r>
            <a:r>
              <a:rPr lang="en-US" sz="1500"/>
              <a:t> </a:t>
            </a:r>
            <a:r>
              <a:rPr lang="en-US" sz="1500" err="1"/>
              <a:t>elit</a:t>
            </a:r>
            <a:r>
              <a:rPr lang="en-US" sz="1500"/>
              <a:t>, </a:t>
            </a:r>
            <a:r>
              <a:rPr lang="en-US" sz="1500" err="1"/>
              <a:t>sed</a:t>
            </a:r>
            <a:r>
              <a:rPr lang="en-US" sz="1500"/>
              <a:t> </a:t>
            </a:r>
            <a:r>
              <a:rPr lang="en-US" sz="1500" err="1"/>
              <a:t>diam</a:t>
            </a:r>
            <a:r>
              <a:rPr lang="en-US" sz="1500"/>
              <a:t> </a:t>
            </a:r>
            <a:r>
              <a:rPr lang="en-US" sz="1500" err="1"/>
              <a:t>nonummy</a:t>
            </a:r>
            <a:r>
              <a:rPr lang="en-US" sz="1500"/>
              <a:t> </a:t>
            </a:r>
            <a:r>
              <a:rPr lang="en-US" sz="1500" err="1"/>
              <a:t>nibh</a:t>
            </a:r>
            <a:r>
              <a:rPr lang="en-US" sz="1500"/>
              <a:t> </a:t>
            </a:r>
            <a:r>
              <a:rPr lang="en-US" sz="1500" err="1"/>
              <a:t>euismod</a:t>
            </a:r>
            <a:r>
              <a:rPr lang="en-US" sz="1500"/>
              <a:t> </a:t>
            </a:r>
            <a:r>
              <a:rPr lang="en-US" sz="1500" err="1"/>
              <a:t>tincidunt</a:t>
            </a:r>
            <a:r>
              <a:rPr lang="en-US" sz="1500"/>
              <a:t> </a:t>
            </a:r>
            <a:r>
              <a:rPr lang="en-US" sz="1500" err="1"/>
              <a:t>ut</a:t>
            </a:r>
            <a:r>
              <a:rPr lang="en-US" sz="1500"/>
              <a:t> </a:t>
            </a:r>
            <a:r>
              <a:rPr lang="en-US" sz="1500" err="1"/>
              <a:t>laoreet</a:t>
            </a:r>
            <a:r>
              <a:rPr lang="en-US" sz="1500"/>
              <a:t> </a:t>
            </a:r>
            <a:r>
              <a:rPr lang="en-US" sz="1500" err="1"/>
              <a:t>dolore</a:t>
            </a:r>
            <a:r>
              <a:rPr lang="en-US" sz="1500"/>
              <a:t> magna </a:t>
            </a:r>
            <a:r>
              <a:rPr lang="en-US" sz="1500" err="1"/>
              <a:t>aliquam</a:t>
            </a:r>
            <a:r>
              <a:rPr lang="en-US" sz="1500"/>
              <a:t> </a:t>
            </a:r>
            <a:r>
              <a:rPr lang="en-US" sz="1500" err="1"/>
              <a:t>erat</a:t>
            </a:r>
            <a:r>
              <a:rPr lang="en-US" sz="1500"/>
              <a:t> </a:t>
            </a:r>
            <a:r>
              <a:rPr lang="en-US" sz="1500" err="1"/>
              <a:t>volutpat</a:t>
            </a:r>
            <a:r>
              <a:rPr lang="en-US" sz="1500"/>
              <a:t>. Ut </a:t>
            </a:r>
            <a:r>
              <a:rPr lang="en-US" sz="1500" err="1"/>
              <a:t>wisi</a:t>
            </a:r>
            <a:r>
              <a:rPr lang="en-US" sz="1500"/>
              <a:t> </a:t>
            </a:r>
            <a:r>
              <a:rPr lang="en-US" sz="1500" err="1"/>
              <a:t>enim</a:t>
            </a:r>
            <a:r>
              <a:rPr lang="en-US" sz="1500"/>
              <a:t> ad minim </a:t>
            </a:r>
            <a:r>
              <a:rPr lang="en-US" sz="1500" err="1"/>
              <a:t>veniam</a:t>
            </a:r>
            <a:r>
              <a:rPr lang="en-US" sz="1500"/>
              <a:t>, </a:t>
            </a:r>
            <a:r>
              <a:rPr lang="en-US" sz="1500" err="1"/>
              <a:t>quis</a:t>
            </a:r>
            <a:r>
              <a:rPr lang="en-US" sz="1500"/>
              <a:t> </a:t>
            </a:r>
            <a:r>
              <a:rPr lang="en-US" sz="1500" err="1"/>
              <a:t>nostrud</a:t>
            </a:r>
            <a:r>
              <a:rPr lang="en-US" sz="1500"/>
              <a:t> </a:t>
            </a:r>
            <a:r>
              <a:rPr lang="en-US" sz="1500" err="1"/>
              <a:t>exerci</a:t>
            </a:r>
            <a:r>
              <a:rPr lang="en-US" sz="1500"/>
              <a:t> </a:t>
            </a:r>
            <a:r>
              <a:rPr lang="en-US" sz="1500" err="1"/>
              <a:t>tation</a:t>
            </a:r>
            <a:r>
              <a:rPr lang="en-US" sz="1500"/>
              <a:t> lorem </a:t>
            </a:r>
            <a:r>
              <a:rPr lang="en-US" sz="1500" err="1"/>
              <a:t>dolorem</a:t>
            </a:r>
            <a:r>
              <a:rPr lang="en-US" sz="1500"/>
              <a:t> dolor sit.</a:t>
            </a:r>
          </a:p>
        </p:txBody>
      </p:sp>
      <p:sp>
        <p:nvSpPr>
          <p:cNvPr id="29" name="TextBox 28"/>
          <p:cNvSpPr txBox="1"/>
          <p:nvPr/>
        </p:nvSpPr>
        <p:spPr>
          <a:xfrm>
            <a:off x="1953330" y="686160"/>
            <a:ext cx="1127232" cy="361637"/>
          </a:xfrm>
          <a:prstGeom prst="rect">
            <a:avLst/>
          </a:prstGeom>
          <a:noFill/>
        </p:spPr>
        <p:txBody>
          <a:bodyPr wrap="none" rtlCol="0">
            <a:spAutoFit/>
          </a:bodyPr>
          <a:lstStyle/>
          <a:p>
            <a:pPr algn="r"/>
            <a:r>
              <a:rPr lang="en-US" sz="1750">
                <a:ea typeface="Work Sans Medium" panose="020B0706030804020204" pitchFamily="34" charset="0"/>
                <a:cs typeface="Work Sans Medium" panose="020B0706030804020204" pitchFamily="34" charset="0"/>
              </a:rPr>
              <a:t>NULLAM</a:t>
            </a:r>
          </a:p>
        </p:txBody>
      </p:sp>
      <p:sp>
        <p:nvSpPr>
          <p:cNvPr id="30" name="TextBox 29"/>
          <p:cNvSpPr txBox="1"/>
          <p:nvPr/>
        </p:nvSpPr>
        <p:spPr>
          <a:xfrm>
            <a:off x="286468" y="1047797"/>
            <a:ext cx="2794094" cy="711028"/>
          </a:xfrm>
          <a:prstGeom prst="rect">
            <a:avLst/>
          </a:prstGeom>
          <a:noFill/>
        </p:spPr>
        <p:txBody>
          <a:bodyPr wrap="square" rtlCol="0">
            <a:spAutoFit/>
          </a:bodyPr>
          <a:lstStyle/>
          <a:p>
            <a:pPr algn="r">
              <a:lnSpc>
                <a:spcPct val="114000"/>
              </a:lnSpc>
            </a:pPr>
            <a:r>
              <a:rPr lang="en-US" sz="1200"/>
              <a:t>Lorem ipsum dolor sit </a:t>
            </a:r>
            <a:r>
              <a:rPr lang="en-US" sz="1200" err="1"/>
              <a:t>amet</a:t>
            </a:r>
            <a:r>
              <a:rPr lang="en-US" sz="1200"/>
              <a:t>, </a:t>
            </a:r>
            <a:r>
              <a:rPr lang="en-US" sz="1200" err="1"/>
              <a:t>consectetuer</a:t>
            </a:r>
            <a:r>
              <a:rPr lang="en-US" sz="1200"/>
              <a:t> </a:t>
            </a:r>
            <a:r>
              <a:rPr lang="en-US" sz="1200" err="1"/>
              <a:t>dol</a:t>
            </a:r>
            <a:r>
              <a:rPr lang="en-US" sz="1200"/>
              <a:t> </a:t>
            </a:r>
            <a:r>
              <a:rPr lang="en-US" sz="1200" err="1"/>
              <a:t>nulem</a:t>
            </a:r>
            <a:r>
              <a:rPr lang="en-US" sz="1200"/>
              <a:t>, ipsum </a:t>
            </a:r>
            <a:r>
              <a:rPr lang="en-US" sz="1200" err="1"/>
              <a:t>consectetuer</a:t>
            </a:r>
            <a:r>
              <a:rPr lang="en-US" sz="1200"/>
              <a:t> </a:t>
            </a:r>
            <a:r>
              <a:rPr lang="en-US" sz="1200" err="1"/>
              <a:t>adipiscing</a:t>
            </a:r>
            <a:r>
              <a:rPr lang="en-US" sz="1200"/>
              <a:t> </a:t>
            </a:r>
          </a:p>
        </p:txBody>
      </p:sp>
      <p:sp>
        <p:nvSpPr>
          <p:cNvPr id="31" name="TextBox 30"/>
          <p:cNvSpPr txBox="1"/>
          <p:nvPr/>
        </p:nvSpPr>
        <p:spPr>
          <a:xfrm>
            <a:off x="1705099" y="2439427"/>
            <a:ext cx="1372492" cy="361637"/>
          </a:xfrm>
          <a:prstGeom prst="rect">
            <a:avLst/>
          </a:prstGeom>
          <a:noFill/>
        </p:spPr>
        <p:txBody>
          <a:bodyPr wrap="none" rtlCol="0">
            <a:spAutoFit/>
          </a:bodyPr>
          <a:lstStyle/>
          <a:p>
            <a:pPr algn="r"/>
            <a:r>
              <a:rPr lang="en-US" sz="1750">
                <a:ea typeface="Work Sans Medium" panose="020B0706030804020204" pitchFamily="34" charset="0"/>
                <a:cs typeface="Work Sans Medium" panose="020B0706030804020204" pitchFamily="34" charset="0"/>
              </a:rPr>
              <a:t>PHARETRA</a:t>
            </a:r>
          </a:p>
        </p:txBody>
      </p:sp>
      <p:sp>
        <p:nvSpPr>
          <p:cNvPr id="32" name="TextBox 31"/>
          <p:cNvSpPr txBox="1"/>
          <p:nvPr/>
        </p:nvSpPr>
        <p:spPr>
          <a:xfrm>
            <a:off x="283497" y="2801064"/>
            <a:ext cx="2794094" cy="711028"/>
          </a:xfrm>
          <a:prstGeom prst="rect">
            <a:avLst/>
          </a:prstGeom>
          <a:noFill/>
        </p:spPr>
        <p:txBody>
          <a:bodyPr wrap="square" rtlCol="0">
            <a:spAutoFit/>
          </a:bodyPr>
          <a:lstStyle/>
          <a:p>
            <a:pPr algn="r">
              <a:lnSpc>
                <a:spcPct val="114000"/>
              </a:lnSpc>
            </a:pPr>
            <a:r>
              <a:rPr lang="en-US" sz="1200"/>
              <a:t>Lorem ipsum dolor sit </a:t>
            </a:r>
            <a:r>
              <a:rPr lang="en-US" sz="1200" err="1"/>
              <a:t>amet</a:t>
            </a:r>
            <a:r>
              <a:rPr lang="en-US" sz="1200"/>
              <a:t>, </a:t>
            </a:r>
            <a:r>
              <a:rPr lang="en-US" sz="1200" err="1"/>
              <a:t>consectetuer</a:t>
            </a:r>
            <a:r>
              <a:rPr lang="en-US" sz="1200"/>
              <a:t> </a:t>
            </a:r>
            <a:r>
              <a:rPr lang="en-US" sz="1200" err="1"/>
              <a:t>dol</a:t>
            </a:r>
            <a:r>
              <a:rPr lang="en-US" sz="1200"/>
              <a:t> </a:t>
            </a:r>
            <a:r>
              <a:rPr lang="en-US" sz="1200" err="1"/>
              <a:t>nulem</a:t>
            </a:r>
            <a:r>
              <a:rPr lang="en-US" sz="1200"/>
              <a:t>, ipsum </a:t>
            </a:r>
            <a:r>
              <a:rPr lang="en-US" sz="1200" err="1"/>
              <a:t>consectetuer</a:t>
            </a:r>
            <a:r>
              <a:rPr lang="en-US" sz="1200"/>
              <a:t> </a:t>
            </a:r>
            <a:r>
              <a:rPr lang="en-US" sz="1200" err="1"/>
              <a:t>adipiscing</a:t>
            </a:r>
            <a:r>
              <a:rPr lang="en-US" sz="1200"/>
              <a:t> </a:t>
            </a:r>
          </a:p>
        </p:txBody>
      </p:sp>
      <p:sp>
        <p:nvSpPr>
          <p:cNvPr id="33" name="TextBox 32"/>
          <p:cNvSpPr txBox="1"/>
          <p:nvPr/>
        </p:nvSpPr>
        <p:spPr>
          <a:xfrm>
            <a:off x="9121681" y="2439427"/>
            <a:ext cx="1101584" cy="361637"/>
          </a:xfrm>
          <a:prstGeom prst="rect">
            <a:avLst/>
          </a:prstGeom>
          <a:noFill/>
        </p:spPr>
        <p:txBody>
          <a:bodyPr wrap="none" rtlCol="0">
            <a:spAutoFit/>
          </a:bodyPr>
          <a:lstStyle/>
          <a:p>
            <a:r>
              <a:rPr lang="en-US" sz="1750">
                <a:ea typeface="Work Sans Medium" panose="020B0706030804020204" pitchFamily="34" charset="0"/>
                <a:cs typeface="Work Sans Medium" panose="020B0706030804020204" pitchFamily="34" charset="0"/>
              </a:rPr>
              <a:t>CURSUS</a:t>
            </a:r>
          </a:p>
        </p:txBody>
      </p:sp>
      <p:sp>
        <p:nvSpPr>
          <p:cNvPr id="34" name="TextBox 33"/>
          <p:cNvSpPr txBox="1"/>
          <p:nvPr/>
        </p:nvSpPr>
        <p:spPr>
          <a:xfrm>
            <a:off x="9121681" y="2801064"/>
            <a:ext cx="2794094" cy="711028"/>
          </a:xfrm>
          <a:prstGeom prst="rect">
            <a:avLst/>
          </a:prstGeom>
          <a:noFill/>
        </p:spPr>
        <p:txBody>
          <a:bodyPr wrap="square" rtlCol="0">
            <a:spAutoFit/>
          </a:bodyPr>
          <a:lstStyle/>
          <a:p>
            <a:pPr>
              <a:lnSpc>
                <a:spcPct val="114000"/>
              </a:lnSpc>
            </a:pPr>
            <a:r>
              <a:rPr lang="en-US" sz="1200"/>
              <a:t>Lorem ipsum dolor sit </a:t>
            </a:r>
            <a:r>
              <a:rPr lang="en-US" sz="1200" err="1"/>
              <a:t>amet</a:t>
            </a:r>
            <a:r>
              <a:rPr lang="en-US" sz="1200"/>
              <a:t>, </a:t>
            </a:r>
            <a:r>
              <a:rPr lang="en-US" sz="1200" err="1"/>
              <a:t>consectetuer</a:t>
            </a:r>
            <a:r>
              <a:rPr lang="en-US" sz="1200"/>
              <a:t> </a:t>
            </a:r>
            <a:r>
              <a:rPr lang="en-US" sz="1200" err="1"/>
              <a:t>dol</a:t>
            </a:r>
            <a:r>
              <a:rPr lang="en-US" sz="1200"/>
              <a:t> </a:t>
            </a:r>
            <a:r>
              <a:rPr lang="en-US" sz="1200" err="1"/>
              <a:t>nulem</a:t>
            </a:r>
            <a:r>
              <a:rPr lang="en-US" sz="1200"/>
              <a:t>, ipsum </a:t>
            </a:r>
            <a:r>
              <a:rPr lang="en-US" sz="1200" err="1"/>
              <a:t>consectetuer</a:t>
            </a:r>
            <a:r>
              <a:rPr lang="en-US" sz="1200"/>
              <a:t> </a:t>
            </a:r>
            <a:r>
              <a:rPr lang="en-US" sz="1200" err="1"/>
              <a:t>adipiscing</a:t>
            </a:r>
            <a:r>
              <a:rPr lang="en-US" sz="1200"/>
              <a:t> </a:t>
            </a:r>
          </a:p>
        </p:txBody>
      </p:sp>
      <p:sp>
        <p:nvSpPr>
          <p:cNvPr id="35" name="TextBox 34"/>
          <p:cNvSpPr txBox="1"/>
          <p:nvPr/>
        </p:nvSpPr>
        <p:spPr>
          <a:xfrm>
            <a:off x="9121681" y="686160"/>
            <a:ext cx="1463862" cy="361637"/>
          </a:xfrm>
          <a:prstGeom prst="rect">
            <a:avLst/>
          </a:prstGeom>
          <a:noFill/>
        </p:spPr>
        <p:txBody>
          <a:bodyPr wrap="none" rtlCol="0">
            <a:spAutoFit/>
          </a:bodyPr>
          <a:lstStyle/>
          <a:p>
            <a:r>
              <a:rPr lang="en-US" sz="1750">
                <a:ea typeface="Work Sans Medium" panose="020B0706030804020204" pitchFamily="34" charset="0"/>
                <a:cs typeface="Work Sans Medium" panose="020B0706030804020204" pitchFamily="34" charset="0"/>
              </a:rPr>
              <a:t>ADIPISCING</a:t>
            </a:r>
          </a:p>
        </p:txBody>
      </p:sp>
      <p:sp>
        <p:nvSpPr>
          <p:cNvPr id="36" name="TextBox 35"/>
          <p:cNvSpPr txBox="1"/>
          <p:nvPr/>
        </p:nvSpPr>
        <p:spPr>
          <a:xfrm>
            <a:off x="9121681" y="1047797"/>
            <a:ext cx="2794094" cy="711028"/>
          </a:xfrm>
          <a:prstGeom prst="rect">
            <a:avLst/>
          </a:prstGeom>
          <a:noFill/>
        </p:spPr>
        <p:txBody>
          <a:bodyPr wrap="square" rtlCol="0">
            <a:spAutoFit/>
          </a:bodyPr>
          <a:lstStyle/>
          <a:p>
            <a:pPr>
              <a:lnSpc>
                <a:spcPct val="114000"/>
              </a:lnSpc>
            </a:pPr>
            <a:r>
              <a:rPr lang="en-US" sz="1200"/>
              <a:t>Lorem ipsum dolor sit </a:t>
            </a:r>
            <a:r>
              <a:rPr lang="en-US" sz="1200" err="1"/>
              <a:t>amet</a:t>
            </a:r>
            <a:r>
              <a:rPr lang="en-US" sz="1200"/>
              <a:t>, </a:t>
            </a:r>
            <a:r>
              <a:rPr lang="en-US" sz="1200" err="1"/>
              <a:t>consectetuer</a:t>
            </a:r>
            <a:r>
              <a:rPr lang="en-US" sz="1200"/>
              <a:t> </a:t>
            </a:r>
            <a:r>
              <a:rPr lang="en-US" sz="1200" err="1"/>
              <a:t>dol</a:t>
            </a:r>
            <a:r>
              <a:rPr lang="en-US" sz="1200"/>
              <a:t> </a:t>
            </a:r>
            <a:r>
              <a:rPr lang="en-US" sz="1200" err="1"/>
              <a:t>nulem</a:t>
            </a:r>
            <a:r>
              <a:rPr lang="en-US" sz="1200"/>
              <a:t>, ipsum </a:t>
            </a:r>
            <a:r>
              <a:rPr lang="en-US" sz="1200" err="1"/>
              <a:t>consectetuer</a:t>
            </a:r>
            <a:r>
              <a:rPr lang="en-US" sz="1200"/>
              <a:t> </a:t>
            </a:r>
            <a:r>
              <a:rPr lang="en-US" sz="1200" err="1"/>
              <a:t>adipiscing</a:t>
            </a:r>
            <a:r>
              <a:rPr lang="en-US" sz="1200"/>
              <a:t> </a:t>
            </a:r>
          </a:p>
        </p:txBody>
      </p:sp>
      <p:sp>
        <p:nvSpPr>
          <p:cNvPr id="37" name="Slide Number Placeholder 36">
            <a:extLst>
              <a:ext uri="{FF2B5EF4-FFF2-40B4-BE49-F238E27FC236}">
                <a16:creationId xmlns:a16="http://schemas.microsoft.com/office/drawing/2014/main" id="{DCD64A30-870C-4452-B46D-0CD3CDED0D86}"/>
              </a:ext>
            </a:extLst>
          </p:cNvPr>
          <p:cNvSpPr>
            <a:spLocks noGrp="1"/>
          </p:cNvSpPr>
          <p:nvPr>
            <p:ph type="sldNum" sz="quarter" idx="14"/>
          </p:nvPr>
        </p:nvSpPr>
        <p:spPr/>
        <p:txBody>
          <a:bodyPr/>
          <a:lstStyle/>
          <a:p>
            <a:fld id="{4E6DB2D9-BBD8-435B-B34A-9B8472CE273E}" type="slidenum">
              <a:rPr lang="en-US" smtClean="0"/>
              <a:pPr/>
              <a:t>38</a:t>
            </a:fld>
            <a:endParaRPr lang="en-US"/>
          </a:p>
        </p:txBody>
      </p:sp>
      <p:sp>
        <p:nvSpPr>
          <p:cNvPr id="38" name="Date Placeholder 37">
            <a:extLst>
              <a:ext uri="{FF2B5EF4-FFF2-40B4-BE49-F238E27FC236}">
                <a16:creationId xmlns:a16="http://schemas.microsoft.com/office/drawing/2014/main" id="{E5DCC7FF-2013-41F2-96E3-D4A7D1735912}"/>
              </a:ext>
            </a:extLst>
          </p:cNvPr>
          <p:cNvSpPr>
            <a:spLocks noGrp="1"/>
          </p:cNvSpPr>
          <p:nvPr>
            <p:ph type="dt" sz="half" idx="12"/>
          </p:nvPr>
        </p:nvSpPr>
        <p:spPr/>
        <p:txBody>
          <a:bodyPr/>
          <a:lstStyle/>
          <a:p>
            <a:fld id="{7E2FE577-464E-48B2-90F8-F5605F234609}" type="datetime1">
              <a:rPr lang="en-US" smtClean="0"/>
              <a:t>7/24/2019</a:t>
            </a:fld>
            <a:endParaRPr lang="en-US"/>
          </a:p>
        </p:txBody>
      </p:sp>
      <p:grpSp>
        <p:nvGrpSpPr>
          <p:cNvPr id="2" name="Group 1">
            <a:extLst>
              <a:ext uri="{FF2B5EF4-FFF2-40B4-BE49-F238E27FC236}">
                <a16:creationId xmlns:a16="http://schemas.microsoft.com/office/drawing/2014/main" id="{61CDAC28-24BB-4601-8D20-1BDE2011B57E}"/>
              </a:ext>
            </a:extLst>
          </p:cNvPr>
          <p:cNvGrpSpPr>
            <a:grpSpLocks noChangeAspect="1"/>
          </p:cNvGrpSpPr>
          <p:nvPr/>
        </p:nvGrpSpPr>
        <p:grpSpPr>
          <a:xfrm>
            <a:off x="3488972" y="2377207"/>
            <a:ext cx="2357437" cy="1227140"/>
            <a:chOff x="3488972" y="2377207"/>
            <a:chExt cx="2357437" cy="1227140"/>
          </a:xfrm>
        </p:grpSpPr>
        <p:sp>
          <p:nvSpPr>
            <p:cNvPr id="26" name="Rectangle 25"/>
            <p:cNvSpPr/>
            <p:nvPr/>
          </p:nvSpPr>
          <p:spPr>
            <a:xfrm>
              <a:off x="3488972" y="2377207"/>
              <a:ext cx="2357437" cy="12271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Freeform 171">
              <a:extLst>
                <a:ext uri="{FF2B5EF4-FFF2-40B4-BE49-F238E27FC236}">
                  <a16:creationId xmlns:a16="http://schemas.microsoft.com/office/drawing/2014/main" id="{E7AE1889-DBB2-4EBB-B285-EEB176B5FD26}"/>
                </a:ext>
              </a:extLst>
            </p:cNvPr>
            <p:cNvSpPr>
              <a:spLocks noChangeAspect="1" noEditPoints="1"/>
            </p:cNvSpPr>
            <p:nvPr/>
          </p:nvSpPr>
          <p:spPr bwMode="auto">
            <a:xfrm>
              <a:off x="4286951" y="2610664"/>
              <a:ext cx="761478" cy="760226"/>
            </a:xfrm>
            <a:custGeom>
              <a:avLst/>
              <a:gdLst>
                <a:gd name="T0" fmla="*/ 646 w 754"/>
                <a:gd name="T1" fmla="*/ 187 h 753"/>
                <a:gd name="T2" fmla="*/ 754 w 754"/>
                <a:gd name="T3" fmla="*/ 187 h 753"/>
                <a:gd name="T4" fmla="*/ 754 w 754"/>
                <a:gd name="T5" fmla="*/ 563 h 753"/>
                <a:gd name="T6" fmla="*/ 190 w 754"/>
                <a:gd name="T7" fmla="*/ 563 h 753"/>
                <a:gd name="T8" fmla="*/ 190 w 754"/>
                <a:gd name="T9" fmla="*/ 0 h 753"/>
                <a:gd name="T10" fmla="*/ 567 w 754"/>
                <a:gd name="T11" fmla="*/ 0 h 753"/>
                <a:gd name="T12" fmla="*/ 567 w 754"/>
                <a:gd name="T13" fmla="*/ 108 h 753"/>
                <a:gd name="T14" fmla="*/ 298 w 754"/>
                <a:gd name="T15" fmla="*/ 108 h 753"/>
                <a:gd name="T16" fmla="*/ 298 w 754"/>
                <a:gd name="T17" fmla="*/ 455 h 753"/>
                <a:gd name="T18" fmla="*/ 646 w 754"/>
                <a:gd name="T19" fmla="*/ 455 h 753"/>
                <a:gd name="T20" fmla="*/ 646 w 754"/>
                <a:gd name="T21" fmla="*/ 187 h 753"/>
                <a:gd name="T22" fmla="*/ 108 w 754"/>
                <a:gd name="T23" fmla="*/ 149 h 753"/>
                <a:gd name="T24" fmla="*/ 0 w 754"/>
                <a:gd name="T25" fmla="*/ 149 h 753"/>
                <a:gd name="T26" fmla="*/ 0 w 754"/>
                <a:gd name="T27" fmla="*/ 753 h 753"/>
                <a:gd name="T28" fmla="*/ 605 w 754"/>
                <a:gd name="T29" fmla="*/ 753 h 753"/>
                <a:gd name="T30" fmla="*/ 605 w 754"/>
                <a:gd name="T31" fmla="*/ 645 h 753"/>
                <a:gd name="T32" fmla="*/ 108 w 754"/>
                <a:gd name="T33" fmla="*/ 645 h 753"/>
                <a:gd name="T34" fmla="*/ 108 w 754"/>
                <a:gd name="T35" fmla="*/ 149 h 753"/>
                <a:gd name="T36" fmla="*/ 700 w 754"/>
                <a:gd name="T37" fmla="*/ 108 h 753"/>
                <a:gd name="T38" fmla="*/ 754 w 754"/>
                <a:gd name="T39" fmla="*/ 54 h 753"/>
                <a:gd name="T40" fmla="*/ 700 w 754"/>
                <a:gd name="T41" fmla="*/ 0 h 753"/>
                <a:gd name="T42" fmla="*/ 646 w 754"/>
                <a:gd name="T43" fmla="*/ 54 h 753"/>
                <a:gd name="T44" fmla="*/ 700 w 754"/>
                <a:gd name="T45" fmla="*/ 108 h 7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54" h="753">
                  <a:moveTo>
                    <a:pt x="646" y="187"/>
                  </a:moveTo>
                  <a:cubicBezTo>
                    <a:pt x="754" y="187"/>
                    <a:pt x="754" y="187"/>
                    <a:pt x="754" y="187"/>
                  </a:cubicBezTo>
                  <a:cubicBezTo>
                    <a:pt x="754" y="563"/>
                    <a:pt x="754" y="563"/>
                    <a:pt x="754" y="563"/>
                  </a:cubicBezTo>
                  <a:cubicBezTo>
                    <a:pt x="190" y="563"/>
                    <a:pt x="190" y="563"/>
                    <a:pt x="190" y="563"/>
                  </a:cubicBezTo>
                  <a:cubicBezTo>
                    <a:pt x="190" y="0"/>
                    <a:pt x="190" y="0"/>
                    <a:pt x="190" y="0"/>
                  </a:cubicBezTo>
                  <a:cubicBezTo>
                    <a:pt x="567" y="0"/>
                    <a:pt x="567" y="0"/>
                    <a:pt x="567" y="0"/>
                  </a:cubicBezTo>
                  <a:cubicBezTo>
                    <a:pt x="567" y="108"/>
                    <a:pt x="567" y="108"/>
                    <a:pt x="567" y="108"/>
                  </a:cubicBezTo>
                  <a:cubicBezTo>
                    <a:pt x="298" y="108"/>
                    <a:pt x="298" y="108"/>
                    <a:pt x="298" y="108"/>
                  </a:cubicBezTo>
                  <a:cubicBezTo>
                    <a:pt x="298" y="455"/>
                    <a:pt x="298" y="455"/>
                    <a:pt x="298" y="455"/>
                  </a:cubicBezTo>
                  <a:cubicBezTo>
                    <a:pt x="646" y="455"/>
                    <a:pt x="646" y="455"/>
                    <a:pt x="646" y="455"/>
                  </a:cubicBezTo>
                  <a:lnTo>
                    <a:pt x="646" y="187"/>
                  </a:lnTo>
                  <a:close/>
                  <a:moveTo>
                    <a:pt x="108" y="149"/>
                  </a:moveTo>
                  <a:cubicBezTo>
                    <a:pt x="0" y="149"/>
                    <a:pt x="0" y="149"/>
                    <a:pt x="0" y="149"/>
                  </a:cubicBezTo>
                  <a:cubicBezTo>
                    <a:pt x="0" y="753"/>
                    <a:pt x="0" y="753"/>
                    <a:pt x="0" y="753"/>
                  </a:cubicBezTo>
                  <a:cubicBezTo>
                    <a:pt x="605" y="753"/>
                    <a:pt x="605" y="753"/>
                    <a:pt x="605" y="753"/>
                  </a:cubicBezTo>
                  <a:cubicBezTo>
                    <a:pt x="605" y="645"/>
                    <a:pt x="605" y="645"/>
                    <a:pt x="605" y="645"/>
                  </a:cubicBezTo>
                  <a:cubicBezTo>
                    <a:pt x="108" y="645"/>
                    <a:pt x="108" y="645"/>
                    <a:pt x="108" y="645"/>
                  </a:cubicBezTo>
                  <a:lnTo>
                    <a:pt x="108" y="149"/>
                  </a:lnTo>
                  <a:close/>
                  <a:moveTo>
                    <a:pt x="700" y="108"/>
                  </a:moveTo>
                  <a:cubicBezTo>
                    <a:pt x="730" y="108"/>
                    <a:pt x="754" y="83"/>
                    <a:pt x="754" y="54"/>
                  </a:cubicBezTo>
                  <a:cubicBezTo>
                    <a:pt x="754" y="24"/>
                    <a:pt x="730" y="0"/>
                    <a:pt x="700" y="0"/>
                  </a:cubicBezTo>
                  <a:cubicBezTo>
                    <a:pt x="670" y="0"/>
                    <a:pt x="646" y="24"/>
                    <a:pt x="646" y="54"/>
                  </a:cubicBezTo>
                  <a:cubicBezTo>
                    <a:pt x="646" y="83"/>
                    <a:pt x="670" y="108"/>
                    <a:pt x="700" y="10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6" name="Group 5">
            <a:extLst>
              <a:ext uri="{FF2B5EF4-FFF2-40B4-BE49-F238E27FC236}">
                <a16:creationId xmlns:a16="http://schemas.microsoft.com/office/drawing/2014/main" id="{1E81547B-E0BF-441D-B1A1-565F887935C8}"/>
              </a:ext>
            </a:extLst>
          </p:cNvPr>
          <p:cNvGrpSpPr>
            <a:grpSpLocks noChangeAspect="1"/>
          </p:cNvGrpSpPr>
          <p:nvPr/>
        </p:nvGrpSpPr>
        <p:grpSpPr>
          <a:xfrm>
            <a:off x="6356877" y="639760"/>
            <a:ext cx="2357437" cy="1227140"/>
            <a:chOff x="6356877" y="639760"/>
            <a:chExt cx="2357437" cy="1227140"/>
          </a:xfrm>
        </p:grpSpPr>
        <p:sp>
          <p:nvSpPr>
            <p:cNvPr id="22" name="Rectangle 21"/>
            <p:cNvSpPr/>
            <p:nvPr/>
          </p:nvSpPr>
          <p:spPr>
            <a:xfrm>
              <a:off x="6356877" y="639760"/>
              <a:ext cx="2357437" cy="12271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reeform 175">
              <a:extLst>
                <a:ext uri="{FF2B5EF4-FFF2-40B4-BE49-F238E27FC236}">
                  <a16:creationId xmlns:a16="http://schemas.microsoft.com/office/drawing/2014/main" id="{22B91B99-CA0C-4876-AA11-45407415F006}"/>
                </a:ext>
              </a:extLst>
            </p:cNvPr>
            <p:cNvSpPr>
              <a:spLocks noChangeAspect="1" noEditPoints="1"/>
            </p:cNvSpPr>
            <p:nvPr/>
          </p:nvSpPr>
          <p:spPr bwMode="auto">
            <a:xfrm>
              <a:off x="7288053" y="872591"/>
              <a:ext cx="495085" cy="761478"/>
            </a:xfrm>
            <a:custGeom>
              <a:avLst/>
              <a:gdLst>
                <a:gd name="T0" fmla="*/ 434 w 488"/>
                <a:gd name="T1" fmla="*/ 0 h 752"/>
                <a:gd name="T2" fmla="*/ 54 w 488"/>
                <a:gd name="T3" fmla="*/ 0 h 752"/>
                <a:gd name="T4" fmla="*/ 0 w 488"/>
                <a:gd name="T5" fmla="*/ 54 h 752"/>
                <a:gd name="T6" fmla="*/ 0 w 488"/>
                <a:gd name="T7" fmla="*/ 698 h 752"/>
                <a:gd name="T8" fmla="*/ 54 w 488"/>
                <a:gd name="T9" fmla="*/ 752 h 752"/>
                <a:gd name="T10" fmla="*/ 434 w 488"/>
                <a:gd name="T11" fmla="*/ 752 h 752"/>
                <a:gd name="T12" fmla="*/ 488 w 488"/>
                <a:gd name="T13" fmla="*/ 698 h 752"/>
                <a:gd name="T14" fmla="*/ 488 w 488"/>
                <a:gd name="T15" fmla="*/ 54 h 752"/>
                <a:gd name="T16" fmla="*/ 434 w 488"/>
                <a:gd name="T17" fmla="*/ 0 h 752"/>
                <a:gd name="T18" fmla="*/ 380 w 488"/>
                <a:gd name="T19" fmla="*/ 644 h 752"/>
                <a:gd name="T20" fmla="*/ 300 w 488"/>
                <a:gd name="T21" fmla="*/ 644 h 752"/>
                <a:gd name="T22" fmla="*/ 244 w 488"/>
                <a:gd name="T23" fmla="*/ 597 h 752"/>
                <a:gd name="T24" fmla="*/ 188 w 488"/>
                <a:gd name="T25" fmla="*/ 644 h 752"/>
                <a:gd name="T26" fmla="*/ 108 w 488"/>
                <a:gd name="T27" fmla="*/ 644 h 752"/>
                <a:gd name="T28" fmla="*/ 108 w 488"/>
                <a:gd name="T29" fmla="*/ 108 h 752"/>
                <a:gd name="T30" fmla="*/ 380 w 488"/>
                <a:gd name="T31" fmla="*/ 108 h 752"/>
                <a:gd name="T32" fmla="*/ 380 w 488"/>
                <a:gd name="T33" fmla="*/ 644 h 7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88" h="752">
                  <a:moveTo>
                    <a:pt x="434" y="0"/>
                  </a:moveTo>
                  <a:cubicBezTo>
                    <a:pt x="54" y="0"/>
                    <a:pt x="54" y="0"/>
                    <a:pt x="54" y="0"/>
                  </a:cubicBezTo>
                  <a:cubicBezTo>
                    <a:pt x="24" y="0"/>
                    <a:pt x="0" y="24"/>
                    <a:pt x="0" y="54"/>
                  </a:cubicBezTo>
                  <a:cubicBezTo>
                    <a:pt x="0" y="698"/>
                    <a:pt x="0" y="698"/>
                    <a:pt x="0" y="698"/>
                  </a:cubicBezTo>
                  <a:cubicBezTo>
                    <a:pt x="0" y="728"/>
                    <a:pt x="24" y="752"/>
                    <a:pt x="54" y="752"/>
                  </a:cubicBezTo>
                  <a:cubicBezTo>
                    <a:pt x="434" y="752"/>
                    <a:pt x="434" y="752"/>
                    <a:pt x="434" y="752"/>
                  </a:cubicBezTo>
                  <a:cubicBezTo>
                    <a:pt x="464" y="752"/>
                    <a:pt x="488" y="728"/>
                    <a:pt x="488" y="698"/>
                  </a:cubicBezTo>
                  <a:cubicBezTo>
                    <a:pt x="488" y="54"/>
                    <a:pt x="488" y="54"/>
                    <a:pt x="488" y="54"/>
                  </a:cubicBezTo>
                  <a:cubicBezTo>
                    <a:pt x="488" y="24"/>
                    <a:pt x="464" y="0"/>
                    <a:pt x="434" y="0"/>
                  </a:cubicBezTo>
                  <a:close/>
                  <a:moveTo>
                    <a:pt x="380" y="644"/>
                  </a:moveTo>
                  <a:cubicBezTo>
                    <a:pt x="300" y="644"/>
                    <a:pt x="300" y="644"/>
                    <a:pt x="300" y="644"/>
                  </a:cubicBezTo>
                  <a:cubicBezTo>
                    <a:pt x="295" y="617"/>
                    <a:pt x="272" y="597"/>
                    <a:pt x="244" y="597"/>
                  </a:cubicBezTo>
                  <a:cubicBezTo>
                    <a:pt x="216" y="597"/>
                    <a:pt x="193" y="617"/>
                    <a:pt x="188" y="644"/>
                  </a:cubicBezTo>
                  <a:cubicBezTo>
                    <a:pt x="108" y="644"/>
                    <a:pt x="108" y="644"/>
                    <a:pt x="108" y="644"/>
                  </a:cubicBezTo>
                  <a:cubicBezTo>
                    <a:pt x="108" y="108"/>
                    <a:pt x="108" y="108"/>
                    <a:pt x="108" y="108"/>
                  </a:cubicBezTo>
                  <a:cubicBezTo>
                    <a:pt x="380" y="108"/>
                    <a:pt x="380" y="108"/>
                    <a:pt x="380" y="108"/>
                  </a:cubicBezTo>
                  <a:lnTo>
                    <a:pt x="380" y="644"/>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4" name="Group 3">
            <a:extLst>
              <a:ext uri="{FF2B5EF4-FFF2-40B4-BE49-F238E27FC236}">
                <a16:creationId xmlns:a16="http://schemas.microsoft.com/office/drawing/2014/main" id="{4242801F-F7D9-4910-8845-03D8A2A07672}"/>
              </a:ext>
            </a:extLst>
          </p:cNvPr>
          <p:cNvGrpSpPr>
            <a:grpSpLocks noChangeAspect="1"/>
          </p:cNvGrpSpPr>
          <p:nvPr/>
        </p:nvGrpSpPr>
        <p:grpSpPr>
          <a:xfrm>
            <a:off x="6356878" y="2382628"/>
            <a:ext cx="2357437" cy="1227140"/>
            <a:chOff x="6356878" y="2382628"/>
            <a:chExt cx="2357437" cy="1227140"/>
          </a:xfrm>
        </p:grpSpPr>
        <p:sp>
          <p:nvSpPr>
            <p:cNvPr id="13" name="Rectangle 12"/>
            <p:cNvSpPr/>
            <p:nvPr/>
          </p:nvSpPr>
          <p:spPr>
            <a:xfrm>
              <a:off x="6356878" y="2382628"/>
              <a:ext cx="2357437" cy="12271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180">
              <a:extLst>
                <a:ext uri="{FF2B5EF4-FFF2-40B4-BE49-F238E27FC236}">
                  <a16:creationId xmlns:a16="http://schemas.microsoft.com/office/drawing/2014/main" id="{F72B5C91-FD98-411F-96B5-CB5F2E9E77B6}"/>
                </a:ext>
              </a:extLst>
            </p:cNvPr>
            <p:cNvSpPr>
              <a:spLocks noChangeAspect="1" noEditPoints="1"/>
            </p:cNvSpPr>
            <p:nvPr/>
          </p:nvSpPr>
          <p:spPr bwMode="auto">
            <a:xfrm>
              <a:off x="7154857" y="2648704"/>
              <a:ext cx="761478" cy="694989"/>
            </a:xfrm>
            <a:custGeom>
              <a:avLst/>
              <a:gdLst>
                <a:gd name="T0" fmla="*/ 376 w 752"/>
                <a:gd name="T1" fmla="*/ 412 h 688"/>
                <a:gd name="T2" fmla="*/ 582 w 752"/>
                <a:gd name="T3" fmla="*/ 206 h 688"/>
                <a:gd name="T4" fmla="*/ 376 w 752"/>
                <a:gd name="T5" fmla="*/ 0 h 688"/>
                <a:gd name="T6" fmla="*/ 170 w 752"/>
                <a:gd name="T7" fmla="*/ 206 h 688"/>
                <a:gd name="T8" fmla="*/ 376 w 752"/>
                <a:gd name="T9" fmla="*/ 412 h 688"/>
                <a:gd name="T10" fmla="*/ 376 w 752"/>
                <a:gd name="T11" fmla="*/ 108 h 688"/>
                <a:gd name="T12" fmla="*/ 474 w 752"/>
                <a:gd name="T13" fmla="*/ 206 h 688"/>
                <a:gd name="T14" fmla="*/ 376 w 752"/>
                <a:gd name="T15" fmla="*/ 304 h 688"/>
                <a:gd name="T16" fmla="*/ 278 w 752"/>
                <a:gd name="T17" fmla="*/ 206 h 688"/>
                <a:gd name="T18" fmla="*/ 376 w 752"/>
                <a:gd name="T19" fmla="*/ 108 h 688"/>
                <a:gd name="T20" fmla="*/ 752 w 752"/>
                <a:gd name="T21" fmla="*/ 688 h 688"/>
                <a:gd name="T22" fmla="*/ 644 w 752"/>
                <a:gd name="T23" fmla="*/ 688 h 688"/>
                <a:gd name="T24" fmla="*/ 559 w 752"/>
                <a:gd name="T25" fmla="*/ 603 h 688"/>
                <a:gd name="T26" fmla="*/ 193 w 752"/>
                <a:gd name="T27" fmla="*/ 603 h 688"/>
                <a:gd name="T28" fmla="*/ 110 w 752"/>
                <a:gd name="T29" fmla="*/ 671 h 688"/>
                <a:gd name="T30" fmla="*/ 108 w 752"/>
                <a:gd name="T31" fmla="*/ 688 h 688"/>
                <a:gd name="T32" fmla="*/ 0 w 752"/>
                <a:gd name="T33" fmla="*/ 688 h 688"/>
                <a:gd name="T34" fmla="*/ 4 w 752"/>
                <a:gd name="T35" fmla="*/ 649 h 688"/>
                <a:gd name="T36" fmla="*/ 193 w 752"/>
                <a:gd name="T37" fmla="*/ 495 h 688"/>
                <a:gd name="T38" fmla="*/ 559 w 752"/>
                <a:gd name="T39" fmla="*/ 495 h 688"/>
                <a:gd name="T40" fmla="*/ 752 w 752"/>
                <a:gd name="T41" fmla="*/ 688 h 6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52" h="688">
                  <a:moveTo>
                    <a:pt x="376" y="412"/>
                  </a:moveTo>
                  <a:cubicBezTo>
                    <a:pt x="489" y="412"/>
                    <a:pt x="582" y="319"/>
                    <a:pt x="582" y="206"/>
                  </a:cubicBezTo>
                  <a:cubicBezTo>
                    <a:pt x="582" y="93"/>
                    <a:pt x="489" y="0"/>
                    <a:pt x="376" y="0"/>
                  </a:cubicBezTo>
                  <a:cubicBezTo>
                    <a:pt x="263" y="0"/>
                    <a:pt x="170" y="93"/>
                    <a:pt x="170" y="206"/>
                  </a:cubicBezTo>
                  <a:cubicBezTo>
                    <a:pt x="170" y="319"/>
                    <a:pt x="263" y="412"/>
                    <a:pt x="376" y="412"/>
                  </a:cubicBezTo>
                  <a:close/>
                  <a:moveTo>
                    <a:pt x="376" y="108"/>
                  </a:moveTo>
                  <a:cubicBezTo>
                    <a:pt x="430" y="108"/>
                    <a:pt x="474" y="152"/>
                    <a:pt x="474" y="206"/>
                  </a:cubicBezTo>
                  <a:cubicBezTo>
                    <a:pt x="474" y="260"/>
                    <a:pt x="430" y="304"/>
                    <a:pt x="376" y="304"/>
                  </a:cubicBezTo>
                  <a:cubicBezTo>
                    <a:pt x="322" y="304"/>
                    <a:pt x="278" y="260"/>
                    <a:pt x="278" y="206"/>
                  </a:cubicBezTo>
                  <a:cubicBezTo>
                    <a:pt x="278" y="152"/>
                    <a:pt x="322" y="108"/>
                    <a:pt x="376" y="108"/>
                  </a:cubicBezTo>
                  <a:close/>
                  <a:moveTo>
                    <a:pt x="752" y="688"/>
                  </a:moveTo>
                  <a:cubicBezTo>
                    <a:pt x="644" y="688"/>
                    <a:pt x="644" y="688"/>
                    <a:pt x="644" y="688"/>
                  </a:cubicBezTo>
                  <a:cubicBezTo>
                    <a:pt x="644" y="641"/>
                    <a:pt x="606" y="603"/>
                    <a:pt x="559" y="603"/>
                  </a:cubicBezTo>
                  <a:cubicBezTo>
                    <a:pt x="193" y="603"/>
                    <a:pt x="193" y="603"/>
                    <a:pt x="193" y="603"/>
                  </a:cubicBezTo>
                  <a:cubicBezTo>
                    <a:pt x="153" y="603"/>
                    <a:pt x="118" y="632"/>
                    <a:pt x="110" y="671"/>
                  </a:cubicBezTo>
                  <a:cubicBezTo>
                    <a:pt x="109" y="676"/>
                    <a:pt x="108" y="682"/>
                    <a:pt x="108" y="688"/>
                  </a:cubicBezTo>
                  <a:cubicBezTo>
                    <a:pt x="0" y="688"/>
                    <a:pt x="0" y="688"/>
                    <a:pt x="0" y="688"/>
                  </a:cubicBezTo>
                  <a:cubicBezTo>
                    <a:pt x="0" y="675"/>
                    <a:pt x="1" y="662"/>
                    <a:pt x="4" y="649"/>
                  </a:cubicBezTo>
                  <a:cubicBezTo>
                    <a:pt x="22" y="560"/>
                    <a:pt x="102" y="495"/>
                    <a:pt x="193" y="495"/>
                  </a:cubicBezTo>
                  <a:cubicBezTo>
                    <a:pt x="559" y="495"/>
                    <a:pt x="559" y="495"/>
                    <a:pt x="559" y="495"/>
                  </a:cubicBezTo>
                  <a:cubicBezTo>
                    <a:pt x="665" y="495"/>
                    <a:pt x="752" y="582"/>
                    <a:pt x="752" y="688"/>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8" name="Group 7">
            <a:extLst>
              <a:ext uri="{FF2B5EF4-FFF2-40B4-BE49-F238E27FC236}">
                <a16:creationId xmlns:a16="http://schemas.microsoft.com/office/drawing/2014/main" id="{C5164854-F8C8-487B-B191-1F12957B08AD}"/>
              </a:ext>
            </a:extLst>
          </p:cNvPr>
          <p:cNvGrpSpPr>
            <a:grpSpLocks noChangeAspect="1"/>
          </p:cNvGrpSpPr>
          <p:nvPr/>
        </p:nvGrpSpPr>
        <p:grpSpPr>
          <a:xfrm>
            <a:off x="3488972" y="639760"/>
            <a:ext cx="2357437" cy="1227140"/>
            <a:chOff x="3488972" y="639760"/>
            <a:chExt cx="2357437" cy="1227140"/>
          </a:xfrm>
        </p:grpSpPr>
        <p:sp>
          <p:nvSpPr>
            <p:cNvPr id="10" name="Rectangle 9"/>
            <p:cNvSpPr/>
            <p:nvPr/>
          </p:nvSpPr>
          <p:spPr>
            <a:xfrm>
              <a:off x="3488972" y="639760"/>
              <a:ext cx="2357437" cy="12271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Freeform 182">
              <a:extLst>
                <a:ext uri="{FF2B5EF4-FFF2-40B4-BE49-F238E27FC236}">
                  <a16:creationId xmlns:a16="http://schemas.microsoft.com/office/drawing/2014/main" id="{3ECEC16C-A411-462A-8C85-CBC463A5B8BD}"/>
                </a:ext>
              </a:extLst>
            </p:cNvPr>
            <p:cNvSpPr>
              <a:spLocks noChangeAspect="1" noEditPoints="1"/>
            </p:cNvSpPr>
            <p:nvPr/>
          </p:nvSpPr>
          <p:spPr bwMode="auto">
            <a:xfrm>
              <a:off x="4414696" y="872591"/>
              <a:ext cx="505989" cy="761478"/>
            </a:xfrm>
            <a:custGeom>
              <a:avLst/>
              <a:gdLst>
                <a:gd name="T0" fmla="*/ 309 w 503"/>
                <a:gd name="T1" fmla="*/ 701 h 757"/>
                <a:gd name="T2" fmla="*/ 252 w 503"/>
                <a:gd name="T3" fmla="*/ 757 h 757"/>
                <a:gd name="T4" fmla="*/ 195 w 503"/>
                <a:gd name="T5" fmla="*/ 701 h 757"/>
                <a:gd name="T6" fmla="*/ 252 w 503"/>
                <a:gd name="T7" fmla="*/ 644 h 757"/>
                <a:gd name="T8" fmla="*/ 309 w 503"/>
                <a:gd name="T9" fmla="*/ 701 h 757"/>
                <a:gd name="T10" fmla="*/ 251 w 503"/>
                <a:gd name="T11" fmla="*/ 0 h 757"/>
                <a:gd name="T12" fmla="*/ 0 w 503"/>
                <a:gd name="T13" fmla="*/ 252 h 757"/>
                <a:gd name="T14" fmla="*/ 24 w 503"/>
                <a:gd name="T15" fmla="*/ 358 h 757"/>
                <a:gd name="T16" fmla="*/ 24 w 503"/>
                <a:gd name="T17" fmla="*/ 359 h 757"/>
                <a:gd name="T18" fmla="*/ 143 w 503"/>
                <a:gd name="T19" fmla="*/ 601 h 757"/>
                <a:gd name="T20" fmla="*/ 240 w 503"/>
                <a:gd name="T21" fmla="*/ 554 h 757"/>
                <a:gd name="T22" fmla="*/ 121 w 503"/>
                <a:gd name="T23" fmla="*/ 312 h 757"/>
                <a:gd name="T24" fmla="*/ 108 w 503"/>
                <a:gd name="T25" fmla="*/ 252 h 757"/>
                <a:gd name="T26" fmla="*/ 251 w 503"/>
                <a:gd name="T27" fmla="*/ 108 h 757"/>
                <a:gd name="T28" fmla="*/ 395 w 503"/>
                <a:gd name="T29" fmla="*/ 252 h 757"/>
                <a:gd name="T30" fmla="*/ 382 w 503"/>
                <a:gd name="T31" fmla="*/ 312 h 757"/>
                <a:gd name="T32" fmla="*/ 264 w 503"/>
                <a:gd name="T33" fmla="*/ 554 h 757"/>
                <a:gd name="T34" fmla="*/ 361 w 503"/>
                <a:gd name="T35" fmla="*/ 601 h 757"/>
                <a:gd name="T36" fmla="*/ 479 w 503"/>
                <a:gd name="T37" fmla="*/ 359 h 757"/>
                <a:gd name="T38" fmla="*/ 479 w 503"/>
                <a:gd name="T39" fmla="*/ 359 h 757"/>
                <a:gd name="T40" fmla="*/ 479 w 503"/>
                <a:gd name="T41" fmla="*/ 358 h 757"/>
                <a:gd name="T42" fmla="*/ 503 w 503"/>
                <a:gd name="T43" fmla="*/ 252 h 757"/>
                <a:gd name="T44" fmla="*/ 251 w 503"/>
                <a:gd name="T45" fmla="*/ 0 h 7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03" h="757">
                  <a:moveTo>
                    <a:pt x="309" y="701"/>
                  </a:moveTo>
                  <a:cubicBezTo>
                    <a:pt x="309" y="732"/>
                    <a:pt x="283" y="757"/>
                    <a:pt x="252" y="757"/>
                  </a:cubicBezTo>
                  <a:cubicBezTo>
                    <a:pt x="221" y="757"/>
                    <a:pt x="195" y="732"/>
                    <a:pt x="195" y="701"/>
                  </a:cubicBezTo>
                  <a:cubicBezTo>
                    <a:pt x="195" y="669"/>
                    <a:pt x="221" y="644"/>
                    <a:pt x="252" y="644"/>
                  </a:cubicBezTo>
                  <a:cubicBezTo>
                    <a:pt x="283" y="644"/>
                    <a:pt x="309" y="669"/>
                    <a:pt x="309" y="701"/>
                  </a:cubicBezTo>
                  <a:close/>
                  <a:moveTo>
                    <a:pt x="251" y="0"/>
                  </a:moveTo>
                  <a:cubicBezTo>
                    <a:pt x="113" y="0"/>
                    <a:pt x="0" y="113"/>
                    <a:pt x="0" y="252"/>
                  </a:cubicBezTo>
                  <a:cubicBezTo>
                    <a:pt x="0" y="289"/>
                    <a:pt x="8" y="325"/>
                    <a:pt x="24" y="358"/>
                  </a:cubicBezTo>
                  <a:cubicBezTo>
                    <a:pt x="24" y="359"/>
                    <a:pt x="24" y="359"/>
                    <a:pt x="24" y="359"/>
                  </a:cubicBezTo>
                  <a:cubicBezTo>
                    <a:pt x="143" y="601"/>
                    <a:pt x="143" y="601"/>
                    <a:pt x="143" y="601"/>
                  </a:cubicBezTo>
                  <a:cubicBezTo>
                    <a:pt x="240" y="554"/>
                    <a:pt x="240" y="554"/>
                    <a:pt x="240" y="554"/>
                  </a:cubicBezTo>
                  <a:cubicBezTo>
                    <a:pt x="121" y="312"/>
                    <a:pt x="121" y="312"/>
                    <a:pt x="121" y="312"/>
                  </a:cubicBezTo>
                  <a:cubicBezTo>
                    <a:pt x="112" y="293"/>
                    <a:pt x="108" y="273"/>
                    <a:pt x="108" y="252"/>
                  </a:cubicBezTo>
                  <a:cubicBezTo>
                    <a:pt x="108" y="173"/>
                    <a:pt x="172" y="108"/>
                    <a:pt x="251" y="108"/>
                  </a:cubicBezTo>
                  <a:cubicBezTo>
                    <a:pt x="330" y="108"/>
                    <a:pt x="395" y="173"/>
                    <a:pt x="395" y="252"/>
                  </a:cubicBezTo>
                  <a:cubicBezTo>
                    <a:pt x="395" y="273"/>
                    <a:pt x="390" y="293"/>
                    <a:pt x="382" y="312"/>
                  </a:cubicBezTo>
                  <a:cubicBezTo>
                    <a:pt x="264" y="554"/>
                    <a:pt x="264" y="554"/>
                    <a:pt x="264" y="554"/>
                  </a:cubicBezTo>
                  <a:cubicBezTo>
                    <a:pt x="361" y="601"/>
                    <a:pt x="361" y="601"/>
                    <a:pt x="361" y="601"/>
                  </a:cubicBezTo>
                  <a:cubicBezTo>
                    <a:pt x="479" y="359"/>
                    <a:pt x="479" y="359"/>
                    <a:pt x="479" y="359"/>
                  </a:cubicBezTo>
                  <a:cubicBezTo>
                    <a:pt x="479" y="359"/>
                    <a:pt x="479" y="359"/>
                    <a:pt x="479" y="359"/>
                  </a:cubicBezTo>
                  <a:cubicBezTo>
                    <a:pt x="479" y="359"/>
                    <a:pt x="479" y="358"/>
                    <a:pt x="479" y="358"/>
                  </a:cubicBezTo>
                  <a:cubicBezTo>
                    <a:pt x="495" y="325"/>
                    <a:pt x="503" y="289"/>
                    <a:pt x="503" y="252"/>
                  </a:cubicBezTo>
                  <a:cubicBezTo>
                    <a:pt x="503" y="113"/>
                    <a:pt x="390" y="0"/>
                    <a:pt x="251" y="0"/>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56305821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7459" y="515462"/>
            <a:ext cx="11117083" cy="600164"/>
          </a:xfrm>
        </p:spPr>
        <p:txBody>
          <a:bodyPr/>
          <a:lstStyle/>
          <a:p>
            <a:r>
              <a:rPr lang="en-US"/>
              <a:t>Chart Clustered Column</a:t>
            </a:r>
          </a:p>
        </p:txBody>
      </p:sp>
      <p:sp>
        <p:nvSpPr>
          <p:cNvPr id="13" name="Text Placeholder 12"/>
          <p:cNvSpPr>
            <a:spLocks noGrp="1"/>
          </p:cNvSpPr>
          <p:nvPr>
            <p:ph type="body" sz="quarter" idx="12"/>
          </p:nvPr>
        </p:nvSpPr>
        <p:spPr/>
        <p:txBody>
          <a:bodyPr/>
          <a:lstStyle/>
          <a:p>
            <a:r>
              <a:rPr lang="en-US"/>
              <a:t>Subtitle goes here</a:t>
            </a:r>
          </a:p>
        </p:txBody>
      </p:sp>
      <p:graphicFrame>
        <p:nvGraphicFramePr>
          <p:cNvPr id="5" name="Chart 4"/>
          <p:cNvGraphicFramePr/>
          <p:nvPr>
            <p:extLst>
              <p:ext uri="{D42A27DB-BD31-4B8C-83A1-F6EECF244321}">
                <p14:modId xmlns:p14="http://schemas.microsoft.com/office/powerpoint/2010/main" val="492913027"/>
              </p:ext>
            </p:extLst>
          </p:nvPr>
        </p:nvGraphicFramePr>
        <p:xfrm>
          <a:off x="647272" y="1777429"/>
          <a:ext cx="11065266" cy="4253501"/>
        </p:xfrm>
        <a:graphic>
          <a:graphicData uri="http://schemas.openxmlformats.org/drawingml/2006/chart">
            <c:chart xmlns:c="http://schemas.openxmlformats.org/drawingml/2006/chart" xmlns:r="http://schemas.openxmlformats.org/officeDocument/2006/relationships" r:id="rId3"/>
          </a:graphicData>
        </a:graphic>
      </p:graphicFrame>
      <p:grpSp>
        <p:nvGrpSpPr>
          <p:cNvPr id="11" name="Group 10"/>
          <p:cNvGrpSpPr/>
          <p:nvPr/>
        </p:nvGrpSpPr>
        <p:grpSpPr>
          <a:xfrm>
            <a:off x="9176588" y="1633591"/>
            <a:ext cx="2299291" cy="276999"/>
            <a:chOff x="9176588" y="1633591"/>
            <a:chExt cx="2299291" cy="276999"/>
          </a:xfrm>
        </p:grpSpPr>
        <p:sp>
          <p:nvSpPr>
            <p:cNvPr id="9" name="TextBox 8"/>
            <p:cNvSpPr txBox="1"/>
            <p:nvPr/>
          </p:nvSpPr>
          <p:spPr>
            <a:xfrm>
              <a:off x="9380305" y="1633591"/>
              <a:ext cx="2095574" cy="276999"/>
            </a:xfrm>
            <a:prstGeom prst="rect">
              <a:avLst/>
            </a:prstGeom>
            <a:noFill/>
          </p:spPr>
          <p:txBody>
            <a:bodyPr wrap="none" rtlCol="0">
              <a:spAutoFit/>
            </a:bodyPr>
            <a:lstStyle/>
            <a:p>
              <a:r>
                <a:rPr lang="en-US" sz="1200"/>
                <a:t>Lorem ipsum dolor sit </a:t>
              </a:r>
              <a:r>
                <a:rPr lang="en-US" sz="1200" err="1"/>
                <a:t>amet</a:t>
              </a:r>
              <a:endParaRPr lang="en-US" sz="1200"/>
            </a:p>
          </p:txBody>
        </p:sp>
        <p:sp>
          <p:nvSpPr>
            <p:cNvPr id="10" name="Rectangle 9"/>
            <p:cNvSpPr/>
            <p:nvPr/>
          </p:nvSpPr>
          <p:spPr>
            <a:xfrm>
              <a:off x="9176588" y="1684760"/>
              <a:ext cx="174661" cy="17466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Slide Number Placeholder 19">
            <a:extLst>
              <a:ext uri="{FF2B5EF4-FFF2-40B4-BE49-F238E27FC236}">
                <a16:creationId xmlns:a16="http://schemas.microsoft.com/office/drawing/2014/main" id="{32B1F424-6EBB-47E9-B38D-6E7FAFD6BF96}"/>
              </a:ext>
            </a:extLst>
          </p:cNvPr>
          <p:cNvSpPr>
            <a:spLocks noGrp="1"/>
          </p:cNvSpPr>
          <p:nvPr>
            <p:ph type="sldNum" sz="quarter" idx="10"/>
          </p:nvPr>
        </p:nvSpPr>
        <p:spPr/>
        <p:txBody>
          <a:bodyPr/>
          <a:lstStyle/>
          <a:p>
            <a:fld id="{4E6DB2D9-BBD8-435B-B34A-9B8472CE273E}" type="slidenum">
              <a:rPr lang="en-US" smtClean="0"/>
              <a:pPr/>
              <a:t>39</a:t>
            </a:fld>
            <a:endParaRPr lang="en-US"/>
          </a:p>
        </p:txBody>
      </p:sp>
      <p:sp>
        <p:nvSpPr>
          <p:cNvPr id="21" name="Date Placeholder 20">
            <a:extLst>
              <a:ext uri="{FF2B5EF4-FFF2-40B4-BE49-F238E27FC236}">
                <a16:creationId xmlns:a16="http://schemas.microsoft.com/office/drawing/2014/main" id="{837731EF-DEBB-4A07-BB1F-2BC78CC76E0A}"/>
              </a:ext>
            </a:extLst>
          </p:cNvPr>
          <p:cNvSpPr>
            <a:spLocks noGrp="1"/>
          </p:cNvSpPr>
          <p:nvPr>
            <p:ph type="dt" sz="half" idx="13"/>
          </p:nvPr>
        </p:nvSpPr>
        <p:spPr/>
        <p:txBody>
          <a:bodyPr/>
          <a:lstStyle/>
          <a:p>
            <a:fld id="{8E8A0BD4-AC3E-423A-B5AC-605C3665A56A}" type="datetime1">
              <a:rPr lang="en-US" smtClean="0"/>
              <a:t>7/24/2019</a:t>
            </a:fld>
            <a:endParaRPr lang="en-US"/>
          </a:p>
        </p:txBody>
      </p:sp>
    </p:spTree>
    <p:extLst>
      <p:ext uri="{BB962C8B-B14F-4D97-AF65-F5344CB8AC3E}">
        <p14:creationId xmlns:p14="http://schemas.microsoft.com/office/powerpoint/2010/main" val="13641322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a:spLocks noGrp="1"/>
          </p:cNvSpPr>
          <p:nvPr>
            <p:ph type="title"/>
          </p:nvPr>
        </p:nvSpPr>
        <p:spPr>
          <a:xfrm>
            <a:off x="537459" y="505937"/>
            <a:ext cx="7366677" cy="600164"/>
          </a:xfrm>
        </p:spPr>
        <p:txBody>
          <a:bodyPr/>
          <a:lstStyle/>
          <a:p>
            <a:r>
              <a:rPr lang="en-US"/>
              <a:t>Understand color usage in the presentation.</a:t>
            </a:r>
          </a:p>
        </p:txBody>
      </p:sp>
      <p:sp>
        <p:nvSpPr>
          <p:cNvPr id="4" name="Slide Number Placeholder 3"/>
          <p:cNvSpPr>
            <a:spLocks noGrp="1"/>
          </p:cNvSpPr>
          <p:nvPr>
            <p:ph type="sldNum" sz="quarter" idx="10"/>
          </p:nvPr>
        </p:nvSpPr>
        <p:spPr/>
        <p:txBody>
          <a:bodyPr/>
          <a:lstStyle/>
          <a:p>
            <a:fld id="{4E6DB2D9-BBD8-435B-B34A-9B8472CE273E}" type="slidenum">
              <a:rPr lang="en-US" smtClean="0"/>
              <a:pPr/>
              <a:t>4</a:t>
            </a:fld>
            <a:endParaRPr lang="en-US"/>
          </a:p>
        </p:txBody>
      </p:sp>
      <p:sp>
        <p:nvSpPr>
          <p:cNvPr id="6" name="Date Placeholder 5"/>
          <p:cNvSpPr>
            <a:spLocks noGrp="1"/>
          </p:cNvSpPr>
          <p:nvPr>
            <p:ph type="dt" sz="half" idx="12"/>
          </p:nvPr>
        </p:nvSpPr>
        <p:spPr/>
        <p:txBody>
          <a:bodyPr/>
          <a:lstStyle/>
          <a:p>
            <a:fld id="{0231A5A7-125F-4C80-AA8B-1B3825363E3E}" type="datetime1">
              <a:rPr lang="en-US" smtClean="0"/>
              <a:t>7/24/2019</a:t>
            </a:fld>
            <a:endParaRPr lang="en-US"/>
          </a:p>
        </p:txBody>
      </p:sp>
      <p:pic>
        <p:nvPicPr>
          <p:cNvPr id="16" name="Picture Placeholder 15"/>
          <p:cNvPicPr>
            <a:picLocks noGrp="1" noChangeAspect="1"/>
          </p:cNvPicPr>
          <p:nvPr>
            <p:ph type="pic" sz="quarter" idx="4294967295"/>
          </p:nvPr>
        </p:nvPicPr>
        <p:blipFill rotWithShape="1">
          <a:blip r:embed="rId2">
            <a:extLst>
              <a:ext uri="{28A0092B-C50C-407E-A947-70E740481C1C}">
                <a14:useLocalDpi xmlns:a14="http://schemas.microsoft.com/office/drawing/2010/main" val="0"/>
              </a:ext>
            </a:extLst>
          </a:blip>
          <a:srcRect l="25637" r="19391"/>
          <a:stretch/>
        </p:blipFill>
        <p:spPr>
          <a:xfrm>
            <a:off x="7598479" y="819021"/>
            <a:ext cx="4056062" cy="5303838"/>
          </a:xfrm>
        </p:spPr>
      </p:pic>
      <p:sp>
        <p:nvSpPr>
          <p:cNvPr id="14" name="Text Placeholder 4"/>
          <p:cNvSpPr txBox="1">
            <a:spLocks/>
          </p:cNvSpPr>
          <p:nvPr/>
        </p:nvSpPr>
        <p:spPr>
          <a:xfrm>
            <a:off x="536400" y="1583155"/>
            <a:ext cx="6887288" cy="4539704"/>
          </a:xfrm>
          <a:prstGeom prst="rect">
            <a:avLst/>
          </a:prstGeom>
        </p:spPr>
        <p:txBody>
          <a:bodyPr vert="horz" wrap="square" lIns="91440" tIns="45720" rIns="91440" bIns="45720" rtlCol="0">
            <a:spAutoFit/>
          </a:bodyPr>
          <a:lstStyle>
            <a:lvl1pPr marL="0" indent="0" algn="l" defTabSz="914400" rtl="0" eaLnBrk="1" latinLnBrk="0" hangingPunct="1">
              <a:lnSpc>
                <a:spcPct val="117000"/>
              </a:lnSpc>
              <a:spcBef>
                <a:spcPts val="0"/>
              </a:spcBef>
              <a:spcAft>
                <a:spcPts val="600"/>
              </a:spcAft>
              <a:buClr>
                <a:schemeClr val="tx1"/>
              </a:buClr>
              <a:buSzPct val="100000"/>
              <a:buFont typeface="Work Sans" panose="020B0604020202020204" pitchFamily="34" charset="0"/>
              <a:buNone/>
              <a:defRPr sz="2400" kern="1200">
                <a:solidFill>
                  <a:schemeClr val="tx1"/>
                </a:solidFill>
                <a:latin typeface="Work Sans Light" panose="00000400000000000000" pitchFamily="2" charset="0"/>
                <a:ea typeface="+mn-ea"/>
                <a:cs typeface="+mn-cs"/>
              </a:defRPr>
            </a:lvl1pPr>
            <a:lvl2pPr marL="450850" indent="-184150" algn="l" defTabSz="914400" rtl="0" eaLnBrk="1" latinLnBrk="0" hangingPunct="1">
              <a:lnSpc>
                <a:spcPct val="117000"/>
              </a:lnSpc>
              <a:spcBef>
                <a:spcPts val="0"/>
              </a:spcBef>
              <a:spcAft>
                <a:spcPts val="600"/>
              </a:spcAft>
              <a:buClr>
                <a:schemeClr val="tx1"/>
              </a:buClr>
              <a:buSzPct val="100000"/>
              <a:buFont typeface="Work Sans"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0"/>
              </a:spcBef>
              <a:spcAft>
                <a:spcPts val="600"/>
              </a:spcAft>
              <a:buClr>
                <a:schemeClr val="tx1"/>
              </a:buClr>
              <a:buFont typeface="Work Sans"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0"/>
              </a:spcBef>
              <a:spcAft>
                <a:spcPts val="600"/>
              </a:spcAft>
              <a:buClr>
                <a:schemeClr val="tx1"/>
              </a:buClr>
              <a:buFont typeface="Work Sans"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0"/>
              </a:spcBef>
              <a:spcAft>
                <a:spcPts val="600"/>
              </a:spcAft>
              <a:buClr>
                <a:schemeClr val="tx1"/>
              </a:buClr>
              <a:buFont typeface="Work Sans"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Work Sans"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Work Sans"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Work Sans"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Work Sans" panose="020B0604020202020204" pitchFamily="34" charset="0"/>
              <a:buChar char="•"/>
              <a:defRPr sz="1800" kern="1200">
                <a:solidFill>
                  <a:schemeClr val="tx1"/>
                </a:solidFill>
                <a:latin typeface="+mn-lt"/>
                <a:ea typeface="+mn-ea"/>
                <a:cs typeface="+mn-cs"/>
              </a:defRPr>
            </a:lvl9pPr>
          </a:lstStyle>
          <a:p>
            <a:pPr marL="457200" indent="-457200">
              <a:lnSpc>
                <a:spcPct val="100000"/>
              </a:lnSpc>
              <a:buFont typeface="+mj-lt"/>
              <a:buAutoNum type="alphaLcParenR"/>
            </a:pPr>
            <a:r>
              <a:rPr lang="en-US" sz="2000"/>
              <a:t>Shades of Green are our primary brand color.</a:t>
            </a:r>
          </a:p>
          <a:p>
            <a:pPr marL="457200" indent="-457200">
              <a:lnSpc>
                <a:spcPct val="100000"/>
              </a:lnSpc>
              <a:buFont typeface="+mj-lt"/>
              <a:buAutoNum type="alphaLcParenR"/>
            </a:pPr>
            <a:r>
              <a:rPr lang="en-US" sz="2000"/>
              <a:t>Shades of Purple are our secondary color only.</a:t>
            </a:r>
          </a:p>
          <a:p>
            <a:pPr marL="457200" indent="-457200">
              <a:lnSpc>
                <a:spcPct val="100000"/>
              </a:lnSpc>
              <a:buFont typeface="+mj-lt"/>
              <a:buAutoNum type="alphaLcParenR"/>
            </a:pPr>
            <a:r>
              <a:rPr lang="en-US" sz="2000"/>
              <a:t>Grey and Neutrals are an extension to </a:t>
            </a:r>
            <a:r>
              <a:rPr lang="en-US" sz="2000" err="1"/>
              <a:t>compliement</a:t>
            </a:r>
            <a:r>
              <a:rPr lang="en-US" sz="2000"/>
              <a:t>.</a:t>
            </a:r>
          </a:p>
          <a:p>
            <a:pPr marL="457200" indent="-457200">
              <a:lnSpc>
                <a:spcPct val="100000"/>
              </a:lnSpc>
              <a:buFont typeface="+mj-lt"/>
              <a:buAutoNum type="alphaLcParenR"/>
            </a:pPr>
            <a:r>
              <a:rPr lang="en-US" sz="2000"/>
              <a:t>These have been configured into the palette. DO NOT USE any other color outside of the palette configured.</a:t>
            </a:r>
          </a:p>
          <a:p>
            <a:pPr marL="457200" indent="-457200">
              <a:lnSpc>
                <a:spcPct val="100000"/>
              </a:lnSpc>
              <a:buFont typeface="+mj-lt"/>
              <a:buAutoNum type="alphaLcParenR"/>
            </a:pPr>
            <a:r>
              <a:rPr lang="en-US" sz="2000"/>
              <a:t>P&gt;S: Purple cannot be used for more than 10% in a slide. Hence is preconfigured for elegant application like bullets, arrows, etc.</a:t>
            </a:r>
          </a:p>
          <a:p>
            <a:pPr>
              <a:lnSpc>
                <a:spcPct val="100000"/>
              </a:lnSpc>
            </a:pPr>
            <a:r>
              <a:rPr lang="en-US" sz="2800">
                <a:solidFill>
                  <a:schemeClr val="accent4"/>
                </a:solidFill>
                <a:latin typeface="Work Sans Medium" panose="00000600000000000000" pitchFamily="2" charset="0"/>
              </a:rPr>
              <a:t>Read Understanding Visual Identity presentation on Brand Hub to learn more</a:t>
            </a:r>
            <a:r>
              <a:rPr lang="en-US" sz="2800">
                <a:latin typeface="Work Sans Medium" panose="00000600000000000000" pitchFamily="2" charset="0"/>
              </a:rPr>
              <a:t>    </a:t>
            </a:r>
          </a:p>
        </p:txBody>
      </p:sp>
      <p:sp>
        <p:nvSpPr>
          <p:cNvPr id="17" name="TextBox 16"/>
          <p:cNvSpPr txBox="1"/>
          <p:nvPr/>
        </p:nvSpPr>
        <p:spPr>
          <a:xfrm>
            <a:off x="10387636" y="605748"/>
            <a:ext cx="930063" cy="307777"/>
          </a:xfrm>
          <a:prstGeom prst="rect">
            <a:avLst/>
          </a:prstGeom>
          <a:noFill/>
        </p:spPr>
        <p:txBody>
          <a:bodyPr wrap="none" rtlCol="0">
            <a:spAutoFit/>
          </a:bodyPr>
          <a:lstStyle/>
          <a:p>
            <a:r>
              <a:rPr lang="en-US" sz="1400"/>
              <a:t>Neutrals</a:t>
            </a:r>
          </a:p>
        </p:txBody>
      </p:sp>
      <p:sp>
        <p:nvSpPr>
          <p:cNvPr id="18" name="TextBox 17"/>
          <p:cNvSpPr txBox="1"/>
          <p:nvPr/>
        </p:nvSpPr>
        <p:spPr>
          <a:xfrm>
            <a:off x="7571267" y="597822"/>
            <a:ext cx="854721" cy="307777"/>
          </a:xfrm>
          <a:prstGeom prst="rect">
            <a:avLst/>
          </a:prstGeom>
          <a:noFill/>
        </p:spPr>
        <p:txBody>
          <a:bodyPr wrap="none" rtlCol="0">
            <a:spAutoFit/>
          </a:bodyPr>
          <a:lstStyle/>
          <a:p>
            <a:r>
              <a:rPr lang="en-US" sz="1400"/>
              <a:t>Primary</a:t>
            </a:r>
          </a:p>
        </p:txBody>
      </p:sp>
      <p:sp>
        <p:nvSpPr>
          <p:cNvPr id="19" name="TextBox 18"/>
          <p:cNvSpPr txBox="1"/>
          <p:nvPr/>
        </p:nvSpPr>
        <p:spPr>
          <a:xfrm>
            <a:off x="9277081" y="597822"/>
            <a:ext cx="1103187" cy="307777"/>
          </a:xfrm>
          <a:prstGeom prst="rect">
            <a:avLst/>
          </a:prstGeom>
          <a:noFill/>
        </p:spPr>
        <p:txBody>
          <a:bodyPr wrap="none" rtlCol="0">
            <a:spAutoFit/>
          </a:bodyPr>
          <a:lstStyle/>
          <a:p>
            <a:r>
              <a:rPr lang="en-US" sz="1400"/>
              <a:t>Secondary</a:t>
            </a:r>
          </a:p>
        </p:txBody>
      </p:sp>
    </p:spTree>
    <p:extLst>
      <p:ext uri="{BB962C8B-B14F-4D97-AF65-F5344CB8AC3E}">
        <p14:creationId xmlns:p14="http://schemas.microsoft.com/office/powerpoint/2010/main" val="112597028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a:t>List &amp; bar chart</a:t>
            </a:r>
          </a:p>
        </p:txBody>
      </p:sp>
      <p:sp>
        <p:nvSpPr>
          <p:cNvPr id="45" name="Text Placeholder 44">
            <a:extLst>
              <a:ext uri="{FF2B5EF4-FFF2-40B4-BE49-F238E27FC236}">
                <a16:creationId xmlns:a16="http://schemas.microsoft.com/office/drawing/2014/main" id="{E764CCF9-694E-47EC-AF53-5774C2F1680D}"/>
              </a:ext>
            </a:extLst>
          </p:cNvPr>
          <p:cNvSpPr>
            <a:spLocks noGrp="1"/>
          </p:cNvSpPr>
          <p:nvPr>
            <p:ph type="body" sz="quarter" idx="13"/>
          </p:nvPr>
        </p:nvSpPr>
        <p:spPr/>
        <p:txBody>
          <a:bodyPr/>
          <a:lstStyle/>
          <a:p>
            <a:endParaRPr lang="en-US"/>
          </a:p>
        </p:txBody>
      </p:sp>
      <p:sp>
        <p:nvSpPr>
          <p:cNvPr id="36" name="Text Placeholder 35"/>
          <p:cNvSpPr>
            <a:spLocks noGrp="1"/>
          </p:cNvSpPr>
          <p:nvPr>
            <p:ph type="body" sz="quarter" idx="15"/>
          </p:nvPr>
        </p:nvSpPr>
        <p:spPr/>
        <p:txBody>
          <a:bodyPr/>
          <a:lstStyle/>
          <a:p>
            <a:r>
              <a:rPr lang="en-US"/>
              <a:t>Subtitle goes here</a:t>
            </a:r>
          </a:p>
        </p:txBody>
      </p:sp>
      <p:sp>
        <p:nvSpPr>
          <p:cNvPr id="46" name="Text Placeholder 45">
            <a:extLst>
              <a:ext uri="{FF2B5EF4-FFF2-40B4-BE49-F238E27FC236}">
                <a16:creationId xmlns:a16="http://schemas.microsoft.com/office/drawing/2014/main" id="{4DF51AE1-B71B-4CE5-A56D-88AD1CE0C880}"/>
              </a:ext>
            </a:extLst>
          </p:cNvPr>
          <p:cNvSpPr>
            <a:spLocks noGrp="1"/>
          </p:cNvSpPr>
          <p:nvPr>
            <p:ph type="body" sz="quarter" idx="17"/>
          </p:nvPr>
        </p:nvSpPr>
        <p:spPr/>
        <p:txBody>
          <a:bodyPr>
            <a:normAutofit fontScale="25000" lnSpcReduction="20000"/>
          </a:bodyPr>
          <a:lstStyle/>
          <a:p>
            <a:endParaRPr lang="en-US"/>
          </a:p>
        </p:txBody>
      </p:sp>
      <p:sp>
        <p:nvSpPr>
          <p:cNvPr id="8" name="TextBox 7"/>
          <p:cNvSpPr txBox="1"/>
          <p:nvPr/>
        </p:nvSpPr>
        <p:spPr>
          <a:xfrm>
            <a:off x="1493941" y="1676119"/>
            <a:ext cx="4405746" cy="646331"/>
          </a:xfrm>
          <a:prstGeom prst="rect">
            <a:avLst/>
          </a:prstGeom>
          <a:noFill/>
        </p:spPr>
        <p:txBody>
          <a:bodyPr wrap="square" rtlCol="0">
            <a:spAutoFit/>
          </a:bodyPr>
          <a:lstStyle/>
          <a:p>
            <a:pPr>
              <a:lnSpc>
                <a:spcPct val="120000"/>
              </a:lnSpc>
            </a:pPr>
            <a:r>
              <a:rPr lang="en-US" sz="1500">
                <a:ea typeface="Work Sans Medium" panose="020B0706030804020204" pitchFamily="34" charset="0"/>
                <a:cs typeface="Work Sans Medium" panose="020B0706030804020204" pitchFamily="34" charset="0"/>
              </a:rPr>
              <a:t>$4 000 </a:t>
            </a:r>
            <a:r>
              <a:rPr lang="en-US" sz="1500"/>
              <a:t>sit </a:t>
            </a:r>
            <a:r>
              <a:rPr lang="en-US" sz="1500" err="1"/>
              <a:t>amet</a:t>
            </a:r>
            <a:r>
              <a:rPr lang="en-US" sz="1500"/>
              <a:t>, </a:t>
            </a:r>
            <a:r>
              <a:rPr lang="en-US" sz="1500" err="1"/>
              <a:t>consectetuer</a:t>
            </a:r>
            <a:r>
              <a:rPr lang="en-US" sz="1500"/>
              <a:t> </a:t>
            </a:r>
            <a:r>
              <a:rPr lang="en-US" sz="1500" err="1"/>
              <a:t>adipiscing</a:t>
            </a:r>
            <a:r>
              <a:rPr lang="en-US" sz="1500"/>
              <a:t> </a:t>
            </a:r>
            <a:r>
              <a:rPr lang="en-US" sz="1500" err="1"/>
              <a:t>elit</a:t>
            </a:r>
            <a:r>
              <a:rPr lang="en-US" sz="1500"/>
              <a:t>, </a:t>
            </a:r>
            <a:r>
              <a:rPr lang="en-US" sz="1500" err="1"/>
              <a:t>sed</a:t>
            </a:r>
            <a:r>
              <a:rPr lang="en-US" sz="1500"/>
              <a:t> </a:t>
            </a:r>
            <a:r>
              <a:rPr lang="en-US" sz="1500" err="1"/>
              <a:t>diam</a:t>
            </a:r>
            <a:r>
              <a:rPr lang="en-US" sz="1500"/>
              <a:t> </a:t>
            </a:r>
            <a:r>
              <a:rPr lang="en-US" sz="1500" err="1"/>
              <a:t>nonummy</a:t>
            </a:r>
            <a:r>
              <a:rPr lang="en-US" sz="1500"/>
              <a:t> </a:t>
            </a:r>
            <a:r>
              <a:rPr lang="en-US" sz="1500" err="1"/>
              <a:t>euismod</a:t>
            </a:r>
            <a:r>
              <a:rPr lang="en-US" sz="1500"/>
              <a:t> </a:t>
            </a:r>
          </a:p>
        </p:txBody>
      </p:sp>
      <p:sp>
        <p:nvSpPr>
          <p:cNvPr id="9" name="TextBox 8"/>
          <p:cNvSpPr txBox="1"/>
          <p:nvPr/>
        </p:nvSpPr>
        <p:spPr>
          <a:xfrm>
            <a:off x="1493941" y="2668201"/>
            <a:ext cx="4405746" cy="646331"/>
          </a:xfrm>
          <a:prstGeom prst="rect">
            <a:avLst/>
          </a:prstGeom>
          <a:noFill/>
        </p:spPr>
        <p:txBody>
          <a:bodyPr wrap="square" rtlCol="0">
            <a:spAutoFit/>
          </a:bodyPr>
          <a:lstStyle/>
          <a:p>
            <a:pPr>
              <a:lnSpc>
                <a:spcPct val="120000"/>
              </a:lnSpc>
            </a:pPr>
            <a:r>
              <a:rPr lang="en-US" sz="1500">
                <a:ea typeface="Work Sans Medium" panose="020B0706030804020204" pitchFamily="34" charset="0"/>
                <a:cs typeface="Work Sans Medium" panose="020B0706030804020204" pitchFamily="34" charset="0"/>
              </a:rPr>
              <a:t>$10 000 </a:t>
            </a:r>
            <a:r>
              <a:rPr lang="en-US" sz="1500"/>
              <a:t>ipsum dolor sit </a:t>
            </a:r>
            <a:r>
              <a:rPr lang="en-US" sz="1500" err="1"/>
              <a:t>amet</a:t>
            </a:r>
            <a:r>
              <a:rPr lang="en-US" sz="1500"/>
              <a:t>, </a:t>
            </a:r>
            <a:r>
              <a:rPr lang="en-US" sz="1500" err="1"/>
              <a:t>consectetuer</a:t>
            </a:r>
            <a:r>
              <a:rPr lang="en-US" sz="1500"/>
              <a:t> </a:t>
            </a:r>
            <a:r>
              <a:rPr lang="en-US" sz="1500" err="1"/>
              <a:t>adipiscing</a:t>
            </a:r>
            <a:r>
              <a:rPr lang="en-US" sz="1500"/>
              <a:t> </a:t>
            </a:r>
            <a:r>
              <a:rPr lang="en-US" sz="1500" err="1"/>
              <a:t>elit</a:t>
            </a:r>
            <a:r>
              <a:rPr lang="en-US" sz="1500"/>
              <a:t>, </a:t>
            </a:r>
            <a:r>
              <a:rPr lang="en-US" sz="1500" err="1"/>
              <a:t>sed</a:t>
            </a:r>
            <a:r>
              <a:rPr lang="en-US" sz="1500"/>
              <a:t> </a:t>
            </a:r>
            <a:r>
              <a:rPr lang="en-US" sz="1500" err="1"/>
              <a:t>diam</a:t>
            </a:r>
            <a:r>
              <a:rPr lang="en-US" sz="1500"/>
              <a:t> </a:t>
            </a:r>
            <a:r>
              <a:rPr lang="en-US" sz="1500" err="1"/>
              <a:t>nonummy</a:t>
            </a:r>
            <a:r>
              <a:rPr lang="en-US" sz="1500"/>
              <a:t> </a:t>
            </a:r>
            <a:r>
              <a:rPr lang="en-US" sz="1500" err="1"/>
              <a:t>euismod</a:t>
            </a:r>
            <a:r>
              <a:rPr lang="en-US" sz="1500"/>
              <a:t> </a:t>
            </a:r>
          </a:p>
        </p:txBody>
      </p:sp>
      <p:sp>
        <p:nvSpPr>
          <p:cNvPr id="10" name="TextBox 9"/>
          <p:cNvSpPr txBox="1"/>
          <p:nvPr/>
        </p:nvSpPr>
        <p:spPr>
          <a:xfrm>
            <a:off x="1493941" y="3655782"/>
            <a:ext cx="4405746" cy="646331"/>
          </a:xfrm>
          <a:prstGeom prst="rect">
            <a:avLst/>
          </a:prstGeom>
          <a:noFill/>
        </p:spPr>
        <p:txBody>
          <a:bodyPr wrap="square" rtlCol="0">
            <a:spAutoFit/>
          </a:bodyPr>
          <a:lstStyle/>
          <a:p>
            <a:pPr>
              <a:lnSpc>
                <a:spcPct val="120000"/>
              </a:lnSpc>
            </a:pPr>
            <a:r>
              <a:rPr lang="en-US" sz="1500"/>
              <a:t>Lorem ipsum dolor sit </a:t>
            </a:r>
            <a:r>
              <a:rPr lang="en-US" sz="1500" err="1"/>
              <a:t>amet</a:t>
            </a:r>
            <a:r>
              <a:rPr lang="en-US" sz="1500"/>
              <a:t>, </a:t>
            </a:r>
            <a:r>
              <a:rPr lang="en-US" sz="1500">
                <a:ea typeface="Work Sans Medium" panose="020B0706030804020204" pitchFamily="34" charset="0"/>
                <a:cs typeface="Work Sans Medium" panose="020B0706030804020204" pitchFamily="34" charset="0"/>
              </a:rPr>
              <a:t>80% </a:t>
            </a:r>
            <a:r>
              <a:rPr lang="en-US" sz="1500" err="1">
                <a:ea typeface="Work Sans Medium" panose="020B0706030804020204" pitchFamily="34" charset="0"/>
                <a:cs typeface="Work Sans Medium" panose="020B0706030804020204" pitchFamily="34" charset="0"/>
              </a:rPr>
              <a:t>adipiscing</a:t>
            </a:r>
            <a:r>
              <a:rPr lang="en-US" sz="1500">
                <a:ea typeface="Work Sans Medium" panose="020B0706030804020204" pitchFamily="34" charset="0"/>
                <a:cs typeface="Work Sans Medium" panose="020B0706030804020204" pitchFamily="34" charset="0"/>
              </a:rPr>
              <a:t> </a:t>
            </a:r>
            <a:r>
              <a:rPr lang="en-US" sz="1500" err="1"/>
              <a:t>elit</a:t>
            </a:r>
            <a:r>
              <a:rPr lang="en-US" sz="1500"/>
              <a:t>, </a:t>
            </a:r>
            <a:r>
              <a:rPr lang="en-US" sz="1500" err="1"/>
              <a:t>sed</a:t>
            </a:r>
            <a:r>
              <a:rPr lang="en-US" sz="1500"/>
              <a:t> </a:t>
            </a:r>
            <a:r>
              <a:rPr lang="en-US" sz="1500" err="1"/>
              <a:t>diam</a:t>
            </a:r>
            <a:r>
              <a:rPr lang="en-US" sz="1500"/>
              <a:t> </a:t>
            </a:r>
            <a:r>
              <a:rPr lang="en-US" sz="1500" err="1"/>
              <a:t>nonummy</a:t>
            </a:r>
            <a:r>
              <a:rPr lang="en-US" sz="1500"/>
              <a:t> </a:t>
            </a:r>
            <a:r>
              <a:rPr lang="en-US" sz="1500" err="1"/>
              <a:t>euismod</a:t>
            </a:r>
            <a:r>
              <a:rPr lang="en-US" sz="1500"/>
              <a:t> </a:t>
            </a:r>
          </a:p>
        </p:txBody>
      </p:sp>
      <p:sp>
        <p:nvSpPr>
          <p:cNvPr id="11" name="TextBox 10"/>
          <p:cNvSpPr txBox="1"/>
          <p:nvPr/>
        </p:nvSpPr>
        <p:spPr>
          <a:xfrm>
            <a:off x="1493941" y="4628513"/>
            <a:ext cx="4405746" cy="646331"/>
          </a:xfrm>
          <a:prstGeom prst="rect">
            <a:avLst/>
          </a:prstGeom>
          <a:noFill/>
        </p:spPr>
        <p:txBody>
          <a:bodyPr wrap="square" rtlCol="0">
            <a:spAutoFit/>
          </a:bodyPr>
          <a:lstStyle/>
          <a:p>
            <a:pPr>
              <a:lnSpc>
                <a:spcPct val="120000"/>
              </a:lnSpc>
            </a:pPr>
            <a:r>
              <a:rPr lang="en-US" sz="1500">
                <a:ea typeface="Work Sans Medium" panose="020B0706030804020204" pitchFamily="34" charset="0"/>
                <a:cs typeface="Work Sans Medium" panose="020B0706030804020204" pitchFamily="34" charset="0"/>
              </a:rPr>
              <a:t>70-80% dolor sit </a:t>
            </a:r>
            <a:r>
              <a:rPr lang="en-US" sz="1500" err="1">
                <a:ea typeface="Work Sans Medium" panose="020B0706030804020204" pitchFamily="34" charset="0"/>
                <a:cs typeface="Work Sans Medium" panose="020B0706030804020204" pitchFamily="34" charset="0"/>
              </a:rPr>
              <a:t>amet</a:t>
            </a:r>
            <a:r>
              <a:rPr lang="en-US" sz="1500"/>
              <a:t>, </a:t>
            </a:r>
            <a:r>
              <a:rPr lang="en-US" sz="1500" err="1"/>
              <a:t>consectetuer</a:t>
            </a:r>
            <a:r>
              <a:rPr lang="en-US" sz="1500"/>
              <a:t> </a:t>
            </a:r>
            <a:r>
              <a:rPr lang="en-US" sz="1500" err="1"/>
              <a:t>adipiscing</a:t>
            </a:r>
            <a:r>
              <a:rPr lang="en-US" sz="1500"/>
              <a:t> </a:t>
            </a:r>
            <a:r>
              <a:rPr lang="en-US" sz="1500" err="1"/>
              <a:t>elit</a:t>
            </a:r>
            <a:r>
              <a:rPr lang="en-US" sz="1500"/>
              <a:t>, </a:t>
            </a:r>
            <a:r>
              <a:rPr lang="en-US" sz="1500" err="1"/>
              <a:t>sed</a:t>
            </a:r>
            <a:r>
              <a:rPr lang="en-US" sz="1500"/>
              <a:t> </a:t>
            </a:r>
            <a:r>
              <a:rPr lang="en-US" sz="1500" err="1"/>
              <a:t>diam</a:t>
            </a:r>
            <a:r>
              <a:rPr lang="en-US" sz="1500"/>
              <a:t> </a:t>
            </a:r>
            <a:r>
              <a:rPr lang="en-US" sz="1500" err="1"/>
              <a:t>nonummy</a:t>
            </a:r>
            <a:r>
              <a:rPr lang="en-US" sz="1500"/>
              <a:t> </a:t>
            </a:r>
            <a:r>
              <a:rPr lang="en-US" sz="1500" err="1"/>
              <a:t>euismod</a:t>
            </a:r>
            <a:r>
              <a:rPr lang="en-US" sz="1500"/>
              <a:t> </a:t>
            </a:r>
          </a:p>
        </p:txBody>
      </p:sp>
      <p:sp>
        <p:nvSpPr>
          <p:cNvPr id="13" name="Rectangle 12"/>
          <p:cNvSpPr>
            <a:spLocks noChangeAspect="1"/>
          </p:cNvSpPr>
          <p:nvPr/>
        </p:nvSpPr>
        <p:spPr>
          <a:xfrm>
            <a:off x="640557" y="1676561"/>
            <a:ext cx="626268" cy="62626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2" name="Oval 11"/>
          <p:cNvSpPr>
            <a:spLocks noChangeAspect="1"/>
          </p:cNvSpPr>
          <p:nvPr/>
        </p:nvSpPr>
        <p:spPr>
          <a:xfrm>
            <a:off x="716757" y="1752761"/>
            <a:ext cx="473868" cy="47386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72000" rtlCol="0" anchor="ctr"/>
          <a:lstStyle/>
          <a:p>
            <a:pPr algn="ctr"/>
            <a:r>
              <a:rPr lang="en-US" sz="2250">
                <a:solidFill>
                  <a:sysClr val="windowText" lastClr="000000"/>
                </a:solidFill>
              </a:rPr>
              <a:t>1</a:t>
            </a:r>
          </a:p>
        </p:txBody>
      </p:sp>
      <p:sp>
        <p:nvSpPr>
          <p:cNvPr id="16" name="Rectangle 15"/>
          <p:cNvSpPr>
            <a:spLocks noChangeAspect="1"/>
          </p:cNvSpPr>
          <p:nvPr/>
        </p:nvSpPr>
        <p:spPr>
          <a:xfrm>
            <a:off x="640557" y="2656296"/>
            <a:ext cx="626268" cy="6262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7" name="Oval 16"/>
          <p:cNvSpPr>
            <a:spLocks noChangeAspect="1"/>
          </p:cNvSpPr>
          <p:nvPr/>
        </p:nvSpPr>
        <p:spPr>
          <a:xfrm>
            <a:off x="716757" y="2732496"/>
            <a:ext cx="473868" cy="473868"/>
          </a:xfrm>
          <a:prstGeom prst="ellipse">
            <a:avLst/>
          </a:prstGeom>
          <a:no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tIns="72000" rtlCol="0" anchor="ctr"/>
          <a:lstStyle/>
          <a:p>
            <a:pPr algn="ctr"/>
            <a:r>
              <a:rPr lang="en-US" sz="2250">
                <a:solidFill>
                  <a:srgbClr val="FFFFFF"/>
                </a:solidFill>
              </a:rPr>
              <a:t>2</a:t>
            </a:r>
          </a:p>
        </p:txBody>
      </p:sp>
      <p:sp>
        <p:nvSpPr>
          <p:cNvPr id="19" name="Rectangle 18"/>
          <p:cNvSpPr>
            <a:spLocks noChangeAspect="1"/>
          </p:cNvSpPr>
          <p:nvPr/>
        </p:nvSpPr>
        <p:spPr>
          <a:xfrm>
            <a:off x="640557" y="3636031"/>
            <a:ext cx="626268" cy="6262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0" name="Oval 19"/>
          <p:cNvSpPr>
            <a:spLocks noChangeAspect="1"/>
          </p:cNvSpPr>
          <p:nvPr/>
        </p:nvSpPr>
        <p:spPr>
          <a:xfrm>
            <a:off x="716757" y="3712231"/>
            <a:ext cx="473868" cy="473868"/>
          </a:xfrm>
          <a:prstGeom prst="ellipse">
            <a:avLst/>
          </a:prstGeom>
          <a:no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tIns="72000" rtlCol="0" anchor="ctr"/>
          <a:lstStyle/>
          <a:p>
            <a:pPr algn="ctr"/>
            <a:r>
              <a:rPr lang="en-US" sz="2250">
                <a:solidFill>
                  <a:srgbClr val="FFFFFF"/>
                </a:solidFill>
              </a:rPr>
              <a:t>3</a:t>
            </a:r>
          </a:p>
        </p:txBody>
      </p:sp>
      <p:sp>
        <p:nvSpPr>
          <p:cNvPr id="22" name="Rectangle 21"/>
          <p:cNvSpPr>
            <a:spLocks noChangeAspect="1"/>
          </p:cNvSpPr>
          <p:nvPr/>
        </p:nvSpPr>
        <p:spPr>
          <a:xfrm>
            <a:off x="640557" y="4620747"/>
            <a:ext cx="626268" cy="6262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3" name="Oval 22"/>
          <p:cNvSpPr>
            <a:spLocks noChangeAspect="1"/>
          </p:cNvSpPr>
          <p:nvPr/>
        </p:nvSpPr>
        <p:spPr>
          <a:xfrm>
            <a:off x="716757" y="4696947"/>
            <a:ext cx="473868" cy="47386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72000" rtlCol="0" anchor="ctr"/>
          <a:lstStyle/>
          <a:p>
            <a:pPr algn="ctr"/>
            <a:r>
              <a:rPr lang="en-US" sz="2250">
                <a:solidFill>
                  <a:sysClr val="windowText" lastClr="000000"/>
                </a:solidFill>
              </a:rPr>
              <a:t>4</a:t>
            </a:r>
          </a:p>
        </p:txBody>
      </p:sp>
      <p:graphicFrame>
        <p:nvGraphicFramePr>
          <p:cNvPr id="25" name="Chart 24"/>
          <p:cNvGraphicFramePr/>
          <p:nvPr>
            <p:extLst>
              <p:ext uri="{D42A27DB-BD31-4B8C-83A1-F6EECF244321}">
                <p14:modId xmlns:p14="http://schemas.microsoft.com/office/powerpoint/2010/main" val="1982222647"/>
              </p:ext>
            </p:extLst>
          </p:nvPr>
        </p:nvGraphicFramePr>
        <p:xfrm>
          <a:off x="6642100" y="1115626"/>
          <a:ext cx="5065099" cy="5087174"/>
        </p:xfrm>
        <a:graphic>
          <a:graphicData uri="http://schemas.openxmlformats.org/drawingml/2006/chart">
            <c:chart xmlns:c="http://schemas.openxmlformats.org/drawingml/2006/chart" xmlns:r="http://schemas.openxmlformats.org/officeDocument/2006/relationships" r:id="rId3"/>
          </a:graphicData>
        </a:graphic>
      </p:graphicFrame>
      <p:grpSp>
        <p:nvGrpSpPr>
          <p:cNvPr id="26" name="Group 25"/>
          <p:cNvGrpSpPr/>
          <p:nvPr/>
        </p:nvGrpSpPr>
        <p:grpSpPr>
          <a:xfrm>
            <a:off x="7734649" y="654276"/>
            <a:ext cx="2839580" cy="304800"/>
            <a:chOff x="4254395" y="1681162"/>
            <a:chExt cx="2839580" cy="304800"/>
          </a:xfrm>
        </p:grpSpPr>
        <p:sp>
          <p:nvSpPr>
            <p:cNvPr id="27" name="Rectangle 26"/>
            <p:cNvSpPr>
              <a:spLocks noChangeAspect="1"/>
            </p:cNvSpPr>
            <p:nvPr/>
          </p:nvSpPr>
          <p:spPr>
            <a:xfrm>
              <a:off x="4378748" y="1749815"/>
              <a:ext cx="152771" cy="15398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p:cNvSpPr txBox="1"/>
            <p:nvPr/>
          </p:nvSpPr>
          <p:spPr>
            <a:xfrm>
              <a:off x="4540250" y="1688307"/>
              <a:ext cx="1112933" cy="276999"/>
            </a:xfrm>
            <a:prstGeom prst="rect">
              <a:avLst/>
            </a:prstGeom>
            <a:noFill/>
          </p:spPr>
          <p:txBody>
            <a:bodyPr wrap="none" rtlCol="0">
              <a:spAutoFit/>
            </a:bodyPr>
            <a:lstStyle/>
            <a:p>
              <a:r>
                <a:rPr lang="en-US" sz="1200"/>
                <a:t>Present Sales</a:t>
              </a:r>
            </a:p>
          </p:txBody>
        </p:sp>
        <p:sp>
          <p:nvSpPr>
            <p:cNvPr id="29" name="Rectangle 28"/>
            <p:cNvSpPr>
              <a:spLocks noChangeAspect="1"/>
            </p:cNvSpPr>
            <p:nvPr/>
          </p:nvSpPr>
          <p:spPr>
            <a:xfrm>
              <a:off x="5717014" y="1749815"/>
              <a:ext cx="152771" cy="15398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p:cNvSpPr txBox="1"/>
            <p:nvPr/>
          </p:nvSpPr>
          <p:spPr>
            <a:xfrm>
              <a:off x="5872166" y="1688307"/>
              <a:ext cx="1221809" cy="276999"/>
            </a:xfrm>
            <a:prstGeom prst="rect">
              <a:avLst/>
            </a:prstGeom>
            <a:noFill/>
          </p:spPr>
          <p:txBody>
            <a:bodyPr wrap="none" rtlCol="0">
              <a:spAutoFit/>
            </a:bodyPr>
            <a:lstStyle/>
            <a:p>
              <a:r>
                <a:rPr lang="en-US" sz="1200"/>
                <a:t>Expected Sales</a:t>
              </a:r>
            </a:p>
          </p:txBody>
        </p:sp>
        <p:sp>
          <p:nvSpPr>
            <p:cNvPr id="33" name="Rectangle 32"/>
            <p:cNvSpPr/>
            <p:nvPr/>
          </p:nvSpPr>
          <p:spPr>
            <a:xfrm>
              <a:off x="4254395" y="1681162"/>
              <a:ext cx="2839580" cy="304800"/>
            </a:xfrm>
            <a:prstGeom prst="rect">
              <a:avLst/>
            </a:prstGeom>
            <a:noFill/>
            <a:ln>
              <a:solidFill>
                <a:schemeClr val="tx1">
                  <a:alpha val="2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7" name="Slide Number Placeholder 46">
            <a:extLst>
              <a:ext uri="{FF2B5EF4-FFF2-40B4-BE49-F238E27FC236}">
                <a16:creationId xmlns:a16="http://schemas.microsoft.com/office/drawing/2014/main" id="{15E487D3-91B3-42FC-9399-B15530609B88}"/>
              </a:ext>
            </a:extLst>
          </p:cNvPr>
          <p:cNvSpPr>
            <a:spLocks noGrp="1"/>
          </p:cNvSpPr>
          <p:nvPr>
            <p:ph type="sldNum" sz="quarter" idx="10"/>
          </p:nvPr>
        </p:nvSpPr>
        <p:spPr/>
        <p:txBody>
          <a:bodyPr/>
          <a:lstStyle/>
          <a:p>
            <a:fld id="{4E6DB2D9-BBD8-435B-B34A-9B8472CE273E}" type="slidenum">
              <a:rPr lang="en-US" smtClean="0"/>
              <a:pPr/>
              <a:t>40</a:t>
            </a:fld>
            <a:endParaRPr lang="en-US"/>
          </a:p>
        </p:txBody>
      </p:sp>
      <p:sp>
        <p:nvSpPr>
          <p:cNvPr id="48" name="Date Placeholder 47">
            <a:extLst>
              <a:ext uri="{FF2B5EF4-FFF2-40B4-BE49-F238E27FC236}">
                <a16:creationId xmlns:a16="http://schemas.microsoft.com/office/drawing/2014/main" id="{09590655-2B47-40FC-B7A0-AB73C8A89200}"/>
              </a:ext>
            </a:extLst>
          </p:cNvPr>
          <p:cNvSpPr>
            <a:spLocks noGrp="1"/>
          </p:cNvSpPr>
          <p:nvPr>
            <p:ph type="dt" sz="half" idx="16"/>
          </p:nvPr>
        </p:nvSpPr>
        <p:spPr/>
        <p:txBody>
          <a:bodyPr/>
          <a:lstStyle/>
          <a:p>
            <a:fld id="{E4E6E453-7877-4550-A437-B0C4880F9316}" type="datetime1">
              <a:rPr lang="en-US" smtClean="0"/>
              <a:t>7/24/2019</a:t>
            </a:fld>
            <a:endParaRPr lang="en-US"/>
          </a:p>
        </p:txBody>
      </p:sp>
    </p:spTree>
    <p:extLst>
      <p:ext uri="{BB962C8B-B14F-4D97-AF65-F5344CB8AC3E}">
        <p14:creationId xmlns:p14="http://schemas.microsoft.com/office/powerpoint/2010/main" val="63954468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 Placeholder 21">
            <a:extLst>
              <a:ext uri="{FF2B5EF4-FFF2-40B4-BE49-F238E27FC236}">
                <a16:creationId xmlns:a16="http://schemas.microsoft.com/office/drawing/2014/main" id="{5E459C8D-7BC0-4CCF-8300-5BDF23DDCA1B}"/>
              </a:ext>
            </a:extLst>
          </p:cNvPr>
          <p:cNvSpPr>
            <a:spLocks noGrp="1"/>
          </p:cNvSpPr>
          <p:nvPr>
            <p:ph type="body" sz="quarter" idx="11"/>
          </p:nvPr>
        </p:nvSpPr>
        <p:spPr/>
        <p:txBody>
          <a:bodyPr/>
          <a:lstStyle/>
          <a:p>
            <a:endParaRPr lang="en-US"/>
          </a:p>
        </p:txBody>
      </p:sp>
      <p:grpSp>
        <p:nvGrpSpPr>
          <p:cNvPr id="63" name="Group 62">
            <a:extLst>
              <a:ext uri="{FF2B5EF4-FFF2-40B4-BE49-F238E27FC236}">
                <a16:creationId xmlns:a16="http://schemas.microsoft.com/office/drawing/2014/main" id="{E3E09922-8F21-4405-9582-55343380483A}"/>
              </a:ext>
            </a:extLst>
          </p:cNvPr>
          <p:cNvGrpSpPr>
            <a:grpSpLocks noChangeAspect="1"/>
          </p:cNvGrpSpPr>
          <p:nvPr/>
        </p:nvGrpSpPr>
        <p:grpSpPr>
          <a:xfrm>
            <a:off x="2985840" y="2645745"/>
            <a:ext cx="947338" cy="947338"/>
            <a:chOff x="2742330" y="4739082"/>
            <a:chExt cx="947338" cy="947338"/>
          </a:xfrm>
        </p:grpSpPr>
        <p:sp>
          <p:nvSpPr>
            <p:cNvPr id="64" name="Rectangle 63">
              <a:extLst>
                <a:ext uri="{FF2B5EF4-FFF2-40B4-BE49-F238E27FC236}">
                  <a16:creationId xmlns:a16="http://schemas.microsoft.com/office/drawing/2014/main" id="{BC669C96-6D62-4568-B04C-886CCCAEAB17}"/>
                </a:ext>
              </a:extLst>
            </p:cNvPr>
            <p:cNvSpPr>
              <a:spLocks noChangeAspect="1"/>
            </p:cNvSpPr>
            <p:nvPr/>
          </p:nvSpPr>
          <p:spPr>
            <a:xfrm>
              <a:off x="2742330" y="4739082"/>
              <a:ext cx="947338" cy="9473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Freeform 171">
              <a:extLst>
                <a:ext uri="{FF2B5EF4-FFF2-40B4-BE49-F238E27FC236}">
                  <a16:creationId xmlns:a16="http://schemas.microsoft.com/office/drawing/2014/main" id="{95CC4405-EBEE-48CC-952E-5A7CE432C759}"/>
                </a:ext>
              </a:extLst>
            </p:cNvPr>
            <p:cNvSpPr>
              <a:spLocks noChangeAspect="1" noEditPoints="1"/>
            </p:cNvSpPr>
            <p:nvPr/>
          </p:nvSpPr>
          <p:spPr bwMode="auto">
            <a:xfrm>
              <a:off x="2920799" y="4918037"/>
              <a:ext cx="590400" cy="589429"/>
            </a:xfrm>
            <a:custGeom>
              <a:avLst/>
              <a:gdLst>
                <a:gd name="T0" fmla="*/ 646 w 754"/>
                <a:gd name="T1" fmla="*/ 187 h 753"/>
                <a:gd name="T2" fmla="*/ 754 w 754"/>
                <a:gd name="T3" fmla="*/ 187 h 753"/>
                <a:gd name="T4" fmla="*/ 754 w 754"/>
                <a:gd name="T5" fmla="*/ 563 h 753"/>
                <a:gd name="T6" fmla="*/ 190 w 754"/>
                <a:gd name="T7" fmla="*/ 563 h 753"/>
                <a:gd name="T8" fmla="*/ 190 w 754"/>
                <a:gd name="T9" fmla="*/ 0 h 753"/>
                <a:gd name="T10" fmla="*/ 567 w 754"/>
                <a:gd name="T11" fmla="*/ 0 h 753"/>
                <a:gd name="T12" fmla="*/ 567 w 754"/>
                <a:gd name="T13" fmla="*/ 108 h 753"/>
                <a:gd name="T14" fmla="*/ 298 w 754"/>
                <a:gd name="T15" fmla="*/ 108 h 753"/>
                <a:gd name="T16" fmla="*/ 298 w 754"/>
                <a:gd name="T17" fmla="*/ 455 h 753"/>
                <a:gd name="T18" fmla="*/ 646 w 754"/>
                <a:gd name="T19" fmla="*/ 455 h 753"/>
                <a:gd name="T20" fmla="*/ 646 w 754"/>
                <a:gd name="T21" fmla="*/ 187 h 753"/>
                <a:gd name="T22" fmla="*/ 108 w 754"/>
                <a:gd name="T23" fmla="*/ 149 h 753"/>
                <a:gd name="T24" fmla="*/ 0 w 754"/>
                <a:gd name="T25" fmla="*/ 149 h 753"/>
                <a:gd name="T26" fmla="*/ 0 w 754"/>
                <a:gd name="T27" fmla="*/ 753 h 753"/>
                <a:gd name="T28" fmla="*/ 605 w 754"/>
                <a:gd name="T29" fmla="*/ 753 h 753"/>
                <a:gd name="T30" fmla="*/ 605 w 754"/>
                <a:gd name="T31" fmla="*/ 645 h 753"/>
                <a:gd name="T32" fmla="*/ 108 w 754"/>
                <a:gd name="T33" fmla="*/ 645 h 753"/>
                <a:gd name="T34" fmla="*/ 108 w 754"/>
                <a:gd name="T35" fmla="*/ 149 h 753"/>
                <a:gd name="T36" fmla="*/ 700 w 754"/>
                <a:gd name="T37" fmla="*/ 108 h 753"/>
                <a:gd name="T38" fmla="*/ 754 w 754"/>
                <a:gd name="T39" fmla="*/ 54 h 753"/>
                <a:gd name="T40" fmla="*/ 700 w 754"/>
                <a:gd name="T41" fmla="*/ 0 h 753"/>
                <a:gd name="T42" fmla="*/ 646 w 754"/>
                <a:gd name="T43" fmla="*/ 54 h 753"/>
                <a:gd name="T44" fmla="*/ 700 w 754"/>
                <a:gd name="T45" fmla="*/ 108 h 7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54" h="753">
                  <a:moveTo>
                    <a:pt x="646" y="187"/>
                  </a:moveTo>
                  <a:cubicBezTo>
                    <a:pt x="754" y="187"/>
                    <a:pt x="754" y="187"/>
                    <a:pt x="754" y="187"/>
                  </a:cubicBezTo>
                  <a:cubicBezTo>
                    <a:pt x="754" y="563"/>
                    <a:pt x="754" y="563"/>
                    <a:pt x="754" y="563"/>
                  </a:cubicBezTo>
                  <a:cubicBezTo>
                    <a:pt x="190" y="563"/>
                    <a:pt x="190" y="563"/>
                    <a:pt x="190" y="563"/>
                  </a:cubicBezTo>
                  <a:cubicBezTo>
                    <a:pt x="190" y="0"/>
                    <a:pt x="190" y="0"/>
                    <a:pt x="190" y="0"/>
                  </a:cubicBezTo>
                  <a:cubicBezTo>
                    <a:pt x="567" y="0"/>
                    <a:pt x="567" y="0"/>
                    <a:pt x="567" y="0"/>
                  </a:cubicBezTo>
                  <a:cubicBezTo>
                    <a:pt x="567" y="108"/>
                    <a:pt x="567" y="108"/>
                    <a:pt x="567" y="108"/>
                  </a:cubicBezTo>
                  <a:cubicBezTo>
                    <a:pt x="298" y="108"/>
                    <a:pt x="298" y="108"/>
                    <a:pt x="298" y="108"/>
                  </a:cubicBezTo>
                  <a:cubicBezTo>
                    <a:pt x="298" y="455"/>
                    <a:pt x="298" y="455"/>
                    <a:pt x="298" y="455"/>
                  </a:cubicBezTo>
                  <a:cubicBezTo>
                    <a:pt x="646" y="455"/>
                    <a:pt x="646" y="455"/>
                    <a:pt x="646" y="455"/>
                  </a:cubicBezTo>
                  <a:lnTo>
                    <a:pt x="646" y="187"/>
                  </a:lnTo>
                  <a:close/>
                  <a:moveTo>
                    <a:pt x="108" y="149"/>
                  </a:moveTo>
                  <a:cubicBezTo>
                    <a:pt x="0" y="149"/>
                    <a:pt x="0" y="149"/>
                    <a:pt x="0" y="149"/>
                  </a:cubicBezTo>
                  <a:cubicBezTo>
                    <a:pt x="0" y="753"/>
                    <a:pt x="0" y="753"/>
                    <a:pt x="0" y="753"/>
                  </a:cubicBezTo>
                  <a:cubicBezTo>
                    <a:pt x="605" y="753"/>
                    <a:pt x="605" y="753"/>
                    <a:pt x="605" y="753"/>
                  </a:cubicBezTo>
                  <a:cubicBezTo>
                    <a:pt x="605" y="645"/>
                    <a:pt x="605" y="645"/>
                    <a:pt x="605" y="645"/>
                  </a:cubicBezTo>
                  <a:cubicBezTo>
                    <a:pt x="108" y="645"/>
                    <a:pt x="108" y="645"/>
                    <a:pt x="108" y="645"/>
                  </a:cubicBezTo>
                  <a:lnTo>
                    <a:pt x="108" y="149"/>
                  </a:lnTo>
                  <a:close/>
                  <a:moveTo>
                    <a:pt x="700" y="108"/>
                  </a:moveTo>
                  <a:cubicBezTo>
                    <a:pt x="730" y="108"/>
                    <a:pt x="754" y="83"/>
                    <a:pt x="754" y="54"/>
                  </a:cubicBezTo>
                  <a:cubicBezTo>
                    <a:pt x="754" y="24"/>
                    <a:pt x="730" y="0"/>
                    <a:pt x="700" y="0"/>
                  </a:cubicBezTo>
                  <a:cubicBezTo>
                    <a:pt x="670" y="0"/>
                    <a:pt x="646" y="24"/>
                    <a:pt x="646" y="54"/>
                  </a:cubicBezTo>
                  <a:cubicBezTo>
                    <a:pt x="646" y="83"/>
                    <a:pt x="670" y="108"/>
                    <a:pt x="700" y="10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66" name="Group 65">
            <a:extLst>
              <a:ext uri="{FF2B5EF4-FFF2-40B4-BE49-F238E27FC236}">
                <a16:creationId xmlns:a16="http://schemas.microsoft.com/office/drawing/2014/main" id="{FBB157A4-4E1C-4D58-B8E6-AEB082F14F47}"/>
              </a:ext>
            </a:extLst>
          </p:cNvPr>
          <p:cNvGrpSpPr>
            <a:grpSpLocks noChangeAspect="1"/>
          </p:cNvGrpSpPr>
          <p:nvPr/>
        </p:nvGrpSpPr>
        <p:grpSpPr>
          <a:xfrm>
            <a:off x="2996260" y="633141"/>
            <a:ext cx="947338" cy="947338"/>
            <a:chOff x="4172868" y="1656000"/>
            <a:chExt cx="947338" cy="947338"/>
          </a:xfrm>
        </p:grpSpPr>
        <p:sp>
          <p:nvSpPr>
            <p:cNvPr id="67" name="Rectangle 66">
              <a:extLst>
                <a:ext uri="{FF2B5EF4-FFF2-40B4-BE49-F238E27FC236}">
                  <a16:creationId xmlns:a16="http://schemas.microsoft.com/office/drawing/2014/main" id="{4A71A4EE-7DAD-4927-ADCE-232367675A6D}"/>
                </a:ext>
              </a:extLst>
            </p:cNvPr>
            <p:cNvSpPr>
              <a:spLocks noChangeAspect="1"/>
            </p:cNvSpPr>
            <p:nvPr/>
          </p:nvSpPr>
          <p:spPr>
            <a:xfrm>
              <a:off x="4172868" y="1656000"/>
              <a:ext cx="947338" cy="9473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Freeform 177">
              <a:extLst>
                <a:ext uri="{FF2B5EF4-FFF2-40B4-BE49-F238E27FC236}">
                  <a16:creationId xmlns:a16="http://schemas.microsoft.com/office/drawing/2014/main" id="{949CA665-14C5-4AAF-810B-22C8DBA3E4C4}"/>
                </a:ext>
              </a:extLst>
            </p:cNvPr>
            <p:cNvSpPr>
              <a:spLocks noChangeAspect="1" noEditPoints="1"/>
            </p:cNvSpPr>
            <p:nvPr/>
          </p:nvSpPr>
          <p:spPr bwMode="auto">
            <a:xfrm>
              <a:off x="4413101" y="1834469"/>
              <a:ext cx="466873" cy="590400"/>
            </a:xfrm>
            <a:custGeom>
              <a:avLst/>
              <a:gdLst>
                <a:gd name="T0" fmla="*/ 595 w 595"/>
                <a:gd name="T1" fmla="*/ 188 h 753"/>
                <a:gd name="T2" fmla="*/ 595 w 595"/>
                <a:gd name="T3" fmla="*/ 565 h 753"/>
                <a:gd name="T4" fmla="*/ 487 w 595"/>
                <a:gd name="T5" fmla="*/ 565 h 753"/>
                <a:gd name="T6" fmla="*/ 487 w 595"/>
                <a:gd name="T7" fmla="*/ 248 h 753"/>
                <a:gd name="T8" fmla="*/ 297 w 595"/>
                <a:gd name="T9" fmla="*/ 128 h 753"/>
                <a:gd name="T10" fmla="*/ 108 w 595"/>
                <a:gd name="T11" fmla="*/ 248 h 753"/>
                <a:gd name="T12" fmla="*/ 108 w 595"/>
                <a:gd name="T13" fmla="*/ 645 h 753"/>
                <a:gd name="T14" fmla="*/ 408 w 595"/>
                <a:gd name="T15" fmla="*/ 645 h 753"/>
                <a:gd name="T16" fmla="*/ 408 w 595"/>
                <a:gd name="T17" fmla="*/ 753 h 753"/>
                <a:gd name="T18" fmla="*/ 0 w 595"/>
                <a:gd name="T19" fmla="*/ 753 h 753"/>
                <a:gd name="T20" fmla="*/ 0 w 595"/>
                <a:gd name="T21" fmla="*/ 188 h 753"/>
                <a:gd name="T22" fmla="*/ 297 w 595"/>
                <a:gd name="T23" fmla="*/ 0 h 753"/>
                <a:gd name="T24" fmla="*/ 595 w 595"/>
                <a:gd name="T25" fmla="*/ 188 h 753"/>
                <a:gd name="T26" fmla="*/ 541 w 595"/>
                <a:gd name="T27" fmla="*/ 644 h 753"/>
                <a:gd name="T28" fmla="*/ 487 w 595"/>
                <a:gd name="T29" fmla="*/ 698 h 753"/>
                <a:gd name="T30" fmla="*/ 541 w 595"/>
                <a:gd name="T31" fmla="*/ 752 h 753"/>
                <a:gd name="T32" fmla="*/ 595 w 595"/>
                <a:gd name="T33" fmla="*/ 698 h 753"/>
                <a:gd name="T34" fmla="*/ 541 w 595"/>
                <a:gd name="T35" fmla="*/ 644 h 7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95" h="753">
                  <a:moveTo>
                    <a:pt x="595" y="188"/>
                  </a:moveTo>
                  <a:cubicBezTo>
                    <a:pt x="595" y="565"/>
                    <a:pt x="595" y="565"/>
                    <a:pt x="595" y="565"/>
                  </a:cubicBezTo>
                  <a:cubicBezTo>
                    <a:pt x="487" y="565"/>
                    <a:pt x="487" y="565"/>
                    <a:pt x="487" y="565"/>
                  </a:cubicBezTo>
                  <a:cubicBezTo>
                    <a:pt x="487" y="248"/>
                    <a:pt x="487" y="248"/>
                    <a:pt x="487" y="248"/>
                  </a:cubicBezTo>
                  <a:cubicBezTo>
                    <a:pt x="297" y="128"/>
                    <a:pt x="297" y="128"/>
                    <a:pt x="297" y="128"/>
                  </a:cubicBezTo>
                  <a:cubicBezTo>
                    <a:pt x="108" y="248"/>
                    <a:pt x="108" y="248"/>
                    <a:pt x="108" y="248"/>
                  </a:cubicBezTo>
                  <a:cubicBezTo>
                    <a:pt x="108" y="645"/>
                    <a:pt x="108" y="645"/>
                    <a:pt x="108" y="645"/>
                  </a:cubicBezTo>
                  <a:cubicBezTo>
                    <a:pt x="408" y="645"/>
                    <a:pt x="408" y="645"/>
                    <a:pt x="408" y="645"/>
                  </a:cubicBezTo>
                  <a:cubicBezTo>
                    <a:pt x="408" y="753"/>
                    <a:pt x="408" y="753"/>
                    <a:pt x="408" y="753"/>
                  </a:cubicBezTo>
                  <a:cubicBezTo>
                    <a:pt x="0" y="753"/>
                    <a:pt x="0" y="753"/>
                    <a:pt x="0" y="753"/>
                  </a:cubicBezTo>
                  <a:cubicBezTo>
                    <a:pt x="0" y="188"/>
                    <a:pt x="0" y="188"/>
                    <a:pt x="0" y="188"/>
                  </a:cubicBezTo>
                  <a:cubicBezTo>
                    <a:pt x="297" y="0"/>
                    <a:pt x="297" y="0"/>
                    <a:pt x="297" y="0"/>
                  </a:cubicBezTo>
                  <a:lnTo>
                    <a:pt x="595" y="188"/>
                  </a:lnTo>
                  <a:close/>
                  <a:moveTo>
                    <a:pt x="541" y="644"/>
                  </a:moveTo>
                  <a:cubicBezTo>
                    <a:pt x="511" y="644"/>
                    <a:pt x="487" y="668"/>
                    <a:pt x="487" y="698"/>
                  </a:cubicBezTo>
                  <a:cubicBezTo>
                    <a:pt x="487" y="727"/>
                    <a:pt x="511" y="752"/>
                    <a:pt x="541" y="752"/>
                  </a:cubicBezTo>
                  <a:cubicBezTo>
                    <a:pt x="571" y="752"/>
                    <a:pt x="595" y="727"/>
                    <a:pt x="595" y="698"/>
                  </a:cubicBezTo>
                  <a:cubicBezTo>
                    <a:pt x="595" y="668"/>
                    <a:pt x="571" y="644"/>
                    <a:pt x="541" y="644"/>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69" name="Group 68">
            <a:extLst>
              <a:ext uri="{FF2B5EF4-FFF2-40B4-BE49-F238E27FC236}">
                <a16:creationId xmlns:a16="http://schemas.microsoft.com/office/drawing/2014/main" id="{7B04C2D9-5D0C-4BC5-B176-8DD081703EDD}"/>
              </a:ext>
            </a:extLst>
          </p:cNvPr>
          <p:cNvGrpSpPr>
            <a:grpSpLocks noChangeAspect="1"/>
          </p:cNvGrpSpPr>
          <p:nvPr/>
        </p:nvGrpSpPr>
        <p:grpSpPr>
          <a:xfrm>
            <a:off x="8248218" y="633141"/>
            <a:ext cx="947338" cy="947338"/>
            <a:chOff x="4172868" y="3197541"/>
            <a:chExt cx="947338" cy="947338"/>
          </a:xfrm>
        </p:grpSpPr>
        <p:sp>
          <p:nvSpPr>
            <p:cNvPr id="70" name="Rectangle 69">
              <a:extLst>
                <a:ext uri="{FF2B5EF4-FFF2-40B4-BE49-F238E27FC236}">
                  <a16:creationId xmlns:a16="http://schemas.microsoft.com/office/drawing/2014/main" id="{A9FF5121-E4F1-4CA4-9542-382B9B3E54FE}"/>
                </a:ext>
              </a:extLst>
            </p:cNvPr>
            <p:cNvSpPr>
              <a:spLocks noChangeAspect="1"/>
            </p:cNvSpPr>
            <p:nvPr/>
          </p:nvSpPr>
          <p:spPr>
            <a:xfrm>
              <a:off x="4172868" y="3197541"/>
              <a:ext cx="947338" cy="94733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Freeform 182">
              <a:extLst>
                <a:ext uri="{FF2B5EF4-FFF2-40B4-BE49-F238E27FC236}">
                  <a16:creationId xmlns:a16="http://schemas.microsoft.com/office/drawing/2014/main" id="{9A66A601-3CF6-4412-AE19-95AFF290FFE1}"/>
                </a:ext>
              </a:extLst>
            </p:cNvPr>
            <p:cNvSpPr>
              <a:spLocks noChangeAspect="1" noEditPoints="1"/>
            </p:cNvSpPr>
            <p:nvPr/>
          </p:nvSpPr>
          <p:spPr bwMode="auto">
            <a:xfrm>
              <a:off x="4450382" y="3376010"/>
              <a:ext cx="392311" cy="590400"/>
            </a:xfrm>
            <a:custGeom>
              <a:avLst/>
              <a:gdLst>
                <a:gd name="T0" fmla="*/ 309 w 503"/>
                <a:gd name="T1" fmla="*/ 701 h 757"/>
                <a:gd name="T2" fmla="*/ 252 w 503"/>
                <a:gd name="T3" fmla="*/ 757 h 757"/>
                <a:gd name="T4" fmla="*/ 195 w 503"/>
                <a:gd name="T5" fmla="*/ 701 h 757"/>
                <a:gd name="T6" fmla="*/ 252 w 503"/>
                <a:gd name="T7" fmla="*/ 644 h 757"/>
                <a:gd name="T8" fmla="*/ 309 w 503"/>
                <a:gd name="T9" fmla="*/ 701 h 757"/>
                <a:gd name="T10" fmla="*/ 251 w 503"/>
                <a:gd name="T11" fmla="*/ 0 h 757"/>
                <a:gd name="T12" fmla="*/ 0 w 503"/>
                <a:gd name="T13" fmla="*/ 252 h 757"/>
                <a:gd name="T14" fmla="*/ 24 w 503"/>
                <a:gd name="T15" fmla="*/ 358 h 757"/>
                <a:gd name="T16" fmla="*/ 24 w 503"/>
                <a:gd name="T17" fmla="*/ 359 h 757"/>
                <a:gd name="T18" fmla="*/ 143 w 503"/>
                <a:gd name="T19" fmla="*/ 601 h 757"/>
                <a:gd name="T20" fmla="*/ 240 w 503"/>
                <a:gd name="T21" fmla="*/ 554 h 757"/>
                <a:gd name="T22" fmla="*/ 121 w 503"/>
                <a:gd name="T23" fmla="*/ 312 h 757"/>
                <a:gd name="T24" fmla="*/ 108 w 503"/>
                <a:gd name="T25" fmla="*/ 252 h 757"/>
                <a:gd name="T26" fmla="*/ 251 w 503"/>
                <a:gd name="T27" fmla="*/ 108 h 757"/>
                <a:gd name="T28" fmla="*/ 395 w 503"/>
                <a:gd name="T29" fmla="*/ 252 h 757"/>
                <a:gd name="T30" fmla="*/ 382 w 503"/>
                <a:gd name="T31" fmla="*/ 312 h 757"/>
                <a:gd name="T32" fmla="*/ 264 w 503"/>
                <a:gd name="T33" fmla="*/ 554 h 757"/>
                <a:gd name="T34" fmla="*/ 361 w 503"/>
                <a:gd name="T35" fmla="*/ 601 h 757"/>
                <a:gd name="T36" fmla="*/ 479 w 503"/>
                <a:gd name="T37" fmla="*/ 359 h 757"/>
                <a:gd name="T38" fmla="*/ 479 w 503"/>
                <a:gd name="T39" fmla="*/ 359 h 757"/>
                <a:gd name="T40" fmla="*/ 479 w 503"/>
                <a:gd name="T41" fmla="*/ 358 h 757"/>
                <a:gd name="T42" fmla="*/ 503 w 503"/>
                <a:gd name="T43" fmla="*/ 252 h 757"/>
                <a:gd name="T44" fmla="*/ 251 w 503"/>
                <a:gd name="T45" fmla="*/ 0 h 7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03" h="757">
                  <a:moveTo>
                    <a:pt x="309" y="701"/>
                  </a:moveTo>
                  <a:cubicBezTo>
                    <a:pt x="309" y="732"/>
                    <a:pt x="283" y="757"/>
                    <a:pt x="252" y="757"/>
                  </a:cubicBezTo>
                  <a:cubicBezTo>
                    <a:pt x="221" y="757"/>
                    <a:pt x="195" y="732"/>
                    <a:pt x="195" y="701"/>
                  </a:cubicBezTo>
                  <a:cubicBezTo>
                    <a:pt x="195" y="669"/>
                    <a:pt x="221" y="644"/>
                    <a:pt x="252" y="644"/>
                  </a:cubicBezTo>
                  <a:cubicBezTo>
                    <a:pt x="283" y="644"/>
                    <a:pt x="309" y="669"/>
                    <a:pt x="309" y="701"/>
                  </a:cubicBezTo>
                  <a:close/>
                  <a:moveTo>
                    <a:pt x="251" y="0"/>
                  </a:moveTo>
                  <a:cubicBezTo>
                    <a:pt x="113" y="0"/>
                    <a:pt x="0" y="113"/>
                    <a:pt x="0" y="252"/>
                  </a:cubicBezTo>
                  <a:cubicBezTo>
                    <a:pt x="0" y="289"/>
                    <a:pt x="8" y="325"/>
                    <a:pt x="24" y="358"/>
                  </a:cubicBezTo>
                  <a:cubicBezTo>
                    <a:pt x="24" y="359"/>
                    <a:pt x="24" y="359"/>
                    <a:pt x="24" y="359"/>
                  </a:cubicBezTo>
                  <a:cubicBezTo>
                    <a:pt x="143" y="601"/>
                    <a:pt x="143" y="601"/>
                    <a:pt x="143" y="601"/>
                  </a:cubicBezTo>
                  <a:cubicBezTo>
                    <a:pt x="240" y="554"/>
                    <a:pt x="240" y="554"/>
                    <a:pt x="240" y="554"/>
                  </a:cubicBezTo>
                  <a:cubicBezTo>
                    <a:pt x="121" y="312"/>
                    <a:pt x="121" y="312"/>
                    <a:pt x="121" y="312"/>
                  </a:cubicBezTo>
                  <a:cubicBezTo>
                    <a:pt x="112" y="293"/>
                    <a:pt x="108" y="273"/>
                    <a:pt x="108" y="252"/>
                  </a:cubicBezTo>
                  <a:cubicBezTo>
                    <a:pt x="108" y="173"/>
                    <a:pt x="172" y="108"/>
                    <a:pt x="251" y="108"/>
                  </a:cubicBezTo>
                  <a:cubicBezTo>
                    <a:pt x="330" y="108"/>
                    <a:pt x="395" y="173"/>
                    <a:pt x="395" y="252"/>
                  </a:cubicBezTo>
                  <a:cubicBezTo>
                    <a:pt x="395" y="273"/>
                    <a:pt x="390" y="293"/>
                    <a:pt x="382" y="312"/>
                  </a:cubicBezTo>
                  <a:cubicBezTo>
                    <a:pt x="264" y="554"/>
                    <a:pt x="264" y="554"/>
                    <a:pt x="264" y="554"/>
                  </a:cubicBezTo>
                  <a:cubicBezTo>
                    <a:pt x="361" y="601"/>
                    <a:pt x="361" y="601"/>
                    <a:pt x="361" y="601"/>
                  </a:cubicBezTo>
                  <a:cubicBezTo>
                    <a:pt x="479" y="359"/>
                    <a:pt x="479" y="359"/>
                    <a:pt x="479" y="359"/>
                  </a:cubicBezTo>
                  <a:cubicBezTo>
                    <a:pt x="479" y="359"/>
                    <a:pt x="479" y="359"/>
                    <a:pt x="479" y="359"/>
                  </a:cubicBezTo>
                  <a:cubicBezTo>
                    <a:pt x="479" y="359"/>
                    <a:pt x="479" y="358"/>
                    <a:pt x="479" y="358"/>
                  </a:cubicBezTo>
                  <a:cubicBezTo>
                    <a:pt x="495" y="325"/>
                    <a:pt x="503" y="289"/>
                    <a:pt x="503" y="252"/>
                  </a:cubicBezTo>
                  <a:cubicBezTo>
                    <a:pt x="503" y="113"/>
                    <a:pt x="390" y="0"/>
                    <a:pt x="251" y="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72" name="Group 71">
            <a:extLst>
              <a:ext uri="{FF2B5EF4-FFF2-40B4-BE49-F238E27FC236}">
                <a16:creationId xmlns:a16="http://schemas.microsoft.com/office/drawing/2014/main" id="{9EC2653F-9401-400F-8767-59A2CEC17528}"/>
              </a:ext>
            </a:extLst>
          </p:cNvPr>
          <p:cNvGrpSpPr>
            <a:grpSpLocks noChangeAspect="1"/>
          </p:cNvGrpSpPr>
          <p:nvPr/>
        </p:nvGrpSpPr>
        <p:grpSpPr>
          <a:xfrm>
            <a:off x="8260475" y="2645745"/>
            <a:ext cx="947338" cy="947338"/>
            <a:chOff x="9887432" y="1656000"/>
            <a:chExt cx="947338" cy="947338"/>
          </a:xfrm>
        </p:grpSpPr>
        <p:sp>
          <p:nvSpPr>
            <p:cNvPr id="73" name="Rectangle 72">
              <a:extLst>
                <a:ext uri="{FF2B5EF4-FFF2-40B4-BE49-F238E27FC236}">
                  <a16:creationId xmlns:a16="http://schemas.microsoft.com/office/drawing/2014/main" id="{D581DFAB-87AB-42DF-8362-DAA5207572F5}"/>
                </a:ext>
              </a:extLst>
            </p:cNvPr>
            <p:cNvSpPr>
              <a:spLocks noChangeAspect="1"/>
            </p:cNvSpPr>
            <p:nvPr/>
          </p:nvSpPr>
          <p:spPr>
            <a:xfrm>
              <a:off x="9887432" y="1656000"/>
              <a:ext cx="947338" cy="9473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Freeform 184">
              <a:extLst>
                <a:ext uri="{FF2B5EF4-FFF2-40B4-BE49-F238E27FC236}">
                  <a16:creationId xmlns:a16="http://schemas.microsoft.com/office/drawing/2014/main" id="{2D5FC93D-D57A-4759-9A7E-2F64F05CC185}"/>
                </a:ext>
              </a:extLst>
            </p:cNvPr>
            <p:cNvSpPr>
              <a:spLocks noChangeAspect="1" noEditPoints="1"/>
            </p:cNvSpPr>
            <p:nvPr/>
          </p:nvSpPr>
          <p:spPr bwMode="auto">
            <a:xfrm>
              <a:off x="10065901" y="1834469"/>
              <a:ext cx="590400" cy="590400"/>
            </a:xfrm>
            <a:custGeom>
              <a:avLst/>
              <a:gdLst>
                <a:gd name="T0" fmla="*/ 100 w 610"/>
                <a:gd name="T1" fmla="*/ 360 h 610"/>
                <a:gd name="T2" fmla="*/ 250 w 610"/>
                <a:gd name="T3" fmla="*/ 509 h 610"/>
                <a:gd name="T4" fmla="*/ 505 w 610"/>
                <a:gd name="T5" fmla="*/ 401 h 610"/>
                <a:gd name="T6" fmla="*/ 209 w 610"/>
                <a:gd name="T7" fmla="*/ 106 h 610"/>
                <a:gd name="T8" fmla="*/ 100 w 610"/>
                <a:gd name="T9" fmla="*/ 360 h 610"/>
                <a:gd name="T10" fmla="*/ 352 w 610"/>
                <a:gd name="T11" fmla="*/ 372 h 610"/>
                <a:gd name="T12" fmla="*/ 270 w 610"/>
                <a:gd name="T13" fmla="*/ 406 h 610"/>
                <a:gd name="T14" fmla="*/ 204 w 610"/>
                <a:gd name="T15" fmla="*/ 340 h 610"/>
                <a:gd name="T16" fmla="*/ 238 w 610"/>
                <a:gd name="T17" fmla="*/ 258 h 610"/>
                <a:gd name="T18" fmla="*/ 352 w 610"/>
                <a:gd name="T19" fmla="*/ 372 h 610"/>
                <a:gd name="T20" fmla="*/ 61 w 610"/>
                <a:gd name="T21" fmla="*/ 418 h 610"/>
                <a:gd name="T22" fmla="*/ 191 w 610"/>
                <a:gd name="T23" fmla="*/ 548 h 610"/>
                <a:gd name="T24" fmla="*/ 130 w 610"/>
                <a:gd name="T25" fmla="*/ 610 h 610"/>
                <a:gd name="T26" fmla="*/ 0 w 610"/>
                <a:gd name="T27" fmla="*/ 480 h 610"/>
                <a:gd name="T28" fmla="*/ 61 w 610"/>
                <a:gd name="T29" fmla="*/ 418 h 610"/>
                <a:gd name="T30" fmla="*/ 397 w 610"/>
                <a:gd name="T31" fmla="*/ 109 h 610"/>
                <a:gd name="T32" fmla="*/ 309 w 610"/>
                <a:gd name="T33" fmla="*/ 109 h 610"/>
                <a:gd name="T34" fmla="*/ 309 w 610"/>
                <a:gd name="T35" fmla="*/ 0 h 610"/>
                <a:gd name="T36" fmla="*/ 397 w 610"/>
                <a:gd name="T37" fmla="*/ 0 h 610"/>
                <a:gd name="T38" fmla="*/ 397 w 610"/>
                <a:gd name="T39" fmla="*/ 109 h 610"/>
                <a:gd name="T40" fmla="*/ 481 w 610"/>
                <a:gd name="T41" fmla="*/ 188 h 610"/>
                <a:gd name="T42" fmla="*/ 420 w 610"/>
                <a:gd name="T43" fmla="*/ 126 h 610"/>
                <a:gd name="T44" fmla="*/ 514 w 610"/>
                <a:gd name="T45" fmla="*/ 32 h 610"/>
                <a:gd name="T46" fmla="*/ 576 w 610"/>
                <a:gd name="T47" fmla="*/ 94 h 610"/>
                <a:gd name="T48" fmla="*/ 481 w 610"/>
                <a:gd name="T49" fmla="*/ 188 h 610"/>
                <a:gd name="T50" fmla="*/ 610 w 610"/>
                <a:gd name="T51" fmla="*/ 214 h 610"/>
                <a:gd name="T52" fmla="*/ 610 w 610"/>
                <a:gd name="T53" fmla="*/ 301 h 610"/>
                <a:gd name="T54" fmla="*/ 502 w 610"/>
                <a:gd name="T55" fmla="*/ 301 h 610"/>
                <a:gd name="T56" fmla="*/ 502 w 610"/>
                <a:gd name="T57" fmla="*/ 214 h 610"/>
                <a:gd name="T58" fmla="*/ 610 w 610"/>
                <a:gd name="T59" fmla="*/ 214 h 6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10" h="610">
                  <a:moveTo>
                    <a:pt x="100" y="360"/>
                  </a:moveTo>
                  <a:lnTo>
                    <a:pt x="250" y="509"/>
                  </a:lnTo>
                  <a:lnTo>
                    <a:pt x="505" y="401"/>
                  </a:lnTo>
                  <a:lnTo>
                    <a:pt x="209" y="106"/>
                  </a:lnTo>
                  <a:lnTo>
                    <a:pt x="100" y="360"/>
                  </a:lnTo>
                  <a:close/>
                  <a:moveTo>
                    <a:pt x="352" y="372"/>
                  </a:moveTo>
                  <a:lnTo>
                    <a:pt x="270" y="406"/>
                  </a:lnTo>
                  <a:lnTo>
                    <a:pt x="204" y="340"/>
                  </a:lnTo>
                  <a:lnTo>
                    <a:pt x="238" y="258"/>
                  </a:lnTo>
                  <a:lnTo>
                    <a:pt x="352" y="372"/>
                  </a:lnTo>
                  <a:close/>
                  <a:moveTo>
                    <a:pt x="61" y="418"/>
                  </a:moveTo>
                  <a:lnTo>
                    <a:pt x="191" y="548"/>
                  </a:lnTo>
                  <a:lnTo>
                    <a:pt x="130" y="610"/>
                  </a:lnTo>
                  <a:lnTo>
                    <a:pt x="0" y="480"/>
                  </a:lnTo>
                  <a:lnTo>
                    <a:pt x="61" y="418"/>
                  </a:lnTo>
                  <a:close/>
                  <a:moveTo>
                    <a:pt x="397" y="109"/>
                  </a:moveTo>
                  <a:lnTo>
                    <a:pt x="309" y="109"/>
                  </a:lnTo>
                  <a:lnTo>
                    <a:pt x="309" y="0"/>
                  </a:lnTo>
                  <a:lnTo>
                    <a:pt x="397" y="0"/>
                  </a:lnTo>
                  <a:lnTo>
                    <a:pt x="397" y="109"/>
                  </a:lnTo>
                  <a:close/>
                  <a:moveTo>
                    <a:pt x="481" y="188"/>
                  </a:moveTo>
                  <a:lnTo>
                    <a:pt x="420" y="126"/>
                  </a:lnTo>
                  <a:lnTo>
                    <a:pt x="514" y="32"/>
                  </a:lnTo>
                  <a:lnTo>
                    <a:pt x="576" y="94"/>
                  </a:lnTo>
                  <a:lnTo>
                    <a:pt x="481" y="188"/>
                  </a:lnTo>
                  <a:close/>
                  <a:moveTo>
                    <a:pt x="610" y="214"/>
                  </a:moveTo>
                  <a:lnTo>
                    <a:pt x="610" y="301"/>
                  </a:lnTo>
                  <a:lnTo>
                    <a:pt x="502" y="301"/>
                  </a:lnTo>
                  <a:lnTo>
                    <a:pt x="502" y="214"/>
                  </a:lnTo>
                  <a:lnTo>
                    <a:pt x="610" y="214"/>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3" name="Title 2"/>
          <p:cNvSpPr>
            <a:spLocks noGrp="1"/>
          </p:cNvSpPr>
          <p:nvPr>
            <p:ph type="title"/>
          </p:nvPr>
        </p:nvSpPr>
        <p:spPr/>
        <p:txBody>
          <a:bodyPr/>
          <a:lstStyle/>
          <a:p>
            <a:r>
              <a:rPr lang="en-US" noProof="0"/>
              <a:t>Clients data</a:t>
            </a:r>
            <a:br>
              <a:rPr lang="en-US" noProof="0"/>
            </a:br>
            <a:r>
              <a:rPr lang="en-US" noProof="0"/>
              <a:t>pie charts</a:t>
            </a:r>
          </a:p>
        </p:txBody>
      </p:sp>
      <p:sp>
        <p:nvSpPr>
          <p:cNvPr id="31" name="TextBox 30"/>
          <p:cNvSpPr txBox="1"/>
          <p:nvPr/>
        </p:nvSpPr>
        <p:spPr>
          <a:xfrm>
            <a:off x="4354316" y="4792994"/>
            <a:ext cx="7561459" cy="881780"/>
          </a:xfrm>
          <a:prstGeom prst="rect">
            <a:avLst/>
          </a:prstGeom>
          <a:noFill/>
        </p:spPr>
        <p:txBody>
          <a:bodyPr wrap="square" rtlCol="0">
            <a:spAutoFit/>
          </a:bodyPr>
          <a:lstStyle/>
          <a:p>
            <a:pPr>
              <a:lnSpc>
                <a:spcPct val="114000"/>
              </a:lnSpc>
            </a:pPr>
            <a:r>
              <a:rPr lang="en-US" sz="1500"/>
              <a:t>Lorem ipsum dolor sit </a:t>
            </a:r>
            <a:r>
              <a:rPr lang="en-US" sz="1500" err="1"/>
              <a:t>amet</a:t>
            </a:r>
            <a:r>
              <a:rPr lang="en-US" sz="1500"/>
              <a:t>, </a:t>
            </a:r>
            <a:r>
              <a:rPr lang="en-US" sz="1500" err="1"/>
              <a:t>consectetuer</a:t>
            </a:r>
            <a:r>
              <a:rPr lang="en-US" sz="1500"/>
              <a:t> </a:t>
            </a:r>
            <a:r>
              <a:rPr lang="en-US" sz="1500" err="1"/>
              <a:t>adipiscing</a:t>
            </a:r>
            <a:r>
              <a:rPr lang="en-US" sz="1500"/>
              <a:t> </a:t>
            </a:r>
            <a:r>
              <a:rPr lang="en-US" sz="1500" err="1"/>
              <a:t>elit</a:t>
            </a:r>
            <a:r>
              <a:rPr lang="en-US" sz="1500"/>
              <a:t>, </a:t>
            </a:r>
            <a:r>
              <a:rPr lang="en-US" sz="1500" err="1"/>
              <a:t>sed</a:t>
            </a:r>
            <a:r>
              <a:rPr lang="en-US" sz="1500"/>
              <a:t> </a:t>
            </a:r>
            <a:r>
              <a:rPr lang="en-US" sz="1500" err="1"/>
              <a:t>diam</a:t>
            </a:r>
            <a:r>
              <a:rPr lang="en-US" sz="1500"/>
              <a:t> </a:t>
            </a:r>
            <a:r>
              <a:rPr lang="en-US" sz="1500" err="1"/>
              <a:t>nonummy</a:t>
            </a:r>
            <a:r>
              <a:rPr lang="en-US" sz="1500"/>
              <a:t> </a:t>
            </a:r>
            <a:r>
              <a:rPr lang="en-US" sz="1500" err="1"/>
              <a:t>nibh</a:t>
            </a:r>
            <a:r>
              <a:rPr lang="en-US" sz="1500"/>
              <a:t> </a:t>
            </a:r>
            <a:r>
              <a:rPr lang="en-US" sz="1500" err="1"/>
              <a:t>euismod</a:t>
            </a:r>
            <a:r>
              <a:rPr lang="en-US" sz="1500"/>
              <a:t> </a:t>
            </a:r>
            <a:r>
              <a:rPr lang="en-US" sz="1500" err="1"/>
              <a:t>tincidunt</a:t>
            </a:r>
            <a:r>
              <a:rPr lang="en-US" sz="1500"/>
              <a:t> </a:t>
            </a:r>
            <a:r>
              <a:rPr lang="en-US" sz="1500" err="1"/>
              <a:t>ut</a:t>
            </a:r>
            <a:r>
              <a:rPr lang="en-US" sz="1500"/>
              <a:t> </a:t>
            </a:r>
            <a:r>
              <a:rPr lang="en-US" sz="1500" err="1"/>
              <a:t>laoreet</a:t>
            </a:r>
            <a:r>
              <a:rPr lang="en-US" sz="1500"/>
              <a:t> </a:t>
            </a:r>
            <a:r>
              <a:rPr lang="en-US" sz="1500" err="1"/>
              <a:t>dolore</a:t>
            </a:r>
            <a:r>
              <a:rPr lang="en-US" sz="1500"/>
              <a:t> magna </a:t>
            </a:r>
            <a:r>
              <a:rPr lang="en-US" sz="1500" err="1"/>
              <a:t>aliquam</a:t>
            </a:r>
            <a:r>
              <a:rPr lang="en-US" sz="1500"/>
              <a:t> </a:t>
            </a:r>
            <a:r>
              <a:rPr lang="en-US" sz="1500" err="1"/>
              <a:t>erat</a:t>
            </a:r>
            <a:r>
              <a:rPr lang="en-US" sz="1500"/>
              <a:t> </a:t>
            </a:r>
            <a:r>
              <a:rPr lang="en-US" sz="1500" err="1"/>
              <a:t>volutpat</a:t>
            </a:r>
            <a:r>
              <a:rPr lang="en-US" sz="1500"/>
              <a:t>. Ut </a:t>
            </a:r>
            <a:r>
              <a:rPr lang="en-US" sz="1500" err="1"/>
              <a:t>wisi</a:t>
            </a:r>
            <a:r>
              <a:rPr lang="en-US" sz="1500"/>
              <a:t> </a:t>
            </a:r>
            <a:r>
              <a:rPr lang="en-US" sz="1500" err="1"/>
              <a:t>enim</a:t>
            </a:r>
            <a:r>
              <a:rPr lang="en-US" sz="1500"/>
              <a:t> ad minim </a:t>
            </a:r>
            <a:r>
              <a:rPr lang="en-US" sz="1500" err="1"/>
              <a:t>veniam</a:t>
            </a:r>
            <a:r>
              <a:rPr lang="en-US" sz="1500"/>
              <a:t>, </a:t>
            </a:r>
            <a:r>
              <a:rPr lang="en-US" sz="1500" err="1"/>
              <a:t>quis</a:t>
            </a:r>
            <a:r>
              <a:rPr lang="en-US" sz="1500"/>
              <a:t> </a:t>
            </a:r>
            <a:r>
              <a:rPr lang="en-US" sz="1500" err="1"/>
              <a:t>nostrud</a:t>
            </a:r>
            <a:r>
              <a:rPr lang="en-US" sz="1500"/>
              <a:t> </a:t>
            </a:r>
            <a:r>
              <a:rPr lang="en-US" sz="1500" err="1"/>
              <a:t>exerci</a:t>
            </a:r>
            <a:r>
              <a:rPr lang="en-US" sz="1500"/>
              <a:t> </a:t>
            </a:r>
            <a:r>
              <a:rPr lang="en-US" sz="1500" err="1"/>
              <a:t>tation</a:t>
            </a:r>
            <a:r>
              <a:rPr lang="en-US" sz="1500"/>
              <a:t> lorem </a:t>
            </a:r>
            <a:r>
              <a:rPr lang="en-US" sz="1500" err="1"/>
              <a:t>dolorem</a:t>
            </a:r>
            <a:r>
              <a:rPr lang="en-US" sz="1500"/>
              <a:t> dolor </a:t>
            </a:r>
            <a:r>
              <a:rPr lang="en-US" sz="1500" err="1"/>
              <a:t>si</a:t>
            </a:r>
            <a:r>
              <a:rPr lang="en-US" sz="1500"/>
              <a:t>.</a:t>
            </a:r>
          </a:p>
        </p:txBody>
      </p:sp>
      <p:sp>
        <p:nvSpPr>
          <p:cNvPr id="32" name="TextBox 31"/>
          <p:cNvSpPr txBox="1"/>
          <p:nvPr/>
        </p:nvSpPr>
        <p:spPr>
          <a:xfrm>
            <a:off x="9434270" y="2738786"/>
            <a:ext cx="1541836" cy="553998"/>
          </a:xfrm>
          <a:prstGeom prst="rect">
            <a:avLst/>
          </a:prstGeom>
          <a:noFill/>
        </p:spPr>
        <p:txBody>
          <a:bodyPr wrap="square" rtlCol="0">
            <a:spAutoFit/>
          </a:bodyPr>
          <a:lstStyle/>
          <a:p>
            <a:r>
              <a:rPr lang="en-US" sz="3000">
                <a:ea typeface="Work Sans Medium" panose="020B0706030804020204" pitchFamily="34" charset="0"/>
                <a:cs typeface="Work Sans Medium" panose="020B0706030804020204" pitchFamily="34" charset="0"/>
              </a:rPr>
              <a:t>30%</a:t>
            </a:r>
          </a:p>
        </p:txBody>
      </p:sp>
      <p:sp>
        <p:nvSpPr>
          <p:cNvPr id="33" name="TextBox 32"/>
          <p:cNvSpPr txBox="1"/>
          <p:nvPr/>
        </p:nvSpPr>
        <p:spPr>
          <a:xfrm>
            <a:off x="9434270" y="3174548"/>
            <a:ext cx="1541836" cy="323165"/>
          </a:xfrm>
          <a:prstGeom prst="rect">
            <a:avLst/>
          </a:prstGeom>
          <a:noFill/>
        </p:spPr>
        <p:txBody>
          <a:bodyPr wrap="square" rtlCol="0">
            <a:spAutoFit/>
          </a:bodyPr>
          <a:lstStyle/>
          <a:p>
            <a:r>
              <a:rPr lang="en-US" sz="1500">
                <a:ea typeface="Work Sans Medium" panose="020B0706030804020204" pitchFamily="34" charset="0"/>
                <a:cs typeface="Work Sans Medium" panose="020B0706030804020204" pitchFamily="34" charset="0"/>
              </a:rPr>
              <a:t>advertising</a:t>
            </a:r>
          </a:p>
        </p:txBody>
      </p:sp>
      <p:sp>
        <p:nvSpPr>
          <p:cNvPr id="34" name="TextBox 33"/>
          <p:cNvSpPr txBox="1"/>
          <p:nvPr/>
        </p:nvSpPr>
        <p:spPr>
          <a:xfrm>
            <a:off x="9434270" y="712931"/>
            <a:ext cx="1541836" cy="553998"/>
          </a:xfrm>
          <a:prstGeom prst="rect">
            <a:avLst/>
          </a:prstGeom>
          <a:noFill/>
        </p:spPr>
        <p:txBody>
          <a:bodyPr wrap="square" rtlCol="0">
            <a:spAutoFit/>
          </a:bodyPr>
          <a:lstStyle/>
          <a:p>
            <a:r>
              <a:rPr lang="en-US" sz="3000">
                <a:ea typeface="Work Sans Medium" panose="020B0706030804020204" pitchFamily="34" charset="0"/>
                <a:cs typeface="Work Sans Medium" panose="020B0706030804020204" pitchFamily="34" charset="0"/>
              </a:rPr>
              <a:t>15%</a:t>
            </a:r>
          </a:p>
        </p:txBody>
      </p:sp>
      <p:sp>
        <p:nvSpPr>
          <p:cNvPr id="35" name="TextBox 34"/>
          <p:cNvSpPr txBox="1"/>
          <p:nvPr/>
        </p:nvSpPr>
        <p:spPr>
          <a:xfrm>
            <a:off x="9434270" y="1148693"/>
            <a:ext cx="1541836" cy="323165"/>
          </a:xfrm>
          <a:prstGeom prst="rect">
            <a:avLst/>
          </a:prstGeom>
          <a:noFill/>
        </p:spPr>
        <p:txBody>
          <a:bodyPr wrap="square" rtlCol="0">
            <a:spAutoFit/>
          </a:bodyPr>
          <a:lstStyle/>
          <a:p>
            <a:r>
              <a:rPr lang="en-US" sz="1500">
                <a:ea typeface="Work Sans Medium" panose="020B0706030804020204" pitchFamily="34" charset="0"/>
                <a:cs typeface="Work Sans Medium" panose="020B0706030804020204" pitchFamily="34" charset="0"/>
              </a:rPr>
              <a:t>tracking</a:t>
            </a:r>
          </a:p>
        </p:txBody>
      </p:sp>
      <p:sp>
        <p:nvSpPr>
          <p:cNvPr id="36" name="TextBox 35"/>
          <p:cNvSpPr txBox="1"/>
          <p:nvPr/>
        </p:nvSpPr>
        <p:spPr>
          <a:xfrm>
            <a:off x="1216773" y="2738786"/>
            <a:ext cx="1541836" cy="553998"/>
          </a:xfrm>
          <a:prstGeom prst="rect">
            <a:avLst/>
          </a:prstGeom>
          <a:noFill/>
        </p:spPr>
        <p:txBody>
          <a:bodyPr wrap="square" rtlCol="0">
            <a:spAutoFit/>
          </a:bodyPr>
          <a:lstStyle/>
          <a:p>
            <a:pPr algn="r"/>
            <a:r>
              <a:rPr lang="en-US" sz="3000">
                <a:ea typeface="Work Sans Medium" panose="020B0706030804020204" pitchFamily="34" charset="0"/>
                <a:cs typeface="Work Sans Medium" panose="020B0706030804020204" pitchFamily="34" charset="0"/>
              </a:rPr>
              <a:t>35%</a:t>
            </a:r>
          </a:p>
        </p:txBody>
      </p:sp>
      <p:sp>
        <p:nvSpPr>
          <p:cNvPr id="37" name="TextBox 36"/>
          <p:cNvSpPr txBox="1"/>
          <p:nvPr/>
        </p:nvSpPr>
        <p:spPr>
          <a:xfrm>
            <a:off x="1216773" y="3174548"/>
            <a:ext cx="1541836" cy="323165"/>
          </a:xfrm>
          <a:prstGeom prst="rect">
            <a:avLst/>
          </a:prstGeom>
          <a:noFill/>
        </p:spPr>
        <p:txBody>
          <a:bodyPr wrap="square" rtlCol="0">
            <a:spAutoFit/>
          </a:bodyPr>
          <a:lstStyle/>
          <a:p>
            <a:pPr algn="r"/>
            <a:r>
              <a:rPr lang="en-US" sz="1500">
                <a:ea typeface="Work Sans Medium" panose="020B0706030804020204" pitchFamily="34" charset="0"/>
                <a:cs typeface="Work Sans Medium" panose="020B0706030804020204" pitchFamily="34" charset="0"/>
              </a:rPr>
              <a:t>salary</a:t>
            </a:r>
          </a:p>
        </p:txBody>
      </p:sp>
      <p:sp>
        <p:nvSpPr>
          <p:cNvPr id="38" name="TextBox 37"/>
          <p:cNvSpPr txBox="1"/>
          <p:nvPr/>
        </p:nvSpPr>
        <p:spPr>
          <a:xfrm>
            <a:off x="1216773" y="712931"/>
            <a:ext cx="1541836" cy="553998"/>
          </a:xfrm>
          <a:prstGeom prst="rect">
            <a:avLst/>
          </a:prstGeom>
          <a:noFill/>
        </p:spPr>
        <p:txBody>
          <a:bodyPr wrap="square" rtlCol="0">
            <a:spAutoFit/>
          </a:bodyPr>
          <a:lstStyle/>
          <a:p>
            <a:pPr algn="r"/>
            <a:r>
              <a:rPr lang="en-US" sz="3000">
                <a:ea typeface="Work Sans Medium" panose="020B0706030804020204" pitchFamily="34" charset="0"/>
                <a:cs typeface="Work Sans Medium" panose="020B0706030804020204" pitchFamily="34" charset="0"/>
              </a:rPr>
              <a:t>20%</a:t>
            </a:r>
          </a:p>
        </p:txBody>
      </p:sp>
      <p:sp>
        <p:nvSpPr>
          <p:cNvPr id="39" name="TextBox 38"/>
          <p:cNvSpPr txBox="1"/>
          <p:nvPr/>
        </p:nvSpPr>
        <p:spPr>
          <a:xfrm>
            <a:off x="1216773" y="1148693"/>
            <a:ext cx="1541836" cy="323165"/>
          </a:xfrm>
          <a:prstGeom prst="rect">
            <a:avLst/>
          </a:prstGeom>
          <a:noFill/>
        </p:spPr>
        <p:txBody>
          <a:bodyPr wrap="square" rtlCol="0">
            <a:spAutoFit/>
          </a:bodyPr>
          <a:lstStyle/>
          <a:p>
            <a:pPr algn="r"/>
            <a:r>
              <a:rPr lang="en-US" sz="1500">
                <a:ea typeface="Work Sans Medium" panose="020B0706030804020204" pitchFamily="34" charset="0"/>
                <a:cs typeface="Work Sans Medium" panose="020B0706030804020204" pitchFamily="34" charset="0"/>
              </a:rPr>
              <a:t>produce</a:t>
            </a:r>
          </a:p>
        </p:txBody>
      </p:sp>
      <p:grpSp>
        <p:nvGrpSpPr>
          <p:cNvPr id="8" name="Group 7"/>
          <p:cNvGrpSpPr/>
          <p:nvPr/>
        </p:nvGrpSpPr>
        <p:grpSpPr>
          <a:xfrm>
            <a:off x="4305890" y="318589"/>
            <a:ext cx="3580220" cy="3604211"/>
            <a:chOff x="4305890" y="318589"/>
            <a:chExt cx="3580220" cy="3604211"/>
          </a:xfrm>
        </p:grpSpPr>
        <p:graphicFrame>
          <p:nvGraphicFramePr>
            <p:cNvPr id="10" name="Chart 9"/>
            <p:cNvGraphicFramePr/>
            <p:nvPr>
              <p:extLst>
                <p:ext uri="{D42A27DB-BD31-4B8C-83A1-F6EECF244321}">
                  <p14:modId xmlns:p14="http://schemas.microsoft.com/office/powerpoint/2010/main" val="323674661"/>
                </p:ext>
              </p:extLst>
            </p:nvPr>
          </p:nvGraphicFramePr>
          <p:xfrm>
            <a:off x="4305890" y="318589"/>
            <a:ext cx="3580220" cy="3604211"/>
          </p:xfrm>
          <a:graphic>
            <a:graphicData uri="http://schemas.openxmlformats.org/drawingml/2006/chart">
              <c:chart xmlns:c="http://schemas.openxmlformats.org/drawingml/2006/chart" xmlns:r="http://schemas.openxmlformats.org/officeDocument/2006/relationships" r:id="rId3"/>
            </a:graphicData>
          </a:graphic>
        </p:graphicFrame>
        <p:sp>
          <p:nvSpPr>
            <p:cNvPr id="11" name="Oval 10"/>
            <p:cNvSpPr/>
            <p:nvPr/>
          </p:nvSpPr>
          <p:spPr>
            <a:xfrm>
              <a:off x="4659086" y="683780"/>
              <a:ext cx="2873828" cy="2873828"/>
            </a:xfrm>
            <a:prstGeom prst="ellipse">
              <a:avLst/>
            </a:prstGeom>
            <a:solidFill>
              <a:srgbClr val="1B140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5428990" y="1400077"/>
              <a:ext cx="1334020" cy="1015663"/>
            </a:xfrm>
            <a:prstGeom prst="rect">
              <a:avLst/>
            </a:prstGeom>
            <a:noFill/>
          </p:spPr>
          <p:txBody>
            <a:bodyPr wrap="none" rtlCol="0">
              <a:spAutoFit/>
            </a:bodyPr>
            <a:lstStyle/>
            <a:p>
              <a:pPr algn="ctr"/>
              <a:r>
                <a:rPr lang="en-US" sz="6000">
                  <a:latin typeface="Work Sans Medium" panose="020B0706030804020204" pitchFamily="34" charset="0"/>
                  <a:ea typeface="Work Sans Medium" panose="020B0706030804020204" pitchFamily="34" charset="0"/>
                  <a:cs typeface="Work Sans Medium" panose="020B0706030804020204" pitchFamily="34" charset="0"/>
                </a:rPr>
                <a:t>7M</a:t>
              </a:r>
            </a:p>
          </p:txBody>
        </p:sp>
        <p:sp>
          <p:nvSpPr>
            <p:cNvPr id="7" name="TextBox 6"/>
            <p:cNvSpPr txBox="1"/>
            <p:nvPr/>
          </p:nvSpPr>
          <p:spPr>
            <a:xfrm>
              <a:off x="5529980" y="2282475"/>
              <a:ext cx="1132041" cy="553998"/>
            </a:xfrm>
            <a:prstGeom prst="rect">
              <a:avLst/>
            </a:prstGeom>
            <a:noFill/>
          </p:spPr>
          <p:txBody>
            <a:bodyPr wrap="none" rtlCol="0">
              <a:spAutoFit/>
            </a:bodyPr>
            <a:lstStyle/>
            <a:p>
              <a:pPr algn="ctr"/>
              <a:r>
                <a:rPr lang="en-US" sz="3000"/>
                <a:t>users</a:t>
              </a:r>
            </a:p>
          </p:txBody>
        </p:sp>
      </p:grpSp>
      <p:cxnSp>
        <p:nvCxnSpPr>
          <p:cNvPr id="52" name="Straight Connector 51"/>
          <p:cNvCxnSpPr/>
          <p:nvPr/>
        </p:nvCxnSpPr>
        <p:spPr>
          <a:xfrm flipV="1">
            <a:off x="3933874" y="1116846"/>
            <a:ext cx="1023887" cy="1"/>
          </a:xfrm>
          <a:prstGeom prst="line">
            <a:avLst/>
          </a:prstGeom>
          <a:ln w="12700">
            <a:solidFill>
              <a:schemeClr val="tx1"/>
            </a:solidFill>
            <a:prstDash val="dash"/>
            <a:headEnd type="diamond"/>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flipV="1">
            <a:off x="3933874" y="3140597"/>
            <a:ext cx="1023887" cy="1"/>
          </a:xfrm>
          <a:prstGeom prst="line">
            <a:avLst/>
          </a:prstGeom>
          <a:ln w="12700">
            <a:solidFill>
              <a:schemeClr val="tx1"/>
            </a:solidFill>
            <a:prstDash val="dash"/>
            <a:headEnd type="diamond"/>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flipV="1">
            <a:off x="7229494" y="3135864"/>
            <a:ext cx="1023887" cy="1"/>
          </a:xfrm>
          <a:prstGeom prst="line">
            <a:avLst/>
          </a:prstGeom>
          <a:ln w="12700">
            <a:solidFill>
              <a:schemeClr val="tx1"/>
            </a:solidFill>
            <a:prstDash val="dash"/>
            <a:tailEnd type="diamond"/>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flipV="1">
            <a:off x="7229011" y="1116847"/>
            <a:ext cx="1023887" cy="1"/>
          </a:xfrm>
          <a:prstGeom prst="line">
            <a:avLst/>
          </a:prstGeom>
          <a:ln w="12700">
            <a:solidFill>
              <a:schemeClr val="tx1"/>
            </a:solidFill>
            <a:prstDash val="dash"/>
            <a:tailEnd type="diamond"/>
          </a:ln>
        </p:spPr>
        <p:style>
          <a:lnRef idx="1">
            <a:schemeClr val="accent1"/>
          </a:lnRef>
          <a:fillRef idx="0">
            <a:schemeClr val="accent1"/>
          </a:fillRef>
          <a:effectRef idx="0">
            <a:schemeClr val="accent1"/>
          </a:effectRef>
          <a:fontRef idx="minor">
            <a:schemeClr val="tx1"/>
          </a:fontRef>
        </p:style>
      </p:cxnSp>
      <p:sp>
        <p:nvSpPr>
          <p:cNvPr id="23" name="Slide Number Placeholder 22">
            <a:extLst>
              <a:ext uri="{FF2B5EF4-FFF2-40B4-BE49-F238E27FC236}">
                <a16:creationId xmlns:a16="http://schemas.microsoft.com/office/drawing/2014/main" id="{876C63C3-F832-4B85-BAD7-CD221EF7EFFF}"/>
              </a:ext>
            </a:extLst>
          </p:cNvPr>
          <p:cNvSpPr>
            <a:spLocks noGrp="1"/>
          </p:cNvSpPr>
          <p:nvPr>
            <p:ph type="sldNum" sz="quarter" idx="14"/>
          </p:nvPr>
        </p:nvSpPr>
        <p:spPr/>
        <p:txBody>
          <a:bodyPr/>
          <a:lstStyle/>
          <a:p>
            <a:fld id="{4E6DB2D9-BBD8-435B-B34A-9B8472CE273E}" type="slidenum">
              <a:rPr lang="en-US" smtClean="0"/>
              <a:pPr/>
              <a:t>41</a:t>
            </a:fld>
            <a:endParaRPr lang="en-US"/>
          </a:p>
        </p:txBody>
      </p:sp>
      <p:sp>
        <p:nvSpPr>
          <p:cNvPr id="24" name="Date Placeholder 23">
            <a:extLst>
              <a:ext uri="{FF2B5EF4-FFF2-40B4-BE49-F238E27FC236}">
                <a16:creationId xmlns:a16="http://schemas.microsoft.com/office/drawing/2014/main" id="{15127832-1916-47E7-A15A-7E767BD3DB82}"/>
              </a:ext>
            </a:extLst>
          </p:cNvPr>
          <p:cNvSpPr>
            <a:spLocks noGrp="1"/>
          </p:cNvSpPr>
          <p:nvPr>
            <p:ph type="dt" sz="half" idx="12"/>
          </p:nvPr>
        </p:nvSpPr>
        <p:spPr/>
        <p:txBody>
          <a:bodyPr/>
          <a:lstStyle/>
          <a:p>
            <a:fld id="{2B2F9AC5-D30D-4E7F-B0E6-A7ACB823CAEA}" type="datetime1">
              <a:rPr lang="en-US" smtClean="0"/>
              <a:t>7/24/2019</a:t>
            </a:fld>
            <a:endParaRPr lang="en-US"/>
          </a:p>
        </p:txBody>
      </p:sp>
    </p:spTree>
    <p:extLst>
      <p:ext uri="{BB962C8B-B14F-4D97-AF65-F5344CB8AC3E}">
        <p14:creationId xmlns:p14="http://schemas.microsoft.com/office/powerpoint/2010/main" val="340656425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7459" y="515462"/>
            <a:ext cx="11117083" cy="600164"/>
          </a:xfrm>
        </p:spPr>
        <p:txBody>
          <a:bodyPr/>
          <a:lstStyle/>
          <a:p>
            <a:r>
              <a:rPr lang="en-US"/>
              <a:t>Marketing plans</a:t>
            </a:r>
            <a:endParaRPr lang="en-US" noProof="0"/>
          </a:p>
        </p:txBody>
      </p:sp>
      <p:sp>
        <p:nvSpPr>
          <p:cNvPr id="23" name="Text Placeholder 22"/>
          <p:cNvSpPr>
            <a:spLocks noGrp="1"/>
          </p:cNvSpPr>
          <p:nvPr>
            <p:ph type="body" sz="quarter" idx="12"/>
          </p:nvPr>
        </p:nvSpPr>
        <p:spPr/>
        <p:txBody>
          <a:bodyPr/>
          <a:lstStyle/>
          <a:p>
            <a:r>
              <a:rPr lang="en-US"/>
              <a:t>Subtitle goes here</a:t>
            </a:r>
          </a:p>
        </p:txBody>
      </p:sp>
      <p:graphicFrame>
        <p:nvGraphicFramePr>
          <p:cNvPr id="8" name="Chart 7"/>
          <p:cNvGraphicFramePr/>
          <p:nvPr>
            <p:extLst>
              <p:ext uri="{D42A27DB-BD31-4B8C-83A1-F6EECF244321}">
                <p14:modId xmlns:p14="http://schemas.microsoft.com/office/powerpoint/2010/main" val="1720481523"/>
              </p:ext>
            </p:extLst>
          </p:nvPr>
        </p:nvGraphicFramePr>
        <p:xfrm>
          <a:off x="444500" y="2717800"/>
          <a:ext cx="3619500" cy="3022600"/>
        </p:xfrm>
        <a:graphic>
          <a:graphicData uri="http://schemas.openxmlformats.org/drawingml/2006/chart">
            <c:chart xmlns:c="http://schemas.openxmlformats.org/drawingml/2006/chart" xmlns:r="http://schemas.openxmlformats.org/officeDocument/2006/relationships" r:id="rId3"/>
          </a:graphicData>
        </a:graphic>
      </p:graphicFrame>
      <p:grpSp>
        <p:nvGrpSpPr>
          <p:cNvPr id="9" name="Group 8"/>
          <p:cNvGrpSpPr>
            <a:grpSpLocks noChangeAspect="1"/>
          </p:cNvGrpSpPr>
          <p:nvPr/>
        </p:nvGrpSpPr>
        <p:grpSpPr>
          <a:xfrm>
            <a:off x="6350354" y="4462463"/>
            <a:ext cx="1386769" cy="1428750"/>
            <a:chOff x="976062" y="1720905"/>
            <a:chExt cx="2677555" cy="2758612"/>
          </a:xfrm>
        </p:grpSpPr>
        <p:graphicFrame>
          <p:nvGraphicFramePr>
            <p:cNvPr id="10" name="Chart 9"/>
            <p:cNvGraphicFramePr/>
            <p:nvPr>
              <p:extLst>
                <p:ext uri="{D42A27DB-BD31-4B8C-83A1-F6EECF244321}">
                  <p14:modId xmlns:p14="http://schemas.microsoft.com/office/powerpoint/2010/main" val="3688736149"/>
                </p:ext>
              </p:extLst>
            </p:nvPr>
          </p:nvGraphicFramePr>
          <p:xfrm>
            <a:off x="976062" y="1720905"/>
            <a:ext cx="2677555" cy="2758612"/>
          </p:xfrm>
          <a:graphic>
            <a:graphicData uri="http://schemas.openxmlformats.org/drawingml/2006/chart">
              <c:chart xmlns:c="http://schemas.openxmlformats.org/drawingml/2006/chart" xmlns:r="http://schemas.openxmlformats.org/officeDocument/2006/relationships" r:id="rId4"/>
            </a:graphicData>
          </a:graphic>
        </p:graphicFrame>
        <p:sp>
          <p:nvSpPr>
            <p:cNvPr id="11" name="Oval 10"/>
            <p:cNvSpPr>
              <a:spLocks noChangeAspect="1"/>
            </p:cNvSpPr>
            <p:nvPr/>
          </p:nvSpPr>
          <p:spPr>
            <a:xfrm>
              <a:off x="1398927" y="2184300"/>
              <a:ext cx="1831822" cy="1831823"/>
            </a:xfrm>
            <a:prstGeom prst="ellipse">
              <a:avLst/>
            </a:prstGeom>
            <a:solidFill>
              <a:srgbClr val="1B140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en-US"/>
            </a:p>
          </p:txBody>
        </p:sp>
      </p:grpSp>
      <p:grpSp>
        <p:nvGrpSpPr>
          <p:cNvPr id="12" name="Group 11"/>
          <p:cNvGrpSpPr>
            <a:grpSpLocks noChangeAspect="1"/>
          </p:cNvGrpSpPr>
          <p:nvPr/>
        </p:nvGrpSpPr>
        <p:grpSpPr>
          <a:xfrm>
            <a:off x="6350354" y="2671763"/>
            <a:ext cx="1386769" cy="1428750"/>
            <a:chOff x="976062" y="1720905"/>
            <a:chExt cx="2677555" cy="2758612"/>
          </a:xfrm>
        </p:grpSpPr>
        <p:graphicFrame>
          <p:nvGraphicFramePr>
            <p:cNvPr id="13" name="Chart 12"/>
            <p:cNvGraphicFramePr/>
            <p:nvPr>
              <p:extLst>
                <p:ext uri="{D42A27DB-BD31-4B8C-83A1-F6EECF244321}">
                  <p14:modId xmlns:p14="http://schemas.microsoft.com/office/powerpoint/2010/main" val="768447284"/>
                </p:ext>
              </p:extLst>
            </p:nvPr>
          </p:nvGraphicFramePr>
          <p:xfrm>
            <a:off x="976062" y="1720905"/>
            <a:ext cx="2677555" cy="2758612"/>
          </p:xfrm>
          <a:graphic>
            <a:graphicData uri="http://schemas.openxmlformats.org/drawingml/2006/chart">
              <c:chart xmlns:c="http://schemas.openxmlformats.org/drawingml/2006/chart" xmlns:r="http://schemas.openxmlformats.org/officeDocument/2006/relationships" r:id="rId5"/>
            </a:graphicData>
          </a:graphic>
        </p:graphicFrame>
        <p:sp>
          <p:nvSpPr>
            <p:cNvPr id="14" name="Oval 13"/>
            <p:cNvSpPr>
              <a:spLocks noChangeAspect="1"/>
            </p:cNvSpPr>
            <p:nvPr/>
          </p:nvSpPr>
          <p:spPr>
            <a:xfrm>
              <a:off x="1398927" y="2184300"/>
              <a:ext cx="1831822" cy="1831823"/>
            </a:xfrm>
            <a:prstGeom prst="ellipse">
              <a:avLst/>
            </a:prstGeom>
            <a:solidFill>
              <a:srgbClr val="1B140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en-US"/>
            </a:p>
          </p:txBody>
        </p:sp>
      </p:grpSp>
      <p:grpSp>
        <p:nvGrpSpPr>
          <p:cNvPr id="15" name="Group 14"/>
          <p:cNvGrpSpPr>
            <a:grpSpLocks noChangeAspect="1"/>
          </p:cNvGrpSpPr>
          <p:nvPr/>
        </p:nvGrpSpPr>
        <p:grpSpPr>
          <a:xfrm>
            <a:off x="4450117" y="2671763"/>
            <a:ext cx="1386769" cy="1428750"/>
            <a:chOff x="976062" y="1720905"/>
            <a:chExt cx="2677555" cy="2758612"/>
          </a:xfrm>
        </p:grpSpPr>
        <p:graphicFrame>
          <p:nvGraphicFramePr>
            <p:cNvPr id="16" name="Chart 15"/>
            <p:cNvGraphicFramePr/>
            <p:nvPr>
              <p:extLst>
                <p:ext uri="{D42A27DB-BD31-4B8C-83A1-F6EECF244321}">
                  <p14:modId xmlns:p14="http://schemas.microsoft.com/office/powerpoint/2010/main" val="3153604863"/>
                </p:ext>
              </p:extLst>
            </p:nvPr>
          </p:nvGraphicFramePr>
          <p:xfrm>
            <a:off x="976062" y="1720905"/>
            <a:ext cx="2677555" cy="2758612"/>
          </p:xfrm>
          <a:graphic>
            <a:graphicData uri="http://schemas.openxmlformats.org/drawingml/2006/chart">
              <c:chart xmlns:c="http://schemas.openxmlformats.org/drawingml/2006/chart" xmlns:r="http://schemas.openxmlformats.org/officeDocument/2006/relationships" r:id="rId6"/>
            </a:graphicData>
          </a:graphic>
        </p:graphicFrame>
        <p:sp>
          <p:nvSpPr>
            <p:cNvPr id="17" name="Oval 16"/>
            <p:cNvSpPr>
              <a:spLocks noChangeAspect="1"/>
            </p:cNvSpPr>
            <p:nvPr/>
          </p:nvSpPr>
          <p:spPr>
            <a:xfrm>
              <a:off x="1398927" y="2184300"/>
              <a:ext cx="1831822" cy="1831823"/>
            </a:xfrm>
            <a:prstGeom prst="ellipse">
              <a:avLst/>
            </a:prstGeom>
            <a:solidFill>
              <a:srgbClr val="1B140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en-US"/>
            </a:p>
          </p:txBody>
        </p:sp>
      </p:grpSp>
      <p:grpSp>
        <p:nvGrpSpPr>
          <p:cNvPr id="18" name="Group 17"/>
          <p:cNvGrpSpPr>
            <a:grpSpLocks noChangeAspect="1"/>
          </p:cNvGrpSpPr>
          <p:nvPr/>
        </p:nvGrpSpPr>
        <p:grpSpPr>
          <a:xfrm>
            <a:off x="4450117" y="4462463"/>
            <a:ext cx="1386769" cy="1428750"/>
            <a:chOff x="976062" y="1720905"/>
            <a:chExt cx="2677555" cy="2758612"/>
          </a:xfrm>
        </p:grpSpPr>
        <p:graphicFrame>
          <p:nvGraphicFramePr>
            <p:cNvPr id="19" name="Chart 18"/>
            <p:cNvGraphicFramePr/>
            <p:nvPr>
              <p:extLst>
                <p:ext uri="{D42A27DB-BD31-4B8C-83A1-F6EECF244321}">
                  <p14:modId xmlns:p14="http://schemas.microsoft.com/office/powerpoint/2010/main" val="1187066613"/>
                </p:ext>
              </p:extLst>
            </p:nvPr>
          </p:nvGraphicFramePr>
          <p:xfrm>
            <a:off x="976062" y="1720905"/>
            <a:ext cx="2677555" cy="2758612"/>
          </p:xfrm>
          <a:graphic>
            <a:graphicData uri="http://schemas.openxmlformats.org/drawingml/2006/chart">
              <c:chart xmlns:c="http://schemas.openxmlformats.org/drawingml/2006/chart" xmlns:r="http://schemas.openxmlformats.org/officeDocument/2006/relationships" r:id="rId7"/>
            </a:graphicData>
          </a:graphic>
        </p:graphicFrame>
        <p:sp>
          <p:nvSpPr>
            <p:cNvPr id="20" name="Oval 19"/>
            <p:cNvSpPr>
              <a:spLocks noChangeAspect="1"/>
            </p:cNvSpPr>
            <p:nvPr/>
          </p:nvSpPr>
          <p:spPr>
            <a:xfrm>
              <a:off x="1398927" y="2184300"/>
              <a:ext cx="1831822" cy="1831823"/>
            </a:xfrm>
            <a:prstGeom prst="ellipse">
              <a:avLst/>
            </a:prstGeom>
            <a:solidFill>
              <a:srgbClr val="1B140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en-US"/>
            </a:p>
          </p:txBody>
        </p:sp>
      </p:grpSp>
      <p:grpSp>
        <p:nvGrpSpPr>
          <p:cNvPr id="32" name="Group 31"/>
          <p:cNvGrpSpPr/>
          <p:nvPr/>
        </p:nvGrpSpPr>
        <p:grpSpPr>
          <a:xfrm>
            <a:off x="8254792" y="3073224"/>
            <a:ext cx="3325321" cy="257668"/>
            <a:chOff x="8252411" y="3373262"/>
            <a:chExt cx="3325321" cy="257668"/>
          </a:xfrm>
        </p:grpSpPr>
        <p:graphicFrame>
          <p:nvGraphicFramePr>
            <p:cNvPr id="30" name="Chart 29"/>
            <p:cNvGraphicFramePr/>
            <p:nvPr>
              <p:extLst>
                <p:ext uri="{D42A27DB-BD31-4B8C-83A1-F6EECF244321}">
                  <p14:modId xmlns:p14="http://schemas.microsoft.com/office/powerpoint/2010/main" val="767242905"/>
                </p:ext>
              </p:extLst>
            </p:nvPr>
          </p:nvGraphicFramePr>
          <p:xfrm>
            <a:off x="8252411" y="3373262"/>
            <a:ext cx="3306177" cy="257668"/>
          </p:xfrm>
          <a:graphic>
            <a:graphicData uri="http://schemas.openxmlformats.org/drawingml/2006/chart">
              <c:chart xmlns:c="http://schemas.openxmlformats.org/drawingml/2006/chart" xmlns:r="http://schemas.openxmlformats.org/officeDocument/2006/relationships" r:id="rId8"/>
            </a:graphicData>
          </a:graphic>
        </p:graphicFrame>
        <p:sp>
          <p:nvSpPr>
            <p:cNvPr id="31" name="TextBox 30"/>
            <p:cNvSpPr txBox="1"/>
            <p:nvPr/>
          </p:nvSpPr>
          <p:spPr>
            <a:xfrm>
              <a:off x="11125364" y="3378986"/>
              <a:ext cx="452368" cy="246221"/>
            </a:xfrm>
            <a:prstGeom prst="rect">
              <a:avLst/>
            </a:prstGeom>
            <a:noFill/>
          </p:spPr>
          <p:txBody>
            <a:bodyPr wrap="none" rtlCol="0">
              <a:spAutoFit/>
            </a:bodyPr>
            <a:lstStyle/>
            <a:p>
              <a:pPr algn="r"/>
              <a:r>
                <a:rPr lang="en-US" sz="1000">
                  <a:ea typeface="Work Sans Medium" panose="020B0706030804020204" pitchFamily="34" charset="0"/>
                  <a:cs typeface="Work Sans Medium" panose="020B0706030804020204" pitchFamily="34" charset="0"/>
                </a:rPr>
                <a:t>80%</a:t>
              </a:r>
            </a:p>
          </p:txBody>
        </p:sp>
      </p:grpSp>
      <p:grpSp>
        <p:nvGrpSpPr>
          <p:cNvPr id="33" name="Group 32"/>
          <p:cNvGrpSpPr/>
          <p:nvPr/>
        </p:nvGrpSpPr>
        <p:grpSpPr>
          <a:xfrm>
            <a:off x="8254792" y="3792362"/>
            <a:ext cx="3325321" cy="257668"/>
            <a:chOff x="8252411" y="3373262"/>
            <a:chExt cx="3325321" cy="257668"/>
          </a:xfrm>
        </p:grpSpPr>
        <p:graphicFrame>
          <p:nvGraphicFramePr>
            <p:cNvPr id="34" name="Chart 33"/>
            <p:cNvGraphicFramePr/>
            <p:nvPr>
              <p:extLst>
                <p:ext uri="{D42A27DB-BD31-4B8C-83A1-F6EECF244321}">
                  <p14:modId xmlns:p14="http://schemas.microsoft.com/office/powerpoint/2010/main" val="2168566331"/>
                </p:ext>
              </p:extLst>
            </p:nvPr>
          </p:nvGraphicFramePr>
          <p:xfrm>
            <a:off x="8252411" y="3373262"/>
            <a:ext cx="3306177" cy="257668"/>
          </p:xfrm>
          <a:graphic>
            <a:graphicData uri="http://schemas.openxmlformats.org/drawingml/2006/chart">
              <c:chart xmlns:c="http://schemas.openxmlformats.org/drawingml/2006/chart" xmlns:r="http://schemas.openxmlformats.org/officeDocument/2006/relationships" r:id="rId9"/>
            </a:graphicData>
          </a:graphic>
        </p:graphicFrame>
        <p:sp>
          <p:nvSpPr>
            <p:cNvPr id="35" name="TextBox 34"/>
            <p:cNvSpPr txBox="1"/>
            <p:nvPr/>
          </p:nvSpPr>
          <p:spPr>
            <a:xfrm>
              <a:off x="11125364" y="3378986"/>
              <a:ext cx="452368" cy="246221"/>
            </a:xfrm>
            <a:prstGeom prst="rect">
              <a:avLst/>
            </a:prstGeom>
            <a:noFill/>
          </p:spPr>
          <p:txBody>
            <a:bodyPr wrap="none" rtlCol="0">
              <a:spAutoFit/>
            </a:bodyPr>
            <a:lstStyle/>
            <a:p>
              <a:pPr algn="r"/>
              <a:r>
                <a:rPr lang="en-US" sz="1000">
                  <a:ea typeface="Work Sans Medium" panose="020B0706030804020204" pitchFamily="34" charset="0"/>
                  <a:cs typeface="Work Sans Medium" panose="020B0706030804020204" pitchFamily="34" charset="0"/>
                </a:rPr>
                <a:t>60%</a:t>
              </a:r>
            </a:p>
          </p:txBody>
        </p:sp>
      </p:grpSp>
      <p:grpSp>
        <p:nvGrpSpPr>
          <p:cNvPr id="36" name="Group 35"/>
          <p:cNvGrpSpPr/>
          <p:nvPr/>
        </p:nvGrpSpPr>
        <p:grpSpPr>
          <a:xfrm>
            <a:off x="8254792" y="4501974"/>
            <a:ext cx="3325321" cy="257668"/>
            <a:chOff x="8252411" y="3373262"/>
            <a:chExt cx="3325321" cy="257668"/>
          </a:xfrm>
        </p:grpSpPr>
        <p:graphicFrame>
          <p:nvGraphicFramePr>
            <p:cNvPr id="37" name="Chart 36"/>
            <p:cNvGraphicFramePr/>
            <p:nvPr>
              <p:extLst>
                <p:ext uri="{D42A27DB-BD31-4B8C-83A1-F6EECF244321}">
                  <p14:modId xmlns:p14="http://schemas.microsoft.com/office/powerpoint/2010/main" val="4028071578"/>
                </p:ext>
              </p:extLst>
            </p:nvPr>
          </p:nvGraphicFramePr>
          <p:xfrm>
            <a:off x="8252411" y="3373262"/>
            <a:ext cx="3306177" cy="257668"/>
          </p:xfrm>
          <a:graphic>
            <a:graphicData uri="http://schemas.openxmlformats.org/drawingml/2006/chart">
              <c:chart xmlns:c="http://schemas.openxmlformats.org/drawingml/2006/chart" xmlns:r="http://schemas.openxmlformats.org/officeDocument/2006/relationships" r:id="rId10"/>
            </a:graphicData>
          </a:graphic>
        </p:graphicFrame>
        <p:sp>
          <p:nvSpPr>
            <p:cNvPr id="38" name="TextBox 37"/>
            <p:cNvSpPr txBox="1"/>
            <p:nvPr/>
          </p:nvSpPr>
          <p:spPr>
            <a:xfrm>
              <a:off x="11134982" y="3378986"/>
              <a:ext cx="442750" cy="246221"/>
            </a:xfrm>
            <a:prstGeom prst="rect">
              <a:avLst/>
            </a:prstGeom>
            <a:noFill/>
          </p:spPr>
          <p:txBody>
            <a:bodyPr wrap="none" rtlCol="0">
              <a:spAutoFit/>
            </a:bodyPr>
            <a:lstStyle/>
            <a:p>
              <a:pPr algn="r"/>
              <a:r>
                <a:rPr lang="en-US" sz="1000">
                  <a:ea typeface="Work Sans Medium" panose="020B0706030804020204" pitchFamily="34" charset="0"/>
                  <a:cs typeface="Work Sans Medium" panose="020B0706030804020204" pitchFamily="34" charset="0"/>
                </a:rPr>
                <a:t>75%</a:t>
              </a:r>
            </a:p>
          </p:txBody>
        </p:sp>
      </p:grpSp>
      <p:grpSp>
        <p:nvGrpSpPr>
          <p:cNvPr id="39" name="Group 38"/>
          <p:cNvGrpSpPr/>
          <p:nvPr/>
        </p:nvGrpSpPr>
        <p:grpSpPr>
          <a:xfrm>
            <a:off x="8254792" y="5217277"/>
            <a:ext cx="3325321" cy="257668"/>
            <a:chOff x="8252411" y="3373262"/>
            <a:chExt cx="3325321" cy="257668"/>
          </a:xfrm>
        </p:grpSpPr>
        <p:graphicFrame>
          <p:nvGraphicFramePr>
            <p:cNvPr id="40" name="Chart 39"/>
            <p:cNvGraphicFramePr/>
            <p:nvPr>
              <p:extLst>
                <p:ext uri="{D42A27DB-BD31-4B8C-83A1-F6EECF244321}">
                  <p14:modId xmlns:p14="http://schemas.microsoft.com/office/powerpoint/2010/main" val="4057312845"/>
                </p:ext>
              </p:extLst>
            </p:nvPr>
          </p:nvGraphicFramePr>
          <p:xfrm>
            <a:off x="8252411" y="3373262"/>
            <a:ext cx="3306177" cy="257668"/>
          </p:xfrm>
          <a:graphic>
            <a:graphicData uri="http://schemas.openxmlformats.org/drawingml/2006/chart">
              <c:chart xmlns:c="http://schemas.openxmlformats.org/drawingml/2006/chart" xmlns:r="http://schemas.openxmlformats.org/officeDocument/2006/relationships" r:id="rId11"/>
            </a:graphicData>
          </a:graphic>
        </p:graphicFrame>
        <p:sp>
          <p:nvSpPr>
            <p:cNvPr id="41" name="TextBox 40"/>
            <p:cNvSpPr txBox="1"/>
            <p:nvPr/>
          </p:nvSpPr>
          <p:spPr>
            <a:xfrm>
              <a:off x="11130173" y="3378986"/>
              <a:ext cx="447559" cy="246221"/>
            </a:xfrm>
            <a:prstGeom prst="rect">
              <a:avLst/>
            </a:prstGeom>
            <a:noFill/>
          </p:spPr>
          <p:txBody>
            <a:bodyPr wrap="none" rtlCol="0">
              <a:spAutoFit/>
            </a:bodyPr>
            <a:lstStyle/>
            <a:p>
              <a:pPr algn="r"/>
              <a:r>
                <a:rPr lang="en-US" sz="1000">
                  <a:ea typeface="Work Sans Medium" panose="020B0706030804020204" pitchFamily="34" charset="0"/>
                  <a:cs typeface="Work Sans Medium" panose="020B0706030804020204" pitchFamily="34" charset="0"/>
                </a:rPr>
                <a:t>45%</a:t>
              </a:r>
            </a:p>
          </p:txBody>
        </p:sp>
      </p:grpSp>
      <p:sp>
        <p:nvSpPr>
          <p:cNvPr id="42" name="TextBox 41"/>
          <p:cNvSpPr txBox="1"/>
          <p:nvPr/>
        </p:nvSpPr>
        <p:spPr>
          <a:xfrm>
            <a:off x="553378" y="1585746"/>
            <a:ext cx="3361397" cy="361637"/>
          </a:xfrm>
          <a:prstGeom prst="rect">
            <a:avLst/>
          </a:prstGeom>
          <a:noFill/>
        </p:spPr>
        <p:txBody>
          <a:bodyPr wrap="square" rtlCol="0">
            <a:spAutoFit/>
          </a:bodyPr>
          <a:lstStyle/>
          <a:p>
            <a:r>
              <a:rPr lang="en-US" sz="1750">
                <a:ea typeface="Work Sans Medium" panose="020B0706030804020204" pitchFamily="34" charset="0"/>
                <a:cs typeface="Work Sans Medium" panose="020B0706030804020204" pitchFamily="34" charset="0"/>
              </a:rPr>
              <a:t>Category: Age</a:t>
            </a:r>
          </a:p>
        </p:txBody>
      </p:sp>
      <p:sp>
        <p:nvSpPr>
          <p:cNvPr id="43" name="TextBox 42"/>
          <p:cNvSpPr txBox="1"/>
          <p:nvPr/>
        </p:nvSpPr>
        <p:spPr>
          <a:xfrm>
            <a:off x="553378" y="1933408"/>
            <a:ext cx="3361397" cy="323165"/>
          </a:xfrm>
          <a:prstGeom prst="rect">
            <a:avLst/>
          </a:prstGeom>
          <a:noFill/>
        </p:spPr>
        <p:txBody>
          <a:bodyPr wrap="square" rtlCol="0">
            <a:spAutoFit/>
          </a:bodyPr>
          <a:lstStyle/>
          <a:p>
            <a:r>
              <a:rPr lang="en-US" sz="1500">
                <a:ea typeface="Work Sans Medium" panose="020B0706030804020204" pitchFamily="34" charset="0"/>
                <a:cs typeface="Work Sans Medium" panose="020B0706030804020204" pitchFamily="34" charset="0"/>
              </a:rPr>
              <a:t>Lorem ipsum dolor</a:t>
            </a:r>
          </a:p>
        </p:txBody>
      </p:sp>
      <p:sp>
        <p:nvSpPr>
          <p:cNvPr id="48" name="TextBox 47"/>
          <p:cNvSpPr txBox="1"/>
          <p:nvPr/>
        </p:nvSpPr>
        <p:spPr>
          <a:xfrm>
            <a:off x="4355758" y="1585746"/>
            <a:ext cx="3361397" cy="361637"/>
          </a:xfrm>
          <a:prstGeom prst="rect">
            <a:avLst/>
          </a:prstGeom>
          <a:noFill/>
        </p:spPr>
        <p:txBody>
          <a:bodyPr wrap="square" rtlCol="0">
            <a:spAutoFit/>
          </a:bodyPr>
          <a:lstStyle/>
          <a:p>
            <a:r>
              <a:rPr lang="en-US" sz="1750">
                <a:ea typeface="Work Sans Medium" panose="020B0706030804020204" pitchFamily="34" charset="0"/>
                <a:cs typeface="Work Sans Medium" panose="020B0706030804020204" pitchFamily="34" charset="0"/>
              </a:rPr>
              <a:t>Page Views</a:t>
            </a:r>
          </a:p>
        </p:txBody>
      </p:sp>
      <p:sp>
        <p:nvSpPr>
          <p:cNvPr id="49" name="TextBox 48"/>
          <p:cNvSpPr txBox="1"/>
          <p:nvPr/>
        </p:nvSpPr>
        <p:spPr>
          <a:xfrm>
            <a:off x="4355758" y="1933408"/>
            <a:ext cx="3361397" cy="323165"/>
          </a:xfrm>
          <a:prstGeom prst="rect">
            <a:avLst/>
          </a:prstGeom>
          <a:noFill/>
        </p:spPr>
        <p:txBody>
          <a:bodyPr wrap="square" rtlCol="0">
            <a:spAutoFit/>
          </a:bodyPr>
          <a:lstStyle/>
          <a:p>
            <a:r>
              <a:rPr lang="en-US" sz="1500">
                <a:ea typeface="Work Sans Medium" panose="020B0706030804020204" pitchFamily="34" charset="0"/>
                <a:cs typeface="Work Sans Medium" panose="020B0706030804020204" pitchFamily="34" charset="0"/>
              </a:rPr>
              <a:t>Lorem ipsum dolor sit </a:t>
            </a:r>
            <a:r>
              <a:rPr lang="en-US" sz="1500" err="1">
                <a:ea typeface="Work Sans Medium" panose="020B0706030804020204" pitchFamily="34" charset="0"/>
                <a:cs typeface="Work Sans Medium" panose="020B0706030804020204" pitchFamily="34" charset="0"/>
              </a:rPr>
              <a:t>amet</a:t>
            </a:r>
            <a:endParaRPr lang="en-US" sz="1500">
              <a:ea typeface="Work Sans Medium" panose="020B0706030804020204" pitchFamily="34" charset="0"/>
              <a:cs typeface="Work Sans Medium" panose="020B0706030804020204" pitchFamily="34" charset="0"/>
            </a:endParaRPr>
          </a:p>
        </p:txBody>
      </p:sp>
      <p:sp>
        <p:nvSpPr>
          <p:cNvPr id="50" name="TextBox 49"/>
          <p:cNvSpPr txBox="1"/>
          <p:nvPr/>
        </p:nvSpPr>
        <p:spPr>
          <a:xfrm>
            <a:off x="8175283" y="1585746"/>
            <a:ext cx="3361397" cy="361637"/>
          </a:xfrm>
          <a:prstGeom prst="rect">
            <a:avLst/>
          </a:prstGeom>
          <a:noFill/>
        </p:spPr>
        <p:txBody>
          <a:bodyPr wrap="square" rtlCol="0">
            <a:spAutoFit/>
          </a:bodyPr>
          <a:lstStyle/>
          <a:p>
            <a:r>
              <a:rPr lang="en-US" sz="1750">
                <a:ea typeface="Work Sans Medium" panose="020B0706030804020204" pitchFamily="34" charset="0"/>
                <a:cs typeface="Work Sans Medium" panose="020B0706030804020204" pitchFamily="34" charset="0"/>
              </a:rPr>
              <a:t>Our Company</a:t>
            </a:r>
          </a:p>
        </p:txBody>
      </p:sp>
      <p:sp>
        <p:nvSpPr>
          <p:cNvPr id="51" name="TextBox 50"/>
          <p:cNvSpPr txBox="1"/>
          <p:nvPr/>
        </p:nvSpPr>
        <p:spPr>
          <a:xfrm>
            <a:off x="8175283" y="1933408"/>
            <a:ext cx="3361397" cy="323165"/>
          </a:xfrm>
          <a:prstGeom prst="rect">
            <a:avLst/>
          </a:prstGeom>
          <a:noFill/>
        </p:spPr>
        <p:txBody>
          <a:bodyPr wrap="square" rtlCol="0">
            <a:spAutoFit/>
          </a:bodyPr>
          <a:lstStyle/>
          <a:p>
            <a:r>
              <a:rPr lang="en-US" sz="1500">
                <a:ea typeface="Work Sans Medium" panose="020B0706030804020204" pitchFamily="34" charset="0"/>
                <a:cs typeface="Work Sans Medium" panose="020B0706030804020204" pitchFamily="34" charset="0"/>
              </a:rPr>
              <a:t>Lorem ipsum dolor sit </a:t>
            </a:r>
            <a:r>
              <a:rPr lang="en-US" sz="1500" err="1">
                <a:ea typeface="Work Sans Medium" panose="020B0706030804020204" pitchFamily="34" charset="0"/>
                <a:cs typeface="Work Sans Medium" panose="020B0706030804020204" pitchFamily="34" charset="0"/>
              </a:rPr>
              <a:t>amet</a:t>
            </a:r>
            <a:endParaRPr lang="en-US" sz="1500">
              <a:ea typeface="Work Sans Medium" panose="020B0706030804020204" pitchFamily="34" charset="0"/>
              <a:cs typeface="Work Sans Medium" panose="020B0706030804020204" pitchFamily="34" charset="0"/>
            </a:endParaRPr>
          </a:p>
        </p:txBody>
      </p:sp>
      <p:sp>
        <p:nvSpPr>
          <p:cNvPr id="52" name="TextBox 51"/>
          <p:cNvSpPr txBox="1"/>
          <p:nvPr/>
        </p:nvSpPr>
        <p:spPr>
          <a:xfrm>
            <a:off x="4632245" y="2433638"/>
            <a:ext cx="1037463" cy="276999"/>
          </a:xfrm>
          <a:prstGeom prst="rect">
            <a:avLst/>
          </a:prstGeom>
          <a:noFill/>
        </p:spPr>
        <p:txBody>
          <a:bodyPr wrap="none" rtlCol="0">
            <a:spAutoFit/>
          </a:bodyPr>
          <a:lstStyle/>
          <a:p>
            <a:pPr algn="ctr"/>
            <a:r>
              <a:rPr lang="en-US" sz="1200">
                <a:ea typeface="Work Sans Medium" panose="020B0706030804020204" pitchFamily="34" charset="0"/>
                <a:cs typeface="Work Sans Medium" panose="020B0706030804020204" pitchFamily="34" charset="0"/>
              </a:rPr>
              <a:t>Page Views</a:t>
            </a:r>
          </a:p>
        </p:txBody>
      </p:sp>
      <p:sp>
        <p:nvSpPr>
          <p:cNvPr id="53" name="TextBox 52"/>
          <p:cNvSpPr txBox="1"/>
          <p:nvPr/>
        </p:nvSpPr>
        <p:spPr>
          <a:xfrm>
            <a:off x="6389771" y="2433638"/>
            <a:ext cx="1332417" cy="276999"/>
          </a:xfrm>
          <a:prstGeom prst="rect">
            <a:avLst/>
          </a:prstGeom>
          <a:noFill/>
        </p:spPr>
        <p:txBody>
          <a:bodyPr wrap="none" rtlCol="0">
            <a:spAutoFit/>
          </a:bodyPr>
          <a:lstStyle/>
          <a:p>
            <a:pPr algn="ctr"/>
            <a:r>
              <a:rPr lang="en-US" sz="1200">
                <a:ea typeface="Work Sans Medium" panose="020B0706030804020204" pitchFamily="34" charset="0"/>
                <a:cs typeface="Work Sans Medium" panose="020B0706030804020204" pitchFamily="34" charset="0"/>
              </a:rPr>
              <a:t>Unique Visitors</a:t>
            </a:r>
          </a:p>
        </p:txBody>
      </p:sp>
      <p:sp>
        <p:nvSpPr>
          <p:cNvPr id="54" name="TextBox 53"/>
          <p:cNvSpPr txBox="1"/>
          <p:nvPr/>
        </p:nvSpPr>
        <p:spPr>
          <a:xfrm>
            <a:off x="6594154" y="4191000"/>
            <a:ext cx="923651" cy="276999"/>
          </a:xfrm>
          <a:prstGeom prst="rect">
            <a:avLst/>
          </a:prstGeom>
          <a:noFill/>
        </p:spPr>
        <p:txBody>
          <a:bodyPr wrap="none" rtlCol="0">
            <a:spAutoFit/>
          </a:bodyPr>
          <a:lstStyle/>
          <a:p>
            <a:pPr algn="ctr"/>
            <a:r>
              <a:rPr lang="en-US" sz="1200">
                <a:ea typeface="Work Sans Medium" panose="020B0706030804020204" pitchFamily="34" charset="0"/>
                <a:cs typeface="Work Sans Medium" panose="020B0706030804020204" pitchFamily="34" charset="0"/>
              </a:rPr>
              <a:t>Followers</a:t>
            </a:r>
          </a:p>
        </p:txBody>
      </p:sp>
      <p:sp>
        <p:nvSpPr>
          <p:cNvPr id="55" name="TextBox 54"/>
          <p:cNvSpPr txBox="1"/>
          <p:nvPr/>
        </p:nvSpPr>
        <p:spPr>
          <a:xfrm>
            <a:off x="4664305" y="4191000"/>
            <a:ext cx="973343" cy="276999"/>
          </a:xfrm>
          <a:prstGeom prst="rect">
            <a:avLst/>
          </a:prstGeom>
          <a:noFill/>
        </p:spPr>
        <p:txBody>
          <a:bodyPr wrap="none" rtlCol="0">
            <a:spAutoFit/>
          </a:bodyPr>
          <a:lstStyle/>
          <a:p>
            <a:pPr algn="ctr"/>
            <a:r>
              <a:rPr lang="en-US" sz="1200" err="1">
                <a:ea typeface="Work Sans Medium" panose="020B0706030804020204" pitchFamily="34" charset="0"/>
                <a:cs typeface="Work Sans Medium" panose="020B0706030804020204" pitchFamily="34" charset="0"/>
              </a:rPr>
              <a:t>Favourites</a:t>
            </a:r>
            <a:endParaRPr lang="en-US" sz="1200">
              <a:ea typeface="Work Sans Medium" panose="020B0706030804020204" pitchFamily="34" charset="0"/>
              <a:cs typeface="Work Sans Medium" panose="020B0706030804020204" pitchFamily="34" charset="0"/>
            </a:endParaRPr>
          </a:p>
        </p:txBody>
      </p:sp>
      <p:sp>
        <p:nvSpPr>
          <p:cNvPr id="56" name="TextBox 55"/>
          <p:cNvSpPr txBox="1"/>
          <p:nvPr/>
        </p:nvSpPr>
        <p:spPr>
          <a:xfrm>
            <a:off x="4776548" y="3210081"/>
            <a:ext cx="742512" cy="361637"/>
          </a:xfrm>
          <a:prstGeom prst="rect">
            <a:avLst/>
          </a:prstGeom>
          <a:noFill/>
        </p:spPr>
        <p:txBody>
          <a:bodyPr wrap="none" rtlCol="0">
            <a:spAutoFit/>
          </a:bodyPr>
          <a:lstStyle/>
          <a:p>
            <a:pPr algn="ctr"/>
            <a:r>
              <a:rPr lang="en-US" sz="1750">
                <a:ea typeface="Work Sans Medium" panose="020B0706030804020204" pitchFamily="34" charset="0"/>
                <a:cs typeface="Work Sans Medium" panose="020B0706030804020204" pitchFamily="34" charset="0"/>
              </a:rPr>
              <a:t>200K</a:t>
            </a:r>
          </a:p>
        </p:txBody>
      </p:sp>
      <p:sp>
        <p:nvSpPr>
          <p:cNvPr id="57" name="TextBox 56"/>
          <p:cNvSpPr txBox="1"/>
          <p:nvPr/>
        </p:nvSpPr>
        <p:spPr>
          <a:xfrm>
            <a:off x="6753683" y="3210081"/>
            <a:ext cx="598242" cy="361637"/>
          </a:xfrm>
          <a:prstGeom prst="rect">
            <a:avLst/>
          </a:prstGeom>
          <a:noFill/>
        </p:spPr>
        <p:txBody>
          <a:bodyPr wrap="none" rtlCol="0">
            <a:spAutoFit/>
          </a:bodyPr>
          <a:lstStyle/>
          <a:p>
            <a:pPr algn="ctr"/>
            <a:r>
              <a:rPr lang="en-US" sz="1750">
                <a:ea typeface="Work Sans Medium" panose="020B0706030804020204" pitchFamily="34" charset="0"/>
                <a:cs typeface="Work Sans Medium" panose="020B0706030804020204" pitchFamily="34" charset="0"/>
              </a:rPr>
              <a:t>70K</a:t>
            </a:r>
          </a:p>
        </p:txBody>
      </p:sp>
      <p:sp>
        <p:nvSpPr>
          <p:cNvPr id="58" name="TextBox 57"/>
          <p:cNvSpPr txBox="1"/>
          <p:nvPr/>
        </p:nvSpPr>
        <p:spPr>
          <a:xfrm>
            <a:off x="6752081" y="4997606"/>
            <a:ext cx="601447" cy="361637"/>
          </a:xfrm>
          <a:prstGeom prst="rect">
            <a:avLst/>
          </a:prstGeom>
          <a:noFill/>
        </p:spPr>
        <p:txBody>
          <a:bodyPr wrap="none" rtlCol="0">
            <a:spAutoFit/>
          </a:bodyPr>
          <a:lstStyle/>
          <a:p>
            <a:pPr algn="ctr"/>
            <a:r>
              <a:rPr lang="en-US" sz="1750">
                <a:ea typeface="Work Sans Medium" panose="020B0706030804020204" pitchFamily="34" charset="0"/>
                <a:cs typeface="Work Sans Medium" panose="020B0706030804020204" pitchFamily="34" charset="0"/>
              </a:rPr>
              <a:t>50K</a:t>
            </a:r>
          </a:p>
        </p:txBody>
      </p:sp>
      <p:sp>
        <p:nvSpPr>
          <p:cNvPr id="59" name="TextBox 58"/>
          <p:cNvSpPr txBox="1"/>
          <p:nvPr/>
        </p:nvSpPr>
        <p:spPr>
          <a:xfrm>
            <a:off x="4777350" y="4997606"/>
            <a:ext cx="740908" cy="361637"/>
          </a:xfrm>
          <a:prstGeom prst="rect">
            <a:avLst/>
          </a:prstGeom>
          <a:noFill/>
        </p:spPr>
        <p:txBody>
          <a:bodyPr wrap="none" rtlCol="0">
            <a:spAutoFit/>
          </a:bodyPr>
          <a:lstStyle/>
          <a:p>
            <a:pPr algn="ctr"/>
            <a:r>
              <a:rPr lang="en-US" sz="1750">
                <a:ea typeface="Work Sans Medium" panose="020B0706030804020204" pitchFamily="34" charset="0"/>
                <a:cs typeface="Work Sans Medium" panose="020B0706030804020204" pitchFamily="34" charset="0"/>
              </a:rPr>
              <a:t>500K</a:t>
            </a:r>
          </a:p>
        </p:txBody>
      </p:sp>
      <p:cxnSp>
        <p:nvCxnSpPr>
          <p:cNvPr id="61" name="Straight Connector 60"/>
          <p:cNvCxnSpPr/>
          <p:nvPr/>
        </p:nvCxnSpPr>
        <p:spPr>
          <a:xfrm>
            <a:off x="4186238" y="1688307"/>
            <a:ext cx="0" cy="4362450"/>
          </a:xfrm>
          <a:prstGeom prst="line">
            <a:avLst/>
          </a:prstGeom>
          <a:ln>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7996238" y="1688307"/>
            <a:ext cx="0" cy="4362450"/>
          </a:xfrm>
          <a:prstGeom prst="line">
            <a:avLst/>
          </a:prstGeom>
          <a:ln>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8158415" y="2801949"/>
            <a:ext cx="1037463" cy="276999"/>
          </a:xfrm>
          <a:prstGeom prst="rect">
            <a:avLst/>
          </a:prstGeom>
          <a:noFill/>
        </p:spPr>
        <p:txBody>
          <a:bodyPr wrap="none" rtlCol="0">
            <a:spAutoFit/>
          </a:bodyPr>
          <a:lstStyle/>
          <a:p>
            <a:r>
              <a:rPr lang="en-US" sz="1200">
                <a:ea typeface="Work Sans Medium" panose="020B0706030804020204" pitchFamily="34" charset="0"/>
                <a:cs typeface="Work Sans Medium" panose="020B0706030804020204" pitchFamily="34" charset="0"/>
              </a:rPr>
              <a:t>Page Views</a:t>
            </a:r>
          </a:p>
        </p:txBody>
      </p:sp>
      <p:sp>
        <p:nvSpPr>
          <p:cNvPr id="60" name="TextBox 59"/>
          <p:cNvSpPr txBox="1"/>
          <p:nvPr/>
        </p:nvSpPr>
        <p:spPr>
          <a:xfrm>
            <a:off x="8158415" y="3521087"/>
            <a:ext cx="1332416" cy="276999"/>
          </a:xfrm>
          <a:prstGeom prst="rect">
            <a:avLst/>
          </a:prstGeom>
          <a:noFill/>
        </p:spPr>
        <p:txBody>
          <a:bodyPr wrap="none" rtlCol="0">
            <a:spAutoFit/>
          </a:bodyPr>
          <a:lstStyle/>
          <a:p>
            <a:r>
              <a:rPr lang="en-US" sz="1200">
                <a:ea typeface="Work Sans Medium" panose="020B0706030804020204" pitchFamily="34" charset="0"/>
                <a:cs typeface="Work Sans Medium" panose="020B0706030804020204" pitchFamily="34" charset="0"/>
              </a:rPr>
              <a:t>Unique Visitors</a:t>
            </a:r>
          </a:p>
        </p:txBody>
      </p:sp>
      <p:sp>
        <p:nvSpPr>
          <p:cNvPr id="63" name="TextBox 62"/>
          <p:cNvSpPr txBox="1"/>
          <p:nvPr/>
        </p:nvSpPr>
        <p:spPr>
          <a:xfrm>
            <a:off x="8158415" y="4230699"/>
            <a:ext cx="973343" cy="276999"/>
          </a:xfrm>
          <a:prstGeom prst="rect">
            <a:avLst/>
          </a:prstGeom>
          <a:noFill/>
        </p:spPr>
        <p:txBody>
          <a:bodyPr wrap="none" rtlCol="0">
            <a:spAutoFit/>
          </a:bodyPr>
          <a:lstStyle/>
          <a:p>
            <a:r>
              <a:rPr lang="en-US" sz="1200" err="1">
                <a:ea typeface="Work Sans Medium" panose="020B0706030804020204" pitchFamily="34" charset="0"/>
                <a:cs typeface="Work Sans Medium" panose="020B0706030804020204" pitchFamily="34" charset="0"/>
              </a:rPr>
              <a:t>Favourites</a:t>
            </a:r>
            <a:endParaRPr lang="en-US" sz="1200">
              <a:ea typeface="Work Sans Medium" panose="020B0706030804020204" pitchFamily="34" charset="0"/>
              <a:cs typeface="Work Sans Medium" panose="020B0706030804020204" pitchFamily="34" charset="0"/>
            </a:endParaRPr>
          </a:p>
        </p:txBody>
      </p:sp>
      <p:sp>
        <p:nvSpPr>
          <p:cNvPr id="64" name="TextBox 63"/>
          <p:cNvSpPr txBox="1"/>
          <p:nvPr/>
        </p:nvSpPr>
        <p:spPr>
          <a:xfrm>
            <a:off x="8158415" y="4946002"/>
            <a:ext cx="923651" cy="276999"/>
          </a:xfrm>
          <a:prstGeom prst="rect">
            <a:avLst/>
          </a:prstGeom>
          <a:noFill/>
        </p:spPr>
        <p:txBody>
          <a:bodyPr wrap="none" rtlCol="0">
            <a:spAutoFit/>
          </a:bodyPr>
          <a:lstStyle/>
          <a:p>
            <a:r>
              <a:rPr lang="en-US" sz="1200">
                <a:ea typeface="Work Sans Medium" panose="020B0706030804020204" pitchFamily="34" charset="0"/>
                <a:cs typeface="Work Sans Medium" panose="020B0706030804020204" pitchFamily="34" charset="0"/>
              </a:rPr>
              <a:t>Followers</a:t>
            </a:r>
          </a:p>
        </p:txBody>
      </p:sp>
      <p:sp>
        <p:nvSpPr>
          <p:cNvPr id="44" name="Slide Number Placeholder 43">
            <a:extLst>
              <a:ext uri="{FF2B5EF4-FFF2-40B4-BE49-F238E27FC236}">
                <a16:creationId xmlns:a16="http://schemas.microsoft.com/office/drawing/2014/main" id="{7911F5D6-EA43-4E99-BFC1-1F14C959013E}"/>
              </a:ext>
            </a:extLst>
          </p:cNvPr>
          <p:cNvSpPr>
            <a:spLocks noGrp="1"/>
          </p:cNvSpPr>
          <p:nvPr>
            <p:ph type="sldNum" sz="quarter" idx="10"/>
          </p:nvPr>
        </p:nvSpPr>
        <p:spPr/>
        <p:txBody>
          <a:bodyPr/>
          <a:lstStyle/>
          <a:p>
            <a:fld id="{4E6DB2D9-BBD8-435B-B34A-9B8472CE273E}" type="slidenum">
              <a:rPr lang="en-US" smtClean="0"/>
              <a:pPr/>
              <a:t>42</a:t>
            </a:fld>
            <a:endParaRPr lang="en-US"/>
          </a:p>
        </p:txBody>
      </p:sp>
      <p:sp>
        <p:nvSpPr>
          <p:cNvPr id="45" name="Date Placeholder 44">
            <a:extLst>
              <a:ext uri="{FF2B5EF4-FFF2-40B4-BE49-F238E27FC236}">
                <a16:creationId xmlns:a16="http://schemas.microsoft.com/office/drawing/2014/main" id="{51146AD0-F8D4-4D9F-A2B2-0AA59C6B595A}"/>
              </a:ext>
            </a:extLst>
          </p:cNvPr>
          <p:cNvSpPr>
            <a:spLocks noGrp="1"/>
          </p:cNvSpPr>
          <p:nvPr>
            <p:ph type="dt" sz="half" idx="13"/>
          </p:nvPr>
        </p:nvSpPr>
        <p:spPr/>
        <p:txBody>
          <a:bodyPr/>
          <a:lstStyle/>
          <a:p>
            <a:fld id="{B326A132-8896-439B-93C0-BFA39D3CC13E}" type="datetime1">
              <a:rPr lang="en-US" smtClean="0"/>
              <a:t>7/24/2019</a:t>
            </a:fld>
            <a:endParaRPr lang="en-US"/>
          </a:p>
        </p:txBody>
      </p:sp>
    </p:spTree>
    <p:extLst>
      <p:ext uri="{BB962C8B-B14F-4D97-AF65-F5344CB8AC3E}">
        <p14:creationId xmlns:p14="http://schemas.microsoft.com/office/powerpoint/2010/main" val="106573628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7459" y="515462"/>
            <a:ext cx="11117083" cy="600164"/>
          </a:xfrm>
        </p:spPr>
        <p:txBody>
          <a:bodyPr/>
          <a:lstStyle/>
          <a:p>
            <a:r>
              <a:rPr lang="en-US"/>
              <a:t>Sales pie chart</a:t>
            </a:r>
          </a:p>
        </p:txBody>
      </p:sp>
      <p:sp>
        <p:nvSpPr>
          <p:cNvPr id="9" name="Text Placeholder 8"/>
          <p:cNvSpPr>
            <a:spLocks noGrp="1"/>
          </p:cNvSpPr>
          <p:nvPr>
            <p:ph type="body" sz="quarter" idx="12"/>
          </p:nvPr>
        </p:nvSpPr>
        <p:spPr/>
        <p:txBody>
          <a:bodyPr/>
          <a:lstStyle/>
          <a:p>
            <a:r>
              <a:rPr lang="en-US"/>
              <a:t>Subtitle goes here</a:t>
            </a:r>
          </a:p>
        </p:txBody>
      </p:sp>
      <p:grpSp>
        <p:nvGrpSpPr>
          <p:cNvPr id="12" name="Group 11"/>
          <p:cNvGrpSpPr/>
          <p:nvPr/>
        </p:nvGrpSpPr>
        <p:grpSpPr>
          <a:xfrm>
            <a:off x="940130" y="1720905"/>
            <a:ext cx="2677555" cy="2758612"/>
            <a:chOff x="940130" y="1720905"/>
            <a:chExt cx="2677555" cy="2758612"/>
          </a:xfrm>
        </p:grpSpPr>
        <p:graphicFrame>
          <p:nvGraphicFramePr>
            <p:cNvPr id="10" name="Chart 9"/>
            <p:cNvGraphicFramePr/>
            <p:nvPr>
              <p:extLst>
                <p:ext uri="{D42A27DB-BD31-4B8C-83A1-F6EECF244321}">
                  <p14:modId xmlns:p14="http://schemas.microsoft.com/office/powerpoint/2010/main" val="1033141399"/>
                </p:ext>
              </p:extLst>
            </p:nvPr>
          </p:nvGraphicFramePr>
          <p:xfrm>
            <a:off x="940130" y="1720905"/>
            <a:ext cx="2677555" cy="2758612"/>
          </p:xfrm>
          <a:graphic>
            <a:graphicData uri="http://schemas.openxmlformats.org/drawingml/2006/chart">
              <c:chart xmlns:c="http://schemas.openxmlformats.org/drawingml/2006/chart" xmlns:r="http://schemas.openxmlformats.org/officeDocument/2006/relationships" r:id="rId3"/>
            </a:graphicData>
          </a:graphic>
        </p:graphicFrame>
        <p:sp>
          <p:nvSpPr>
            <p:cNvPr id="11" name="Oval 10"/>
            <p:cNvSpPr>
              <a:spLocks noChangeAspect="1"/>
            </p:cNvSpPr>
            <p:nvPr/>
          </p:nvSpPr>
          <p:spPr>
            <a:xfrm>
              <a:off x="1241635" y="2062939"/>
              <a:ext cx="2074545" cy="2074545"/>
            </a:xfrm>
            <a:prstGeom prst="ellipse">
              <a:avLst/>
            </a:prstGeom>
            <a:solidFill>
              <a:srgbClr val="1B140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en-US"/>
            </a:p>
          </p:txBody>
        </p:sp>
      </p:grpSp>
      <p:grpSp>
        <p:nvGrpSpPr>
          <p:cNvPr id="13" name="Group 12"/>
          <p:cNvGrpSpPr/>
          <p:nvPr/>
        </p:nvGrpSpPr>
        <p:grpSpPr>
          <a:xfrm>
            <a:off x="4757222" y="1720905"/>
            <a:ext cx="2677555" cy="2758612"/>
            <a:chOff x="940130" y="1720905"/>
            <a:chExt cx="2677555" cy="2758612"/>
          </a:xfrm>
        </p:grpSpPr>
        <p:graphicFrame>
          <p:nvGraphicFramePr>
            <p:cNvPr id="14" name="Chart 13"/>
            <p:cNvGraphicFramePr/>
            <p:nvPr>
              <p:extLst>
                <p:ext uri="{D42A27DB-BD31-4B8C-83A1-F6EECF244321}">
                  <p14:modId xmlns:p14="http://schemas.microsoft.com/office/powerpoint/2010/main" val="3597624173"/>
                </p:ext>
              </p:extLst>
            </p:nvPr>
          </p:nvGraphicFramePr>
          <p:xfrm>
            <a:off x="940130" y="1720905"/>
            <a:ext cx="2677555" cy="2758612"/>
          </p:xfrm>
          <a:graphic>
            <a:graphicData uri="http://schemas.openxmlformats.org/drawingml/2006/chart">
              <c:chart xmlns:c="http://schemas.openxmlformats.org/drawingml/2006/chart" xmlns:r="http://schemas.openxmlformats.org/officeDocument/2006/relationships" r:id="rId4"/>
            </a:graphicData>
          </a:graphic>
        </p:graphicFrame>
        <p:sp>
          <p:nvSpPr>
            <p:cNvPr id="15" name="Oval 14"/>
            <p:cNvSpPr>
              <a:spLocks noChangeAspect="1"/>
            </p:cNvSpPr>
            <p:nvPr/>
          </p:nvSpPr>
          <p:spPr>
            <a:xfrm>
              <a:off x="1241635" y="2062939"/>
              <a:ext cx="2074545" cy="2074545"/>
            </a:xfrm>
            <a:prstGeom prst="ellipse">
              <a:avLst/>
            </a:prstGeom>
            <a:solidFill>
              <a:srgbClr val="1B140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en-US"/>
            </a:p>
          </p:txBody>
        </p:sp>
      </p:grpSp>
      <p:grpSp>
        <p:nvGrpSpPr>
          <p:cNvPr id="16" name="Group 15"/>
          <p:cNvGrpSpPr/>
          <p:nvPr/>
        </p:nvGrpSpPr>
        <p:grpSpPr>
          <a:xfrm>
            <a:off x="8567222" y="1720905"/>
            <a:ext cx="2677555" cy="2758612"/>
            <a:chOff x="940130" y="1720905"/>
            <a:chExt cx="2677555" cy="2758612"/>
          </a:xfrm>
        </p:grpSpPr>
        <p:graphicFrame>
          <p:nvGraphicFramePr>
            <p:cNvPr id="17" name="Chart 16"/>
            <p:cNvGraphicFramePr/>
            <p:nvPr>
              <p:extLst>
                <p:ext uri="{D42A27DB-BD31-4B8C-83A1-F6EECF244321}">
                  <p14:modId xmlns:p14="http://schemas.microsoft.com/office/powerpoint/2010/main" val="3481373755"/>
                </p:ext>
              </p:extLst>
            </p:nvPr>
          </p:nvGraphicFramePr>
          <p:xfrm>
            <a:off x="940130" y="1720905"/>
            <a:ext cx="2677555" cy="2758612"/>
          </p:xfrm>
          <a:graphic>
            <a:graphicData uri="http://schemas.openxmlformats.org/drawingml/2006/chart">
              <c:chart xmlns:c="http://schemas.openxmlformats.org/drawingml/2006/chart" xmlns:r="http://schemas.openxmlformats.org/officeDocument/2006/relationships" r:id="rId5"/>
            </a:graphicData>
          </a:graphic>
        </p:graphicFrame>
        <p:sp>
          <p:nvSpPr>
            <p:cNvPr id="18" name="Oval 17"/>
            <p:cNvSpPr>
              <a:spLocks noChangeAspect="1"/>
            </p:cNvSpPr>
            <p:nvPr/>
          </p:nvSpPr>
          <p:spPr>
            <a:xfrm>
              <a:off x="1241635" y="2062939"/>
              <a:ext cx="2074545" cy="2074545"/>
            </a:xfrm>
            <a:prstGeom prst="ellipse">
              <a:avLst/>
            </a:prstGeom>
            <a:solidFill>
              <a:srgbClr val="1B140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en-US"/>
            </a:p>
          </p:txBody>
        </p:sp>
      </p:grpSp>
      <p:sp>
        <p:nvSpPr>
          <p:cNvPr id="19" name="TextBox 18"/>
          <p:cNvSpPr txBox="1"/>
          <p:nvPr/>
        </p:nvSpPr>
        <p:spPr>
          <a:xfrm>
            <a:off x="1743344" y="2746268"/>
            <a:ext cx="1071127" cy="707886"/>
          </a:xfrm>
          <a:prstGeom prst="rect">
            <a:avLst/>
          </a:prstGeom>
          <a:noFill/>
        </p:spPr>
        <p:txBody>
          <a:bodyPr wrap="none" rtlCol="0">
            <a:spAutoFit/>
          </a:bodyPr>
          <a:lstStyle/>
          <a:p>
            <a:pPr algn="ctr"/>
            <a:r>
              <a:rPr lang="en-US" sz="2000">
                <a:latin typeface="+mj-lt"/>
                <a:ea typeface="Work Sans Medium" panose="020B0706030804020204" pitchFamily="34" charset="0"/>
                <a:cs typeface="Work Sans Medium" panose="020B0706030804020204" pitchFamily="34" charset="0"/>
              </a:rPr>
              <a:t>Sales </a:t>
            </a:r>
          </a:p>
          <a:p>
            <a:pPr algn="ctr"/>
            <a:r>
              <a:rPr lang="en-US" sz="2000">
                <a:latin typeface="+mj-lt"/>
                <a:ea typeface="Work Sans Medium" panose="020B0706030804020204" pitchFamily="34" charset="0"/>
                <a:cs typeface="Work Sans Medium" panose="020B0706030804020204" pitchFamily="34" charset="0"/>
              </a:rPr>
              <a:t>in 2014</a:t>
            </a:r>
          </a:p>
        </p:txBody>
      </p:sp>
      <p:sp>
        <p:nvSpPr>
          <p:cNvPr id="20" name="TextBox 19"/>
          <p:cNvSpPr txBox="1"/>
          <p:nvPr/>
        </p:nvSpPr>
        <p:spPr>
          <a:xfrm>
            <a:off x="5560436" y="2746268"/>
            <a:ext cx="1071127" cy="707886"/>
          </a:xfrm>
          <a:prstGeom prst="rect">
            <a:avLst/>
          </a:prstGeom>
          <a:noFill/>
        </p:spPr>
        <p:txBody>
          <a:bodyPr wrap="none" rtlCol="0">
            <a:spAutoFit/>
          </a:bodyPr>
          <a:lstStyle/>
          <a:p>
            <a:pPr algn="ctr"/>
            <a:r>
              <a:rPr lang="en-US" sz="2000">
                <a:latin typeface="+mj-lt"/>
                <a:ea typeface="Work Sans Medium" panose="020B0706030804020204" pitchFamily="34" charset="0"/>
                <a:cs typeface="Work Sans Medium" panose="020B0706030804020204" pitchFamily="34" charset="0"/>
              </a:rPr>
              <a:t>Sales </a:t>
            </a:r>
          </a:p>
          <a:p>
            <a:pPr algn="ctr"/>
            <a:r>
              <a:rPr lang="en-US" sz="2000">
                <a:latin typeface="+mj-lt"/>
                <a:ea typeface="Work Sans Medium" panose="020B0706030804020204" pitchFamily="34" charset="0"/>
                <a:cs typeface="Work Sans Medium" panose="020B0706030804020204" pitchFamily="34" charset="0"/>
              </a:rPr>
              <a:t>in 2014</a:t>
            </a:r>
          </a:p>
        </p:txBody>
      </p:sp>
      <p:sp>
        <p:nvSpPr>
          <p:cNvPr id="21" name="TextBox 20"/>
          <p:cNvSpPr txBox="1"/>
          <p:nvPr/>
        </p:nvSpPr>
        <p:spPr>
          <a:xfrm>
            <a:off x="9370436" y="2746268"/>
            <a:ext cx="1071127" cy="707886"/>
          </a:xfrm>
          <a:prstGeom prst="rect">
            <a:avLst/>
          </a:prstGeom>
          <a:noFill/>
        </p:spPr>
        <p:txBody>
          <a:bodyPr wrap="none" rtlCol="0">
            <a:spAutoFit/>
          </a:bodyPr>
          <a:lstStyle/>
          <a:p>
            <a:pPr algn="ctr"/>
            <a:r>
              <a:rPr lang="en-US" sz="2000">
                <a:latin typeface="+mj-lt"/>
                <a:ea typeface="Work Sans Medium" panose="020B0706030804020204" pitchFamily="34" charset="0"/>
                <a:cs typeface="Work Sans Medium" panose="020B0706030804020204" pitchFamily="34" charset="0"/>
              </a:rPr>
              <a:t>Sales </a:t>
            </a:r>
          </a:p>
          <a:p>
            <a:pPr algn="ctr"/>
            <a:r>
              <a:rPr lang="en-US" sz="2000">
                <a:latin typeface="+mj-lt"/>
                <a:ea typeface="Work Sans Medium" panose="020B0706030804020204" pitchFamily="34" charset="0"/>
                <a:cs typeface="Work Sans Medium" panose="020B0706030804020204" pitchFamily="34" charset="0"/>
              </a:rPr>
              <a:t>in 2014</a:t>
            </a:r>
          </a:p>
        </p:txBody>
      </p:sp>
      <p:sp>
        <p:nvSpPr>
          <p:cNvPr id="22" name="TextBox 21"/>
          <p:cNvSpPr txBox="1"/>
          <p:nvPr/>
        </p:nvSpPr>
        <p:spPr>
          <a:xfrm>
            <a:off x="447761" y="5105400"/>
            <a:ext cx="3687228" cy="685380"/>
          </a:xfrm>
          <a:prstGeom prst="rect">
            <a:avLst/>
          </a:prstGeom>
          <a:noFill/>
        </p:spPr>
        <p:txBody>
          <a:bodyPr wrap="none" rtlCol="0">
            <a:spAutoFit/>
          </a:bodyPr>
          <a:lstStyle/>
          <a:p>
            <a:pPr algn="ctr">
              <a:lnSpc>
                <a:spcPct val="114000"/>
              </a:lnSpc>
            </a:pPr>
            <a:r>
              <a:rPr lang="en-US" sz="1750"/>
              <a:t>In 2013 lorem </a:t>
            </a:r>
            <a:r>
              <a:rPr lang="en-US" sz="1750">
                <a:solidFill>
                  <a:schemeClr val="accent5"/>
                </a:solidFill>
                <a:ea typeface="Work Sans Medium" panose="020B0706030804020204" pitchFamily="34" charset="0"/>
                <a:cs typeface="Work Sans Medium" panose="020B0706030804020204" pitchFamily="34" charset="0"/>
              </a:rPr>
              <a:t>15% </a:t>
            </a:r>
            <a:r>
              <a:rPr lang="en-US" sz="1750" err="1">
                <a:solidFill>
                  <a:schemeClr val="accent5"/>
                </a:solidFill>
                <a:ea typeface="Work Sans Medium" panose="020B0706030804020204" pitchFamily="34" charset="0"/>
                <a:cs typeface="Work Sans Medium" panose="020B0706030804020204" pitchFamily="34" charset="0"/>
              </a:rPr>
              <a:t>etiam</a:t>
            </a:r>
            <a:r>
              <a:rPr lang="en-US" sz="1750">
                <a:solidFill>
                  <a:schemeClr val="accent5"/>
                </a:solidFill>
              </a:rPr>
              <a:t> </a:t>
            </a:r>
            <a:r>
              <a:rPr lang="en-US" sz="1750"/>
              <a:t>cursus</a:t>
            </a:r>
            <a:br>
              <a:rPr lang="en-US" sz="1750"/>
            </a:br>
            <a:r>
              <a:rPr lang="en-US" sz="1750" err="1"/>
              <a:t>vehicula</a:t>
            </a:r>
            <a:r>
              <a:rPr lang="en-US" sz="1750"/>
              <a:t> </a:t>
            </a:r>
            <a:r>
              <a:rPr lang="en-US" sz="1750" err="1"/>
              <a:t>nulla</a:t>
            </a:r>
            <a:r>
              <a:rPr lang="en-US" sz="1750"/>
              <a:t>, </a:t>
            </a:r>
            <a:r>
              <a:rPr lang="en-US" sz="1750" err="1"/>
              <a:t>viverra</a:t>
            </a:r>
            <a:r>
              <a:rPr lang="en-US" sz="1750"/>
              <a:t>.</a:t>
            </a:r>
          </a:p>
        </p:txBody>
      </p:sp>
      <p:sp>
        <p:nvSpPr>
          <p:cNvPr id="23" name="TextBox 22"/>
          <p:cNvSpPr txBox="1"/>
          <p:nvPr/>
        </p:nvSpPr>
        <p:spPr>
          <a:xfrm>
            <a:off x="4429517" y="5105400"/>
            <a:ext cx="3332965" cy="685380"/>
          </a:xfrm>
          <a:prstGeom prst="rect">
            <a:avLst/>
          </a:prstGeom>
          <a:noFill/>
        </p:spPr>
        <p:txBody>
          <a:bodyPr wrap="none" rtlCol="0">
            <a:spAutoFit/>
          </a:bodyPr>
          <a:lstStyle/>
          <a:p>
            <a:pPr algn="ctr">
              <a:lnSpc>
                <a:spcPct val="114000"/>
              </a:lnSpc>
            </a:pPr>
            <a:r>
              <a:rPr lang="en-US" sz="1750"/>
              <a:t>In 2014 </a:t>
            </a:r>
            <a:r>
              <a:rPr lang="en-US" sz="1750" err="1"/>
              <a:t>tiam</a:t>
            </a:r>
            <a:r>
              <a:rPr lang="en-US" sz="1750"/>
              <a:t> cursus </a:t>
            </a:r>
            <a:r>
              <a:rPr lang="en-US" sz="1750" err="1"/>
              <a:t>vehicula</a:t>
            </a:r>
            <a:br>
              <a:rPr lang="en-US" sz="1750"/>
            </a:br>
            <a:r>
              <a:rPr lang="en-US" sz="1750" err="1"/>
              <a:t>nulla</a:t>
            </a:r>
            <a:r>
              <a:rPr lang="en-US" sz="1750"/>
              <a:t> </a:t>
            </a:r>
            <a:r>
              <a:rPr lang="en-US" sz="1750">
                <a:solidFill>
                  <a:schemeClr val="accent5"/>
                </a:solidFill>
                <a:ea typeface="Work Sans Medium" panose="020B0706030804020204" pitchFamily="34" charset="0"/>
                <a:cs typeface="Work Sans Medium" panose="020B0706030804020204" pitchFamily="34" charset="0"/>
              </a:rPr>
              <a:t>70% </a:t>
            </a:r>
            <a:r>
              <a:rPr lang="en-US" sz="1750" err="1">
                <a:solidFill>
                  <a:schemeClr val="accent5"/>
                </a:solidFill>
                <a:ea typeface="Work Sans Medium" panose="020B0706030804020204" pitchFamily="34" charset="0"/>
                <a:cs typeface="Work Sans Medium" panose="020B0706030804020204" pitchFamily="34" charset="0"/>
              </a:rPr>
              <a:t>consectetur</a:t>
            </a:r>
            <a:r>
              <a:rPr lang="en-US" sz="1750">
                <a:solidFill>
                  <a:schemeClr val="accent2"/>
                </a:solidFill>
                <a:ea typeface="Work Sans Medium" panose="020B0706030804020204" pitchFamily="34" charset="0"/>
                <a:cs typeface="Work Sans Medium" panose="020B0706030804020204" pitchFamily="34" charset="0"/>
              </a:rPr>
              <a:t>. </a:t>
            </a:r>
          </a:p>
        </p:txBody>
      </p:sp>
      <p:sp>
        <p:nvSpPr>
          <p:cNvPr id="24" name="TextBox 23"/>
          <p:cNvSpPr txBox="1"/>
          <p:nvPr/>
        </p:nvSpPr>
        <p:spPr>
          <a:xfrm>
            <a:off x="8347720" y="5105400"/>
            <a:ext cx="3116559" cy="685380"/>
          </a:xfrm>
          <a:prstGeom prst="rect">
            <a:avLst/>
          </a:prstGeom>
          <a:noFill/>
        </p:spPr>
        <p:txBody>
          <a:bodyPr wrap="none" rtlCol="0">
            <a:spAutoFit/>
          </a:bodyPr>
          <a:lstStyle/>
          <a:p>
            <a:pPr algn="ctr">
              <a:lnSpc>
                <a:spcPct val="114000"/>
              </a:lnSpc>
            </a:pPr>
            <a:r>
              <a:rPr lang="en-US" sz="1750"/>
              <a:t>In 2015 </a:t>
            </a:r>
            <a:r>
              <a:rPr lang="en-US" sz="1750" err="1"/>
              <a:t>hac</a:t>
            </a:r>
            <a:r>
              <a:rPr lang="en-US" sz="1750"/>
              <a:t> </a:t>
            </a:r>
            <a:r>
              <a:rPr lang="en-US" sz="1750">
                <a:solidFill>
                  <a:schemeClr val="accent5"/>
                </a:solidFill>
                <a:ea typeface="Work Sans Medium" panose="020B0706030804020204" pitchFamily="34" charset="0"/>
                <a:cs typeface="Work Sans Medium" panose="020B0706030804020204" pitchFamily="34" charset="0"/>
              </a:rPr>
              <a:t>40% </a:t>
            </a:r>
            <a:r>
              <a:rPr lang="en-US" sz="1750" err="1">
                <a:solidFill>
                  <a:schemeClr val="accent5"/>
                </a:solidFill>
                <a:ea typeface="Work Sans Medium" panose="020B0706030804020204" pitchFamily="34" charset="0"/>
                <a:cs typeface="Work Sans Medium" panose="020B0706030804020204" pitchFamily="34" charset="0"/>
              </a:rPr>
              <a:t>habitasse</a:t>
            </a:r>
            <a:br>
              <a:rPr lang="en-US" sz="1750">
                <a:solidFill>
                  <a:schemeClr val="accent3"/>
                </a:solidFill>
                <a:ea typeface="Work Sans Medium" panose="020B0706030804020204" pitchFamily="34" charset="0"/>
                <a:cs typeface="Work Sans Medium" panose="020B0706030804020204" pitchFamily="34" charset="0"/>
              </a:rPr>
            </a:br>
            <a:r>
              <a:rPr lang="en-US" sz="1750" err="1"/>
              <a:t>platea</a:t>
            </a:r>
            <a:r>
              <a:rPr lang="en-US" sz="1750"/>
              <a:t> </a:t>
            </a:r>
            <a:r>
              <a:rPr lang="en-US" sz="1750" err="1"/>
              <a:t>dict</a:t>
            </a:r>
            <a:r>
              <a:rPr lang="en-US" sz="1750"/>
              <a:t> </a:t>
            </a:r>
            <a:r>
              <a:rPr lang="en-US" sz="1750" err="1"/>
              <a:t>umst</a:t>
            </a:r>
            <a:r>
              <a:rPr lang="en-US" sz="1750"/>
              <a:t>. </a:t>
            </a:r>
            <a:r>
              <a:rPr lang="en-US" sz="1750" err="1"/>
              <a:t>Aliquam</a:t>
            </a:r>
            <a:r>
              <a:rPr lang="en-US" sz="1750"/>
              <a:t>.</a:t>
            </a:r>
            <a:endParaRPr lang="en-US" sz="1750">
              <a:solidFill>
                <a:schemeClr val="accent2"/>
              </a:solidFill>
              <a:ea typeface="Work Sans Medium" panose="020B0706030804020204" pitchFamily="34" charset="0"/>
              <a:cs typeface="Work Sans Medium" panose="020B0706030804020204" pitchFamily="34" charset="0"/>
            </a:endParaRPr>
          </a:p>
        </p:txBody>
      </p:sp>
      <p:grpSp>
        <p:nvGrpSpPr>
          <p:cNvPr id="30" name="Group 29"/>
          <p:cNvGrpSpPr/>
          <p:nvPr/>
        </p:nvGrpSpPr>
        <p:grpSpPr>
          <a:xfrm>
            <a:off x="2984500" y="1812925"/>
            <a:ext cx="1064572" cy="400110"/>
            <a:chOff x="2984500" y="1803400"/>
            <a:chExt cx="1064572" cy="400110"/>
          </a:xfrm>
        </p:grpSpPr>
        <p:sp>
          <p:nvSpPr>
            <p:cNvPr id="25" name="TextBox 24"/>
            <p:cNvSpPr txBox="1"/>
            <p:nvPr/>
          </p:nvSpPr>
          <p:spPr>
            <a:xfrm>
              <a:off x="3327400" y="1803400"/>
              <a:ext cx="721672" cy="400110"/>
            </a:xfrm>
            <a:prstGeom prst="rect">
              <a:avLst/>
            </a:prstGeom>
            <a:noFill/>
          </p:spPr>
          <p:txBody>
            <a:bodyPr wrap="none" rtlCol="0">
              <a:spAutoFit/>
            </a:bodyPr>
            <a:lstStyle/>
            <a:p>
              <a:r>
                <a:rPr lang="en-US" sz="2000">
                  <a:latin typeface="+mj-lt"/>
                  <a:ea typeface="Work Sans Medium" panose="020B0706030804020204" pitchFamily="34" charset="0"/>
                  <a:cs typeface="Work Sans Medium" panose="020B0706030804020204" pitchFamily="34" charset="0"/>
                </a:rPr>
                <a:t>20%</a:t>
              </a:r>
            </a:p>
          </p:txBody>
        </p:sp>
        <p:cxnSp>
          <p:nvCxnSpPr>
            <p:cNvPr id="27" name="Straight Connector 26"/>
            <p:cNvCxnSpPr/>
            <p:nvPr/>
          </p:nvCxnSpPr>
          <p:spPr>
            <a:xfrm>
              <a:off x="2984500" y="2203450"/>
              <a:ext cx="94615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1" name="Group 30"/>
          <p:cNvGrpSpPr/>
          <p:nvPr/>
        </p:nvGrpSpPr>
        <p:grpSpPr>
          <a:xfrm>
            <a:off x="6800850" y="1812925"/>
            <a:ext cx="1062969" cy="400110"/>
            <a:chOff x="6800850" y="1809750"/>
            <a:chExt cx="1062969" cy="400110"/>
          </a:xfrm>
        </p:grpSpPr>
        <p:sp>
          <p:nvSpPr>
            <p:cNvPr id="28" name="TextBox 27"/>
            <p:cNvSpPr txBox="1"/>
            <p:nvPr/>
          </p:nvSpPr>
          <p:spPr>
            <a:xfrm>
              <a:off x="7143750" y="1809750"/>
              <a:ext cx="720069" cy="400110"/>
            </a:xfrm>
            <a:prstGeom prst="rect">
              <a:avLst/>
            </a:prstGeom>
            <a:noFill/>
          </p:spPr>
          <p:txBody>
            <a:bodyPr wrap="none" rtlCol="0">
              <a:spAutoFit/>
            </a:bodyPr>
            <a:lstStyle/>
            <a:p>
              <a:r>
                <a:rPr lang="en-US" sz="2000">
                  <a:latin typeface="+mj-lt"/>
                  <a:ea typeface="Work Sans Medium" panose="020B0706030804020204" pitchFamily="34" charset="0"/>
                  <a:cs typeface="Work Sans Medium" panose="020B0706030804020204" pitchFamily="34" charset="0"/>
                </a:rPr>
                <a:t>50%</a:t>
              </a:r>
            </a:p>
          </p:txBody>
        </p:sp>
        <p:cxnSp>
          <p:nvCxnSpPr>
            <p:cNvPr id="29" name="Straight Connector 28"/>
            <p:cNvCxnSpPr/>
            <p:nvPr/>
          </p:nvCxnSpPr>
          <p:spPr>
            <a:xfrm>
              <a:off x="6800850" y="2209800"/>
              <a:ext cx="94615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2" name="Group 31"/>
          <p:cNvGrpSpPr/>
          <p:nvPr/>
        </p:nvGrpSpPr>
        <p:grpSpPr>
          <a:xfrm>
            <a:off x="10598150" y="1812925"/>
            <a:ext cx="1050145" cy="400110"/>
            <a:chOff x="6800850" y="1809750"/>
            <a:chExt cx="1050145" cy="400110"/>
          </a:xfrm>
        </p:grpSpPr>
        <p:sp>
          <p:nvSpPr>
            <p:cNvPr id="33" name="TextBox 32"/>
            <p:cNvSpPr txBox="1"/>
            <p:nvPr/>
          </p:nvSpPr>
          <p:spPr>
            <a:xfrm>
              <a:off x="7143750" y="1809750"/>
              <a:ext cx="707245" cy="400110"/>
            </a:xfrm>
            <a:prstGeom prst="rect">
              <a:avLst/>
            </a:prstGeom>
            <a:noFill/>
          </p:spPr>
          <p:txBody>
            <a:bodyPr wrap="none" rtlCol="0">
              <a:spAutoFit/>
            </a:bodyPr>
            <a:lstStyle/>
            <a:p>
              <a:r>
                <a:rPr lang="en-US" sz="2000">
                  <a:latin typeface="+mj-lt"/>
                  <a:ea typeface="Work Sans Medium" panose="020B0706030804020204" pitchFamily="34" charset="0"/>
                  <a:cs typeface="Work Sans Medium" panose="020B0706030804020204" pitchFamily="34" charset="0"/>
                </a:rPr>
                <a:t>75%</a:t>
              </a:r>
            </a:p>
          </p:txBody>
        </p:sp>
        <p:cxnSp>
          <p:nvCxnSpPr>
            <p:cNvPr id="34" name="Straight Connector 33"/>
            <p:cNvCxnSpPr/>
            <p:nvPr/>
          </p:nvCxnSpPr>
          <p:spPr>
            <a:xfrm>
              <a:off x="6800850" y="2209800"/>
              <a:ext cx="94615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0" name="Slide Number Placeholder 39">
            <a:extLst>
              <a:ext uri="{FF2B5EF4-FFF2-40B4-BE49-F238E27FC236}">
                <a16:creationId xmlns:a16="http://schemas.microsoft.com/office/drawing/2014/main" id="{A330A553-9A07-4669-9F0F-696B31F287BB}"/>
              </a:ext>
            </a:extLst>
          </p:cNvPr>
          <p:cNvSpPr>
            <a:spLocks noGrp="1"/>
          </p:cNvSpPr>
          <p:nvPr>
            <p:ph type="sldNum" sz="quarter" idx="10"/>
          </p:nvPr>
        </p:nvSpPr>
        <p:spPr/>
        <p:txBody>
          <a:bodyPr/>
          <a:lstStyle/>
          <a:p>
            <a:fld id="{4E6DB2D9-BBD8-435B-B34A-9B8472CE273E}" type="slidenum">
              <a:rPr lang="en-US" smtClean="0"/>
              <a:pPr/>
              <a:t>43</a:t>
            </a:fld>
            <a:endParaRPr lang="en-US"/>
          </a:p>
        </p:txBody>
      </p:sp>
      <p:sp>
        <p:nvSpPr>
          <p:cNvPr id="41" name="Date Placeholder 40">
            <a:extLst>
              <a:ext uri="{FF2B5EF4-FFF2-40B4-BE49-F238E27FC236}">
                <a16:creationId xmlns:a16="http://schemas.microsoft.com/office/drawing/2014/main" id="{1F78591E-A685-4478-818E-2D49EC49A973}"/>
              </a:ext>
            </a:extLst>
          </p:cNvPr>
          <p:cNvSpPr>
            <a:spLocks noGrp="1"/>
          </p:cNvSpPr>
          <p:nvPr>
            <p:ph type="dt" sz="half" idx="13"/>
          </p:nvPr>
        </p:nvSpPr>
        <p:spPr/>
        <p:txBody>
          <a:bodyPr/>
          <a:lstStyle/>
          <a:p>
            <a:fld id="{95E3396A-67B6-4899-BE00-C9CC52429FC9}" type="datetime1">
              <a:rPr lang="en-US" smtClean="0"/>
              <a:t>7/24/2019</a:t>
            </a:fld>
            <a:endParaRPr lang="en-US"/>
          </a:p>
        </p:txBody>
      </p:sp>
    </p:spTree>
    <p:extLst>
      <p:ext uri="{BB962C8B-B14F-4D97-AF65-F5344CB8AC3E}">
        <p14:creationId xmlns:p14="http://schemas.microsoft.com/office/powerpoint/2010/main" val="422330926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7459" y="515462"/>
            <a:ext cx="11117083" cy="600164"/>
          </a:xfrm>
        </p:spPr>
        <p:txBody>
          <a:bodyPr/>
          <a:lstStyle/>
          <a:p>
            <a:r>
              <a:rPr lang="en-US" noProof="0"/>
              <a:t>Line graph</a:t>
            </a:r>
          </a:p>
        </p:txBody>
      </p:sp>
      <p:sp>
        <p:nvSpPr>
          <p:cNvPr id="19" name="Text Placeholder 18"/>
          <p:cNvSpPr>
            <a:spLocks noGrp="1"/>
          </p:cNvSpPr>
          <p:nvPr>
            <p:ph type="body" sz="quarter" idx="12"/>
          </p:nvPr>
        </p:nvSpPr>
        <p:spPr/>
        <p:txBody>
          <a:bodyPr/>
          <a:lstStyle/>
          <a:p>
            <a:r>
              <a:rPr lang="en-US"/>
              <a:t>Subtitle goes here</a:t>
            </a:r>
          </a:p>
        </p:txBody>
      </p:sp>
      <p:graphicFrame>
        <p:nvGraphicFramePr>
          <p:cNvPr id="9" name="Chart 8"/>
          <p:cNvGraphicFramePr/>
          <p:nvPr>
            <p:extLst>
              <p:ext uri="{D42A27DB-BD31-4B8C-83A1-F6EECF244321}">
                <p14:modId xmlns:p14="http://schemas.microsoft.com/office/powerpoint/2010/main" val="2922993735"/>
              </p:ext>
            </p:extLst>
          </p:nvPr>
        </p:nvGraphicFramePr>
        <p:xfrm>
          <a:off x="454330" y="2090057"/>
          <a:ext cx="11254739" cy="4110758"/>
        </p:xfrm>
        <a:graphic>
          <a:graphicData uri="http://schemas.openxmlformats.org/drawingml/2006/chart">
            <c:chart xmlns:c="http://schemas.openxmlformats.org/drawingml/2006/chart" xmlns:r="http://schemas.openxmlformats.org/officeDocument/2006/relationships" r:id="rId3"/>
          </a:graphicData>
        </a:graphic>
      </p:graphicFrame>
      <p:grpSp>
        <p:nvGrpSpPr>
          <p:cNvPr id="17" name="Group 16"/>
          <p:cNvGrpSpPr/>
          <p:nvPr/>
        </p:nvGrpSpPr>
        <p:grpSpPr>
          <a:xfrm>
            <a:off x="3943351" y="1681162"/>
            <a:ext cx="4311650" cy="304800"/>
            <a:chOff x="3943351" y="1681162"/>
            <a:chExt cx="4311650" cy="304800"/>
          </a:xfrm>
        </p:grpSpPr>
        <p:sp>
          <p:nvSpPr>
            <p:cNvPr id="10" name="Rectangle 9"/>
            <p:cNvSpPr>
              <a:spLocks noChangeAspect="1"/>
            </p:cNvSpPr>
            <p:nvPr/>
          </p:nvSpPr>
          <p:spPr>
            <a:xfrm>
              <a:off x="4061248" y="1759340"/>
              <a:ext cx="152771" cy="15398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4216400" y="1697832"/>
              <a:ext cx="1112933" cy="276999"/>
            </a:xfrm>
            <a:prstGeom prst="rect">
              <a:avLst/>
            </a:prstGeom>
            <a:noFill/>
          </p:spPr>
          <p:txBody>
            <a:bodyPr wrap="none" rtlCol="0">
              <a:spAutoFit/>
            </a:bodyPr>
            <a:lstStyle/>
            <a:p>
              <a:r>
                <a:rPr lang="en-US" sz="1200"/>
                <a:t>Present Sales</a:t>
              </a:r>
            </a:p>
          </p:txBody>
        </p:sp>
        <p:sp>
          <p:nvSpPr>
            <p:cNvPr id="12" name="Rectangle 11"/>
            <p:cNvSpPr>
              <a:spLocks noChangeAspect="1"/>
            </p:cNvSpPr>
            <p:nvPr/>
          </p:nvSpPr>
          <p:spPr>
            <a:xfrm>
              <a:off x="5459836" y="1759340"/>
              <a:ext cx="152771" cy="15398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5614988" y="1697832"/>
              <a:ext cx="1221809" cy="276999"/>
            </a:xfrm>
            <a:prstGeom prst="rect">
              <a:avLst/>
            </a:prstGeom>
            <a:noFill/>
          </p:spPr>
          <p:txBody>
            <a:bodyPr wrap="none" rtlCol="0">
              <a:spAutoFit/>
            </a:bodyPr>
            <a:lstStyle/>
            <a:p>
              <a:r>
                <a:rPr lang="en-US" sz="1200"/>
                <a:t>Expected Sales</a:t>
              </a:r>
            </a:p>
          </p:txBody>
        </p:sp>
        <p:sp>
          <p:nvSpPr>
            <p:cNvPr id="14" name="Rectangle 13"/>
            <p:cNvSpPr>
              <a:spLocks noChangeAspect="1"/>
            </p:cNvSpPr>
            <p:nvPr/>
          </p:nvSpPr>
          <p:spPr>
            <a:xfrm>
              <a:off x="6966374" y="1759340"/>
              <a:ext cx="152771" cy="15398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7121526" y="1697832"/>
              <a:ext cx="1112933" cy="276999"/>
            </a:xfrm>
            <a:prstGeom prst="rect">
              <a:avLst/>
            </a:prstGeom>
            <a:noFill/>
          </p:spPr>
          <p:txBody>
            <a:bodyPr wrap="none" rtlCol="0">
              <a:spAutoFit/>
            </a:bodyPr>
            <a:lstStyle/>
            <a:p>
              <a:r>
                <a:rPr lang="en-US" sz="1200"/>
                <a:t>Present Sales</a:t>
              </a:r>
            </a:p>
          </p:txBody>
        </p:sp>
        <p:sp>
          <p:nvSpPr>
            <p:cNvPr id="16" name="Rectangle 15"/>
            <p:cNvSpPr/>
            <p:nvPr/>
          </p:nvSpPr>
          <p:spPr>
            <a:xfrm>
              <a:off x="3943351" y="1681162"/>
              <a:ext cx="4311650" cy="304800"/>
            </a:xfrm>
            <a:prstGeom prst="rect">
              <a:avLst/>
            </a:prstGeom>
            <a:noFill/>
            <a:ln>
              <a:solidFill>
                <a:schemeClr val="tx1">
                  <a:alpha val="2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Slide Number Placeholder 24">
            <a:extLst>
              <a:ext uri="{FF2B5EF4-FFF2-40B4-BE49-F238E27FC236}">
                <a16:creationId xmlns:a16="http://schemas.microsoft.com/office/drawing/2014/main" id="{CF181640-BD8E-4B8A-85F1-5E5E001FF220}"/>
              </a:ext>
            </a:extLst>
          </p:cNvPr>
          <p:cNvSpPr>
            <a:spLocks noGrp="1"/>
          </p:cNvSpPr>
          <p:nvPr>
            <p:ph type="sldNum" sz="quarter" idx="10"/>
          </p:nvPr>
        </p:nvSpPr>
        <p:spPr/>
        <p:txBody>
          <a:bodyPr/>
          <a:lstStyle/>
          <a:p>
            <a:fld id="{4E6DB2D9-BBD8-435B-B34A-9B8472CE273E}" type="slidenum">
              <a:rPr lang="en-US" smtClean="0"/>
              <a:pPr/>
              <a:t>44</a:t>
            </a:fld>
            <a:endParaRPr lang="en-US"/>
          </a:p>
        </p:txBody>
      </p:sp>
      <p:sp>
        <p:nvSpPr>
          <p:cNvPr id="26" name="Date Placeholder 25">
            <a:extLst>
              <a:ext uri="{FF2B5EF4-FFF2-40B4-BE49-F238E27FC236}">
                <a16:creationId xmlns:a16="http://schemas.microsoft.com/office/drawing/2014/main" id="{0E1AAF5E-FE43-4D22-9F59-4D04E9A7195A}"/>
              </a:ext>
            </a:extLst>
          </p:cNvPr>
          <p:cNvSpPr>
            <a:spLocks noGrp="1"/>
          </p:cNvSpPr>
          <p:nvPr>
            <p:ph type="dt" sz="half" idx="13"/>
          </p:nvPr>
        </p:nvSpPr>
        <p:spPr/>
        <p:txBody>
          <a:bodyPr/>
          <a:lstStyle/>
          <a:p>
            <a:fld id="{033C59B0-1590-42D3-934C-8AE288317A3E}" type="datetime1">
              <a:rPr lang="en-US" smtClean="0"/>
              <a:t>7/24/2019</a:t>
            </a:fld>
            <a:endParaRPr lang="en-US"/>
          </a:p>
        </p:txBody>
      </p:sp>
    </p:spTree>
    <p:extLst>
      <p:ext uri="{BB962C8B-B14F-4D97-AF65-F5344CB8AC3E}">
        <p14:creationId xmlns:p14="http://schemas.microsoft.com/office/powerpoint/2010/main" val="409883334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7459" y="515462"/>
            <a:ext cx="11117083" cy="600164"/>
          </a:xfrm>
        </p:spPr>
        <p:txBody>
          <a:bodyPr/>
          <a:lstStyle/>
          <a:p>
            <a:r>
              <a:rPr lang="en-US" noProof="0"/>
              <a:t>Social Media</a:t>
            </a:r>
          </a:p>
        </p:txBody>
      </p:sp>
      <p:sp>
        <p:nvSpPr>
          <p:cNvPr id="10" name="Text Placeholder 9"/>
          <p:cNvSpPr>
            <a:spLocks noGrp="1"/>
          </p:cNvSpPr>
          <p:nvPr>
            <p:ph type="body" sz="quarter" idx="12"/>
          </p:nvPr>
        </p:nvSpPr>
        <p:spPr/>
        <p:txBody>
          <a:bodyPr/>
          <a:lstStyle/>
          <a:p>
            <a:r>
              <a:rPr lang="en-US"/>
              <a:t>Subtitle goes here</a:t>
            </a:r>
          </a:p>
        </p:txBody>
      </p:sp>
      <p:graphicFrame>
        <p:nvGraphicFramePr>
          <p:cNvPr id="7" name="Chart 6"/>
          <p:cNvGraphicFramePr/>
          <p:nvPr>
            <p:extLst>
              <p:ext uri="{D42A27DB-BD31-4B8C-83A1-F6EECF244321}">
                <p14:modId xmlns:p14="http://schemas.microsoft.com/office/powerpoint/2010/main" val="2352138707"/>
              </p:ext>
            </p:extLst>
          </p:nvPr>
        </p:nvGraphicFramePr>
        <p:xfrm>
          <a:off x="1567842" y="2529339"/>
          <a:ext cx="9540000" cy="257668"/>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0" name="Chart 19"/>
          <p:cNvGraphicFramePr/>
          <p:nvPr>
            <p:extLst>
              <p:ext uri="{D42A27DB-BD31-4B8C-83A1-F6EECF244321}">
                <p14:modId xmlns:p14="http://schemas.microsoft.com/office/powerpoint/2010/main" val="3328166774"/>
              </p:ext>
            </p:extLst>
          </p:nvPr>
        </p:nvGraphicFramePr>
        <p:xfrm>
          <a:off x="1567842" y="3552892"/>
          <a:ext cx="9540000" cy="257668"/>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22" name="Chart 21"/>
          <p:cNvGraphicFramePr/>
          <p:nvPr>
            <p:extLst>
              <p:ext uri="{D42A27DB-BD31-4B8C-83A1-F6EECF244321}">
                <p14:modId xmlns:p14="http://schemas.microsoft.com/office/powerpoint/2010/main" val="1366030095"/>
              </p:ext>
            </p:extLst>
          </p:nvPr>
        </p:nvGraphicFramePr>
        <p:xfrm>
          <a:off x="1567842" y="4576445"/>
          <a:ext cx="9540000" cy="257668"/>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23" name="Chart 22"/>
          <p:cNvGraphicFramePr/>
          <p:nvPr>
            <p:extLst>
              <p:ext uri="{D42A27DB-BD31-4B8C-83A1-F6EECF244321}">
                <p14:modId xmlns:p14="http://schemas.microsoft.com/office/powerpoint/2010/main" val="2333680962"/>
              </p:ext>
            </p:extLst>
          </p:nvPr>
        </p:nvGraphicFramePr>
        <p:xfrm>
          <a:off x="1567842" y="5599998"/>
          <a:ext cx="9540000" cy="257668"/>
        </p:xfrm>
        <a:graphic>
          <a:graphicData uri="http://schemas.openxmlformats.org/drawingml/2006/chart">
            <c:chart xmlns:c="http://schemas.openxmlformats.org/drawingml/2006/chart" xmlns:r="http://schemas.openxmlformats.org/officeDocument/2006/relationships" r:id="rId6"/>
          </a:graphicData>
        </a:graphic>
      </p:graphicFrame>
      <p:grpSp>
        <p:nvGrpSpPr>
          <p:cNvPr id="28" name="Group 27"/>
          <p:cNvGrpSpPr/>
          <p:nvPr/>
        </p:nvGrpSpPr>
        <p:grpSpPr>
          <a:xfrm>
            <a:off x="4245263" y="1677690"/>
            <a:ext cx="3701474" cy="304800"/>
            <a:chOff x="4237037" y="1668165"/>
            <a:chExt cx="3701474" cy="304800"/>
          </a:xfrm>
        </p:grpSpPr>
        <p:sp>
          <p:nvSpPr>
            <p:cNvPr id="13" name="Rectangle 12"/>
            <p:cNvSpPr>
              <a:spLocks noChangeAspect="1"/>
            </p:cNvSpPr>
            <p:nvPr/>
          </p:nvSpPr>
          <p:spPr>
            <a:xfrm>
              <a:off x="4357748" y="1743574"/>
              <a:ext cx="152771" cy="15398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4512900" y="1682066"/>
              <a:ext cx="587020" cy="276999"/>
            </a:xfrm>
            <a:prstGeom prst="rect">
              <a:avLst/>
            </a:prstGeom>
            <a:noFill/>
          </p:spPr>
          <p:txBody>
            <a:bodyPr wrap="none" rtlCol="0">
              <a:spAutoFit/>
            </a:bodyPr>
            <a:lstStyle/>
            <a:p>
              <a:r>
                <a:rPr lang="en-US" sz="1200"/>
                <a:t>13-17</a:t>
              </a:r>
            </a:p>
          </p:txBody>
        </p:sp>
        <p:sp>
          <p:nvSpPr>
            <p:cNvPr id="15" name="Rectangle 14"/>
            <p:cNvSpPr>
              <a:spLocks noChangeAspect="1"/>
            </p:cNvSpPr>
            <p:nvPr/>
          </p:nvSpPr>
          <p:spPr>
            <a:xfrm>
              <a:off x="5070538" y="1743574"/>
              <a:ext cx="152771" cy="15398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5225690" y="1682066"/>
              <a:ext cx="587020" cy="276999"/>
            </a:xfrm>
            <a:prstGeom prst="rect">
              <a:avLst/>
            </a:prstGeom>
            <a:noFill/>
          </p:spPr>
          <p:txBody>
            <a:bodyPr wrap="none" rtlCol="0">
              <a:spAutoFit/>
            </a:bodyPr>
            <a:lstStyle/>
            <a:p>
              <a:r>
                <a:rPr lang="en-US" sz="1200"/>
                <a:t>18-24</a:t>
              </a:r>
            </a:p>
          </p:txBody>
        </p:sp>
        <p:sp>
          <p:nvSpPr>
            <p:cNvPr id="17" name="Rectangle 16"/>
            <p:cNvSpPr>
              <a:spLocks noChangeAspect="1"/>
            </p:cNvSpPr>
            <p:nvPr/>
          </p:nvSpPr>
          <p:spPr>
            <a:xfrm>
              <a:off x="5808720" y="1743574"/>
              <a:ext cx="152771" cy="15398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5963872" y="1682066"/>
              <a:ext cx="587020" cy="276999"/>
            </a:xfrm>
            <a:prstGeom prst="rect">
              <a:avLst/>
            </a:prstGeom>
            <a:noFill/>
          </p:spPr>
          <p:txBody>
            <a:bodyPr wrap="none" rtlCol="0">
              <a:spAutoFit/>
            </a:bodyPr>
            <a:lstStyle/>
            <a:p>
              <a:r>
                <a:rPr lang="en-US" sz="1200"/>
                <a:t>25-34</a:t>
              </a:r>
            </a:p>
          </p:txBody>
        </p:sp>
        <p:sp>
          <p:nvSpPr>
            <p:cNvPr id="19" name="Rectangle 18"/>
            <p:cNvSpPr/>
            <p:nvPr/>
          </p:nvSpPr>
          <p:spPr>
            <a:xfrm>
              <a:off x="4237037" y="1668165"/>
              <a:ext cx="3701473" cy="304800"/>
            </a:xfrm>
            <a:prstGeom prst="rect">
              <a:avLst/>
            </a:prstGeom>
            <a:noFill/>
            <a:ln>
              <a:solidFill>
                <a:schemeClr val="tx1">
                  <a:alpha val="2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a:spLocks noChangeAspect="1"/>
            </p:cNvSpPr>
            <p:nvPr/>
          </p:nvSpPr>
          <p:spPr>
            <a:xfrm>
              <a:off x="6537378" y="1743574"/>
              <a:ext cx="152771" cy="15398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p:cNvSpPr txBox="1"/>
            <p:nvPr/>
          </p:nvSpPr>
          <p:spPr>
            <a:xfrm>
              <a:off x="6692530" y="1682066"/>
              <a:ext cx="587020" cy="276999"/>
            </a:xfrm>
            <a:prstGeom prst="rect">
              <a:avLst/>
            </a:prstGeom>
            <a:noFill/>
          </p:spPr>
          <p:txBody>
            <a:bodyPr wrap="none" rtlCol="0">
              <a:spAutoFit/>
            </a:bodyPr>
            <a:lstStyle/>
            <a:p>
              <a:r>
                <a:rPr lang="en-US" sz="1200"/>
                <a:t>45-54</a:t>
              </a:r>
            </a:p>
          </p:txBody>
        </p:sp>
        <p:sp>
          <p:nvSpPr>
            <p:cNvPr id="26" name="Rectangle 25"/>
            <p:cNvSpPr>
              <a:spLocks noChangeAspect="1"/>
            </p:cNvSpPr>
            <p:nvPr/>
          </p:nvSpPr>
          <p:spPr>
            <a:xfrm>
              <a:off x="7334197" y="1743574"/>
              <a:ext cx="152771" cy="153983"/>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p:cNvSpPr txBox="1"/>
            <p:nvPr/>
          </p:nvSpPr>
          <p:spPr>
            <a:xfrm>
              <a:off x="7489349" y="1682066"/>
              <a:ext cx="449162" cy="276999"/>
            </a:xfrm>
            <a:prstGeom prst="rect">
              <a:avLst/>
            </a:prstGeom>
            <a:noFill/>
          </p:spPr>
          <p:txBody>
            <a:bodyPr wrap="none" rtlCol="0">
              <a:spAutoFit/>
            </a:bodyPr>
            <a:lstStyle/>
            <a:p>
              <a:r>
                <a:rPr lang="en-US" sz="1200"/>
                <a:t>55+</a:t>
              </a:r>
            </a:p>
          </p:txBody>
        </p:sp>
      </p:grpSp>
      <p:grpSp>
        <p:nvGrpSpPr>
          <p:cNvPr id="39" name="Group 38"/>
          <p:cNvGrpSpPr/>
          <p:nvPr/>
        </p:nvGrpSpPr>
        <p:grpSpPr>
          <a:xfrm>
            <a:off x="3000375" y="2200318"/>
            <a:ext cx="506870" cy="325082"/>
            <a:chOff x="3000375" y="2195571"/>
            <a:chExt cx="506870" cy="325082"/>
          </a:xfrm>
        </p:grpSpPr>
        <p:sp>
          <p:nvSpPr>
            <p:cNvPr id="35" name="TextBox 34"/>
            <p:cNvSpPr txBox="1"/>
            <p:nvPr/>
          </p:nvSpPr>
          <p:spPr>
            <a:xfrm>
              <a:off x="3000375" y="2195571"/>
              <a:ext cx="506870" cy="276999"/>
            </a:xfrm>
            <a:prstGeom prst="rect">
              <a:avLst/>
            </a:prstGeom>
            <a:noFill/>
          </p:spPr>
          <p:txBody>
            <a:bodyPr wrap="none" rtlCol="0">
              <a:spAutoFit/>
            </a:bodyPr>
            <a:lstStyle/>
            <a:p>
              <a:r>
                <a:rPr lang="en-US" sz="1200">
                  <a:ea typeface="Work Sans Medium" panose="020B0706030804020204" pitchFamily="34" charset="0"/>
                  <a:cs typeface="Work Sans Medium" panose="020B0706030804020204" pitchFamily="34" charset="0"/>
                </a:rPr>
                <a:t>60%</a:t>
              </a:r>
            </a:p>
          </p:txBody>
        </p:sp>
        <p:cxnSp>
          <p:nvCxnSpPr>
            <p:cNvPr id="37" name="Straight Connector 36"/>
            <p:cNvCxnSpPr/>
            <p:nvPr/>
          </p:nvCxnSpPr>
          <p:spPr>
            <a:xfrm>
              <a:off x="3005137" y="2271712"/>
              <a:ext cx="0" cy="248941"/>
            </a:xfrm>
            <a:prstGeom prst="line">
              <a:avLst/>
            </a:prstGeom>
            <a:ln>
              <a:solidFill>
                <a:schemeClr val="tx1"/>
              </a:solidFill>
              <a:prstDash val="dash"/>
              <a:tailEnd type="diamond"/>
            </a:ln>
          </p:spPr>
          <p:style>
            <a:lnRef idx="1">
              <a:schemeClr val="accent1"/>
            </a:lnRef>
            <a:fillRef idx="0">
              <a:schemeClr val="accent1"/>
            </a:fillRef>
            <a:effectRef idx="0">
              <a:schemeClr val="accent1"/>
            </a:effectRef>
            <a:fontRef idx="minor">
              <a:schemeClr val="tx1"/>
            </a:fontRef>
          </p:style>
        </p:cxnSp>
      </p:grpSp>
      <p:grpSp>
        <p:nvGrpSpPr>
          <p:cNvPr id="40" name="Group 39"/>
          <p:cNvGrpSpPr/>
          <p:nvPr/>
        </p:nvGrpSpPr>
        <p:grpSpPr>
          <a:xfrm>
            <a:off x="5325786" y="2200318"/>
            <a:ext cx="506870" cy="325082"/>
            <a:chOff x="3000375" y="2195571"/>
            <a:chExt cx="506870" cy="325082"/>
          </a:xfrm>
        </p:grpSpPr>
        <p:sp>
          <p:nvSpPr>
            <p:cNvPr id="41" name="TextBox 40"/>
            <p:cNvSpPr txBox="1"/>
            <p:nvPr/>
          </p:nvSpPr>
          <p:spPr>
            <a:xfrm>
              <a:off x="3000375" y="2195571"/>
              <a:ext cx="506870" cy="276999"/>
            </a:xfrm>
            <a:prstGeom prst="rect">
              <a:avLst/>
            </a:prstGeom>
            <a:noFill/>
          </p:spPr>
          <p:txBody>
            <a:bodyPr wrap="none" rtlCol="0">
              <a:spAutoFit/>
            </a:bodyPr>
            <a:lstStyle/>
            <a:p>
              <a:r>
                <a:rPr lang="en-US" sz="1200">
                  <a:ea typeface="Work Sans Medium" panose="020B0706030804020204" pitchFamily="34" charset="0"/>
                  <a:cs typeface="Work Sans Medium" panose="020B0706030804020204" pitchFamily="34" charset="0"/>
                </a:rPr>
                <a:t>60%</a:t>
              </a:r>
            </a:p>
          </p:txBody>
        </p:sp>
        <p:cxnSp>
          <p:nvCxnSpPr>
            <p:cNvPr id="42" name="Straight Connector 41"/>
            <p:cNvCxnSpPr/>
            <p:nvPr/>
          </p:nvCxnSpPr>
          <p:spPr>
            <a:xfrm>
              <a:off x="3005137" y="2271712"/>
              <a:ext cx="0" cy="248941"/>
            </a:xfrm>
            <a:prstGeom prst="line">
              <a:avLst/>
            </a:prstGeom>
            <a:ln>
              <a:solidFill>
                <a:schemeClr val="tx1"/>
              </a:solidFill>
              <a:prstDash val="dash"/>
              <a:tailEnd type="diamond"/>
            </a:ln>
          </p:spPr>
          <p:style>
            <a:lnRef idx="1">
              <a:schemeClr val="accent1"/>
            </a:lnRef>
            <a:fillRef idx="0">
              <a:schemeClr val="accent1"/>
            </a:fillRef>
            <a:effectRef idx="0">
              <a:schemeClr val="accent1"/>
            </a:effectRef>
            <a:fontRef idx="minor">
              <a:schemeClr val="tx1"/>
            </a:fontRef>
          </p:style>
        </p:cxnSp>
      </p:grpSp>
      <p:grpSp>
        <p:nvGrpSpPr>
          <p:cNvPr id="43" name="Group 42"/>
          <p:cNvGrpSpPr/>
          <p:nvPr/>
        </p:nvGrpSpPr>
        <p:grpSpPr>
          <a:xfrm>
            <a:off x="7657767" y="2200318"/>
            <a:ext cx="506870" cy="325082"/>
            <a:chOff x="3000375" y="2195571"/>
            <a:chExt cx="506870" cy="325082"/>
          </a:xfrm>
        </p:grpSpPr>
        <p:sp>
          <p:nvSpPr>
            <p:cNvPr id="44" name="TextBox 43"/>
            <p:cNvSpPr txBox="1"/>
            <p:nvPr/>
          </p:nvSpPr>
          <p:spPr>
            <a:xfrm>
              <a:off x="3000375" y="2195571"/>
              <a:ext cx="506870" cy="276999"/>
            </a:xfrm>
            <a:prstGeom prst="rect">
              <a:avLst/>
            </a:prstGeom>
            <a:noFill/>
          </p:spPr>
          <p:txBody>
            <a:bodyPr wrap="none" rtlCol="0">
              <a:spAutoFit/>
            </a:bodyPr>
            <a:lstStyle/>
            <a:p>
              <a:r>
                <a:rPr lang="en-US" sz="1200">
                  <a:ea typeface="Work Sans Medium" panose="020B0706030804020204" pitchFamily="34" charset="0"/>
                  <a:cs typeface="Work Sans Medium" panose="020B0706030804020204" pitchFamily="34" charset="0"/>
                </a:rPr>
                <a:t>60%</a:t>
              </a:r>
            </a:p>
          </p:txBody>
        </p:sp>
        <p:cxnSp>
          <p:nvCxnSpPr>
            <p:cNvPr id="45" name="Straight Connector 44"/>
            <p:cNvCxnSpPr/>
            <p:nvPr/>
          </p:nvCxnSpPr>
          <p:spPr>
            <a:xfrm>
              <a:off x="3005137" y="2271712"/>
              <a:ext cx="0" cy="248941"/>
            </a:xfrm>
            <a:prstGeom prst="line">
              <a:avLst/>
            </a:prstGeom>
            <a:ln>
              <a:solidFill>
                <a:schemeClr val="tx1"/>
              </a:solidFill>
              <a:prstDash val="dash"/>
              <a:tailEnd type="diamond"/>
            </a:ln>
          </p:spPr>
          <p:style>
            <a:lnRef idx="1">
              <a:schemeClr val="accent1"/>
            </a:lnRef>
            <a:fillRef idx="0">
              <a:schemeClr val="accent1"/>
            </a:fillRef>
            <a:effectRef idx="0">
              <a:schemeClr val="accent1"/>
            </a:effectRef>
            <a:fontRef idx="minor">
              <a:schemeClr val="tx1"/>
            </a:fontRef>
          </p:style>
        </p:cxnSp>
      </p:grpSp>
      <p:grpSp>
        <p:nvGrpSpPr>
          <p:cNvPr id="46" name="Group 45"/>
          <p:cNvGrpSpPr/>
          <p:nvPr/>
        </p:nvGrpSpPr>
        <p:grpSpPr>
          <a:xfrm>
            <a:off x="9337749" y="2200318"/>
            <a:ext cx="506870" cy="325082"/>
            <a:chOff x="3000375" y="2195571"/>
            <a:chExt cx="506870" cy="325082"/>
          </a:xfrm>
        </p:grpSpPr>
        <p:sp>
          <p:nvSpPr>
            <p:cNvPr id="47" name="TextBox 46"/>
            <p:cNvSpPr txBox="1"/>
            <p:nvPr/>
          </p:nvSpPr>
          <p:spPr>
            <a:xfrm>
              <a:off x="3000375" y="2195571"/>
              <a:ext cx="506870" cy="276999"/>
            </a:xfrm>
            <a:prstGeom prst="rect">
              <a:avLst/>
            </a:prstGeom>
            <a:noFill/>
          </p:spPr>
          <p:txBody>
            <a:bodyPr wrap="none" rtlCol="0">
              <a:spAutoFit/>
            </a:bodyPr>
            <a:lstStyle/>
            <a:p>
              <a:r>
                <a:rPr lang="en-US" sz="1200">
                  <a:ea typeface="Work Sans Medium" panose="020B0706030804020204" pitchFamily="34" charset="0"/>
                  <a:cs typeface="Work Sans Medium" panose="020B0706030804020204" pitchFamily="34" charset="0"/>
                </a:rPr>
                <a:t>60%</a:t>
              </a:r>
            </a:p>
          </p:txBody>
        </p:sp>
        <p:cxnSp>
          <p:nvCxnSpPr>
            <p:cNvPr id="48" name="Straight Connector 47"/>
            <p:cNvCxnSpPr/>
            <p:nvPr/>
          </p:nvCxnSpPr>
          <p:spPr>
            <a:xfrm>
              <a:off x="3005137" y="2271712"/>
              <a:ext cx="0" cy="248941"/>
            </a:xfrm>
            <a:prstGeom prst="line">
              <a:avLst/>
            </a:prstGeom>
            <a:ln>
              <a:solidFill>
                <a:schemeClr val="tx1"/>
              </a:solidFill>
              <a:prstDash val="dash"/>
              <a:tailEnd type="diamond"/>
            </a:ln>
          </p:spPr>
          <p:style>
            <a:lnRef idx="1">
              <a:schemeClr val="accent1"/>
            </a:lnRef>
            <a:fillRef idx="0">
              <a:schemeClr val="accent1"/>
            </a:fillRef>
            <a:effectRef idx="0">
              <a:schemeClr val="accent1"/>
            </a:effectRef>
            <a:fontRef idx="minor">
              <a:schemeClr val="tx1"/>
            </a:fontRef>
          </p:style>
        </p:cxnSp>
      </p:grpSp>
      <p:grpSp>
        <p:nvGrpSpPr>
          <p:cNvPr id="49" name="Group 48"/>
          <p:cNvGrpSpPr/>
          <p:nvPr/>
        </p:nvGrpSpPr>
        <p:grpSpPr>
          <a:xfrm>
            <a:off x="10523685" y="2200318"/>
            <a:ext cx="506870" cy="325082"/>
            <a:chOff x="3000375" y="2195571"/>
            <a:chExt cx="506870" cy="325082"/>
          </a:xfrm>
        </p:grpSpPr>
        <p:sp>
          <p:nvSpPr>
            <p:cNvPr id="50" name="TextBox 49"/>
            <p:cNvSpPr txBox="1"/>
            <p:nvPr/>
          </p:nvSpPr>
          <p:spPr>
            <a:xfrm>
              <a:off x="3000375" y="2195571"/>
              <a:ext cx="506870" cy="276999"/>
            </a:xfrm>
            <a:prstGeom prst="rect">
              <a:avLst/>
            </a:prstGeom>
            <a:noFill/>
          </p:spPr>
          <p:txBody>
            <a:bodyPr wrap="none" rtlCol="0">
              <a:spAutoFit/>
            </a:bodyPr>
            <a:lstStyle/>
            <a:p>
              <a:r>
                <a:rPr lang="en-US" sz="1200">
                  <a:ea typeface="Work Sans Medium" panose="020B0706030804020204" pitchFamily="34" charset="0"/>
                  <a:cs typeface="Work Sans Medium" panose="020B0706030804020204" pitchFamily="34" charset="0"/>
                </a:rPr>
                <a:t>60%</a:t>
              </a:r>
            </a:p>
          </p:txBody>
        </p:sp>
        <p:cxnSp>
          <p:nvCxnSpPr>
            <p:cNvPr id="51" name="Straight Connector 50"/>
            <p:cNvCxnSpPr/>
            <p:nvPr/>
          </p:nvCxnSpPr>
          <p:spPr>
            <a:xfrm>
              <a:off x="3005137" y="2271712"/>
              <a:ext cx="0" cy="248941"/>
            </a:xfrm>
            <a:prstGeom prst="line">
              <a:avLst/>
            </a:prstGeom>
            <a:ln>
              <a:solidFill>
                <a:schemeClr val="tx1"/>
              </a:solidFill>
              <a:prstDash val="dash"/>
              <a:tailEnd type="diamond"/>
            </a:ln>
          </p:spPr>
          <p:style>
            <a:lnRef idx="1">
              <a:schemeClr val="accent1"/>
            </a:lnRef>
            <a:fillRef idx="0">
              <a:schemeClr val="accent1"/>
            </a:fillRef>
            <a:effectRef idx="0">
              <a:schemeClr val="accent1"/>
            </a:effectRef>
            <a:fontRef idx="minor">
              <a:schemeClr val="tx1"/>
            </a:fontRef>
          </p:style>
        </p:cxnSp>
      </p:grpSp>
      <p:grpSp>
        <p:nvGrpSpPr>
          <p:cNvPr id="52" name="Group 51"/>
          <p:cNvGrpSpPr/>
          <p:nvPr/>
        </p:nvGrpSpPr>
        <p:grpSpPr>
          <a:xfrm>
            <a:off x="3440622" y="3231526"/>
            <a:ext cx="506870" cy="325082"/>
            <a:chOff x="3000375" y="2195571"/>
            <a:chExt cx="506870" cy="325082"/>
          </a:xfrm>
        </p:grpSpPr>
        <p:sp>
          <p:nvSpPr>
            <p:cNvPr id="53" name="TextBox 52"/>
            <p:cNvSpPr txBox="1"/>
            <p:nvPr/>
          </p:nvSpPr>
          <p:spPr>
            <a:xfrm>
              <a:off x="3000375" y="2195571"/>
              <a:ext cx="506870" cy="276999"/>
            </a:xfrm>
            <a:prstGeom prst="rect">
              <a:avLst/>
            </a:prstGeom>
            <a:noFill/>
          </p:spPr>
          <p:txBody>
            <a:bodyPr wrap="none" rtlCol="0">
              <a:spAutoFit/>
            </a:bodyPr>
            <a:lstStyle/>
            <a:p>
              <a:r>
                <a:rPr lang="en-US" sz="1200">
                  <a:ea typeface="Work Sans Medium" panose="020B0706030804020204" pitchFamily="34" charset="0"/>
                  <a:cs typeface="Work Sans Medium" panose="020B0706030804020204" pitchFamily="34" charset="0"/>
                </a:rPr>
                <a:t>60%</a:t>
              </a:r>
            </a:p>
          </p:txBody>
        </p:sp>
        <p:cxnSp>
          <p:nvCxnSpPr>
            <p:cNvPr id="54" name="Straight Connector 53"/>
            <p:cNvCxnSpPr/>
            <p:nvPr/>
          </p:nvCxnSpPr>
          <p:spPr>
            <a:xfrm>
              <a:off x="3005137" y="2271712"/>
              <a:ext cx="0" cy="248941"/>
            </a:xfrm>
            <a:prstGeom prst="line">
              <a:avLst/>
            </a:prstGeom>
            <a:ln>
              <a:solidFill>
                <a:schemeClr val="tx1"/>
              </a:solidFill>
              <a:prstDash val="dash"/>
              <a:tailEnd type="diamond"/>
            </a:ln>
          </p:spPr>
          <p:style>
            <a:lnRef idx="1">
              <a:schemeClr val="accent1"/>
            </a:lnRef>
            <a:fillRef idx="0">
              <a:schemeClr val="accent1"/>
            </a:fillRef>
            <a:effectRef idx="0">
              <a:schemeClr val="accent1"/>
            </a:effectRef>
            <a:fontRef idx="minor">
              <a:schemeClr val="tx1"/>
            </a:fontRef>
          </p:style>
        </p:cxnSp>
      </p:grpSp>
      <p:grpSp>
        <p:nvGrpSpPr>
          <p:cNvPr id="55" name="Group 54"/>
          <p:cNvGrpSpPr/>
          <p:nvPr/>
        </p:nvGrpSpPr>
        <p:grpSpPr>
          <a:xfrm>
            <a:off x="5821960" y="3231526"/>
            <a:ext cx="506870" cy="325082"/>
            <a:chOff x="3000375" y="2195571"/>
            <a:chExt cx="506870" cy="325082"/>
          </a:xfrm>
        </p:grpSpPr>
        <p:sp>
          <p:nvSpPr>
            <p:cNvPr id="56" name="TextBox 55"/>
            <p:cNvSpPr txBox="1"/>
            <p:nvPr/>
          </p:nvSpPr>
          <p:spPr>
            <a:xfrm>
              <a:off x="3000375" y="2195571"/>
              <a:ext cx="506870" cy="276999"/>
            </a:xfrm>
            <a:prstGeom prst="rect">
              <a:avLst/>
            </a:prstGeom>
            <a:noFill/>
          </p:spPr>
          <p:txBody>
            <a:bodyPr wrap="none" rtlCol="0">
              <a:spAutoFit/>
            </a:bodyPr>
            <a:lstStyle/>
            <a:p>
              <a:r>
                <a:rPr lang="en-US" sz="1200">
                  <a:ea typeface="Work Sans Medium" panose="020B0706030804020204" pitchFamily="34" charset="0"/>
                  <a:cs typeface="Work Sans Medium" panose="020B0706030804020204" pitchFamily="34" charset="0"/>
                </a:rPr>
                <a:t>60%</a:t>
              </a:r>
            </a:p>
          </p:txBody>
        </p:sp>
        <p:cxnSp>
          <p:nvCxnSpPr>
            <p:cNvPr id="57" name="Straight Connector 56"/>
            <p:cNvCxnSpPr/>
            <p:nvPr/>
          </p:nvCxnSpPr>
          <p:spPr>
            <a:xfrm>
              <a:off x="3005137" y="2271712"/>
              <a:ext cx="0" cy="248941"/>
            </a:xfrm>
            <a:prstGeom prst="line">
              <a:avLst/>
            </a:prstGeom>
            <a:ln>
              <a:solidFill>
                <a:schemeClr val="tx1"/>
              </a:solidFill>
              <a:prstDash val="dash"/>
              <a:tailEnd type="diamond"/>
            </a:ln>
          </p:spPr>
          <p:style>
            <a:lnRef idx="1">
              <a:schemeClr val="accent1"/>
            </a:lnRef>
            <a:fillRef idx="0">
              <a:schemeClr val="accent1"/>
            </a:fillRef>
            <a:effectRef idx="0">
              <a:schemeClr val="accent1"/>
            </a:effectRef>
            <a:fontRef idx="minor">
              <a:schemeClr val="tx1"/>
            </a:fontRef>
          </p:style>
        </p:cxnSp>
      </p:grpSp>
      <p:grpSp>
        <p:nvGrpSpPr>
          <p:cNvPr id="58" name="Group 57"/>
          <p:cNvGrpSpPr/>
          <p:nvPr/>
        </p:nvGrpSpPr>
        <p:grpSpPr>
          <a:xfrm>
            <a:off x="7117128" y="3231526"/>
            <a:ext cx="506870" cy="325082"/>
            <a:chOff x="3000375" y="2195571"/>
            <a:chExt cx="506870" cy="325082"/>
          </a:xfrm>
        </p:grpSpPr>
        <p:sp>
          <p:nvSpPr>
            <p:cNvPr id="59" name="TextBox 58"/>
            <p:cNvSpPr txBox="1"/>
            <p:nvPr/>
          </p:nvSpPr>
          <p:spPr>
            <a:xfrm>
              <a:off x="3000375" y="2195571"/>
              <a:ext cx="506870" cy="276999"/>
            </a:xfrm>
            <a:prstGeom prst="rect">
              <a:avLst/>
            </a:prstGeom>
            <a:noFill/>
          </p:spPr>
          <p:txBody>
            <a:bodyPr wrap="none" rtlCol="0">
              <a:spAutoFit/>
            </a:bodyPr>
            <a:lstStyle/>
            <a:p>
              <a:r>
                <a:rPr lang="en-US" sz="1200">
                  <a:ea typeface="Work Sans Medium" panose="020B0706030804020204" pitchFamily="34" charset="0"/>
                  <a:cs typeface="Work Sans Medium" panose="020B0706030804020204" pitchFamily="34" charset="0"/>
                </a:rPr>
                <a:t>60%</a:t>
              </a:r>
            </a:p>
          </p:txBody>
        </p:sp>
        <p:cxnSp>
          <p:nvCxnSpPr>
            <p:cNvPr id="60" name="Straight Connector 59"/>
            <p:cNvCxnSpPr/>
            <p:nvPr/>
          </p:nvCxnSpPr>
          <p:spPr>
            <a:xfrm>
              <a:off x="3005137" y="2271712"/>
              <a:ext cx="0" cy="248941"/>
            </a:xfrm>
            <a:prstGeom prst="line">
              <a:avLst/>
            </a:prstGeom>
            <a:ln>
              <a:solidFill>
                <a:schemeClr val="tx1"/>
              </a:solidFill>
              <a:prstDash val="dash"/>
              <a:tailEnd type="diamond"/>
            </a:ln>
          </p:spPr>
          <p:style>
            <a:lnRef idx="1">
              <a:schemeClr val="accent1"/>
            </a:lnRef>
            <a:fillRef idx="0">
              <a:schemeClr val="accent1"/>
            </a:fillRef>
            <a:effectRef idx="0">
              <a:schemeClr val="accent1"/>
            </a:effectRef>
            <a:fontRef idx="minor">
              <a:schemeClr val="tx1"/>
            </a:fontRef>
          </p:style>
        </p:cxnSp>
      </p:grpSp>
      <p:grpSp>
        <p:nvGrpSpPr>
          <p:cNvPr id="61" name="Group 60"/>
          <p:cNvGrpSpPr/>
          <p:nvPr/>
        </p:nvGrpSpPr>
        <p:grpSpPr>
          <a:xfrm>
            <a:off x="8843703" y="3231526"/>
            <a:ext cx="506870" cy="325082"/>
            <a:chOff x="3000375" y="2195571"/>
            <a:chExt cx="506870" cy="325082"/>
          </a:xfrm>
        </p:grpSpPr>
        <p:sp>
          <p:nvSpPr>
            <p:cNvPr id="62" name="TextBox 61"/>
            <p:cNvSpPr txBox="1"/>
            <p:nvPr/>
          </p:nvSpPr>
          <p:spPr>
            <a:xfrm>
              <a:off x="3000375" y="2195571"/>
              <a:ext cx="506870" cy="276999"/>
            </a:xfrm>
            <a:prstGeom prst="rect">
              <a:avLst/>
            </a:prstGeom>
            <a:noFill/>
          </p:spPr>
          <p:txBody>
            <a:bodyPr wrap="none" rtlCol="0">
              <a:spAutoFit/>
            </a:bodyPr>
            <a:lstStyle/>
            <a:p>
              <a:r>
                <a:rPr lang="en-US" sz="1200">
                  <a:ea typeface="Work Sans Medium" panose="020B0706030804020204" pitchFamily="34" charset="0"/>
                  <a:cs typeface="Work Sans Medium" panose="020B0706030804020204" pitchFamily="34" charset="0"/>
                </a:rPr>
                <a:t>60%</a:t>
              </a:r>
            </a:p>
          </p:txBody>
        </p:sp>
        <p:cxnSp>
          <p:nvCxnSpPr>
            <p:cNvPr id="63" name="Straight Connector 62"/>
            <p:cNvCxnSpPr/>
            <p:nvPr/>
          </p:nvCxnSpPr>
          <p:spPr>
            <a:xfrm>
              <a:off x="3005137" y="2271712"/>
              <a:ext cx="0" cy="248941"/>
            </a:xfrm>
            <a:prstGeom prst="line">
              <a:avLst/>
            </a:prstGeom>
            <a:ln>
              <a:solidFill>
                <a:schemeClr val="tx1"/>
              </a:solidFill>
              <a:prstDash val="dash"/>
              <a:tailEnd type="diamond"/>
            </a:ln>
          </p:spPr>
          <p:style>
            <a:lnRef idx="1">
              <a:schemeClr val="accent1"/>
            </a:lnRef>
            <a:fillRef idx="0">
              <a:schemeClr val="accent1"/>
            </a:fillRef>
            <a:effectRef idx="0">
              <a:schemeClr val="accent1"/>
            </a:effectRef>
            <a:fontRef idx="minor">
              <a:schemeClr val="tx1"/>
            </a:fontRef>
          </p:style>
        </p:cxnSp>
      </p:grpSp>
      <p:grpSp>
        <p:nvGrpSpPr>
          <p:cNvPr id="64" name="Group 63"/>
          <p:cNvGrpSpPr/>
          <p:nvPr/>
        </p:nvGrpSpPr>
        <p:grpSpPr>
          <a:xfrm>
            <a:off x="10384689" y="3231526"/>
            <a:ext cx="506870" cy="325082"/>
            <a:chOff x="3000375" y="2195571"/>
            <a:chExt cx="506870" cy="325082"/>
          </a:xfrm>
        </p:grpSpPr>
        <p:sp>
          <p:nvSpPr>
            <p:cNvPr id="65" name="TextBox 64"/>
            <p:cNvSpPr txBox="1"/>
            <p:nvPr/>
          </p:nvSpPr>
          <p:spPr>
            <a:xfrm>
              <a:off x="3000375" y="2195571"/>
              <a:ext cx="506870" cy="276999"/>
            </a:xfrm>
            <a:prstGeom prst="rect">
              <a:avLst/>
            </a:prstGeom>
            <a:noFill/>
          </p:spPr>
          <p:txBody>
            <a:bodyPr wrap="none" rtlCol="0">
              <a:spAutoFit/>
            </a:bodyPr>
            <a:lstStyle/>
            <a:p>
              <a:r>
                <a:rPr lang="en-US" sz="1200">
                  <a:ea typeface="Work Sans Medium" panose="020B0706030804020204" pitchFamily="34" charset="0"/>
                  <a:cs typeface="Work Sans Medium" panose="020B0706030804020204" pitchFamily="34" charset="0"/>
                </a:rPr>
                <a:t>60%</a:t>
              </a:r>
            </a:p>
          </p:txBody>
        </p:sp>
        <p:cxnSp>
          <p:nvCxnSpPr>
            <p:cNvPr id="66" name="Straight Connector 65"/>
            <p:cNvCxnSpPr/>
            <p:nvPr/>
          </p:nvCxnSpPr>
          <p:spPr>
            <a:xfrm>
              <a:off x="3005137" y="2271712"/>
              <a:ext cx="0" cy="248941"/>
            </a:xfrm>
            <a:prstGeom prst="line">
              <a:avLst/>
            </a:prstGeom>
            <a:ln>
              <a:solidFill>
                <a:schemeClr val="tx1"/>
              </a:solidFill>
              <a:prstDash val="dash"/>
              <a:tailEnd type="diamond"/>
            </a:ln>
          </p:spPr>
          <p:style>
            <a:lnRef idx="1">
              <a:schemeClr val="accent1"/>
            </a:lnRef>
            <a:fillRef idx="0">
              <a:schemeClr val="accent1"/>
            </a:fillRef>
            <a:effectRef idx="0">
              <a:schemeClr val="accent1"/>
            </a:effectRef>
            <a:fontRef idx="minor">
              <a:schemeClr val="tx1"/>
            </a:fontRef>
          </p:style>
        </p:cxnSp>
      </p:grpSp>
      <p:grpSp>
        <p:nvGrpSpPr>
          <p:cNvPr id="67" name="Group 66"/>
          <p:cNvGrpSpPr/>
          <p:nvPr/>
        </p:nvGrpSpPr>
        <p:grpSpPr>
          <a:xfrm>
            <a:off x="2393682" y="4248138"/>
            <a:ext cx="506870" cy="325082"/>
            <a:chOff x="3000375" y="2195571"/>
            <a:chExt cx="506870" cy="325082"/>
          </a:xfrm>
        </p:grpSpPr>
        <p:sp>
          <p:nvSpPr>
            <p:cNvPr id="68" name="TextBox 67"/>
            <p:cNvSpPr txBox="1"/>
            <p:nvPr/>
          </p:nvSpPr>
          <p:spPr>
            <a:xfrm>
              <a:off x="3000375" y="2195571"/>
              <a:ext cx="506870" cy="276999"/>
            </a:xfrm>
            <a:prstGeom prst="rect">
              <a:avLst/>
            </a:prstGeom>
            <a:noFill/>
          </p:spPr>
          <p:txBody>
            <a:bodyPr wrap="none" rtlCol="0">
              <a:spAutoFit/>
            </a:bodyPr>
            <a:lstStyle/>
            <a:p>
              <a:r>
                <a:rPr lang="en-US" sz="1200">
                  <a:ea typeface="Work Sans Medium" panose="020B0706030804020204" pitchFamily="34" charset="0"/>
                  <a:cs typeface="Work Sans Medium" panose="020B0706030804020204" pitchFamily="34" charset="0"/>
                </a:rPr>
                <a:t>60%</a:t>
              </a:r>
            </a:p>
          </p:txBody>
        </p:sp>
        <p:cxnSp>
          <p:nvCxnSpPr>
            <p:cNvPr id="69" name="Straight Connector 68"/>
            <p:cNvCxnSpPr/>
            <p:nvPr/>
          </p:nvCxnSpPr>
          <p:spPr>
            <a:xfrm>
              <a:off x="3005137" y="2271712"/>
              <a:ext cx="0" cy="248941"/>
            </a:xfrm>
            <a:prstGeom prst="line">
              <a:avLst/>
            </a:prstGeom>
            <a:ln>
              <a:solidFill>
                <a:schemeClr val="tx1"/>
              </a:solidFill>
              <a:prstDash val="dash"/>
              <a:tailEnd type="diamond"/>
            </a:ln>
          </p:spPr>
          <p:style>
            <a:lnRef idx="1">
              <a:schemeClr val="accent1"/>
            </a:lnRef>
            <a:fillRef idx="0">
              <a:schemeClr val="accent1"/>
            </a:fillRef>
            <a:effectRef idx="0">
              <a:schemeClr val="accent1"/>
            </a:effectRef>
            <a:fontRef idx="minor">
              <a:schemeClr val="tx1"/>
            </a:fontRef>
          </p:style>
        </p:cxnSp>
      </p:grpSp>
      <p:grpSp>
        <p:nvGrpSpPr>
          <p:cNvPr id="70" name="Group 69"/>
          <p:cNvGrpSpPr/>
          <p:nvPr/>
        </p:nvGrpSpPr>
        <p:grpSpPr>
          <a:xfrm>
            <a:off x="4578170" y="4248138"/>
            <a:ext cx="506870" cy="325082"/>
            <a:chOff x="3000375" y="2195571"/>
            <a:chExt cx="506870" cy="325082"/>
          </a:xfrm>
        </p:grpSpPr>
        <p:sp>
          <p:nvSpPr>
            <p:cNvPr id="71" name="TextBox 70"/>
            <p:cNvSpPr txBox="1"/>
            <p:nvPr/>
          </p:nvSpPr>
          <p:spPr>
            <a:xfrm>
              <a:off x="3000375" y="2195571"/>
              <a:ext cx="506870" cy="276999"/>
            </a:xfrm>
            <a:prstGeom prst="rect">
              <a:avLst/>
            </a:prstGeom>
            <a:noFill/>
          </p:spPr>
          <p:txBody>
            <a:bodyPr wrap="none" rtlCol="0">
              <a:spAutoFit/>
            </a:bodyPr>
            <a:lstStyle/>
            <a:p>
              <a:r>
                <a:rPr lang="en-US" sz="1200">
                  <a:ea typeface="Work Sans Medium" panose="020B0706030804020204" pitchFamily="34" charset="0"/>
                  <a:cs typeface="Work Sans Medium" panose="020B0706030804020204" pitchFamily="34" charset="0"/>
                </a:rPr>
                <a:t>60%</a:t>
              </a:r>
            </a:p>
          </p:txBody>
        </p:sp>
        <p:cxnSp>
          <p:nvCxnSpPr>
            <p:cNvPr id="72" name="Straight Connector 71"/>
            <p:cNvCxnSpPr/>
            <p:nvPr/>
          </p:nvCxnSpPr>
          <p:spPr>
            <a:xfrm>
              <a:off x="3005137" y="2271712"/>
              <a:ext cx="0" cy="248941"/>
            </a:xfrm>
            <a:prstGeom prst="line">
              <a:avLst/>
            </a:prstGeom>
            <a:ln>
              <a:solidFill>
                <a:schemeClr val="tx1"/>
              </a:solidFill>
              <a:prstDash val="dash"/>
              <a:tailEnd type="diamond"/>
            </a:ln>
          </p:spPr>
          <p:style>
            <a:lnRef idx="1">
              <a:schemeClr val="accent1"/>
            </a:lnRef>
            <a:fillRef idx="0">
              <a:schemeClr val="accent1"/>
            </a:fillRef>
            <a:effectRef idx="0">
              <a:schemeClr val="accent1"/>
            </a:effectRef>
            <a:fontRef idx="minor">
              <a:schemeClr val="tx1"/>
            </a:fontRef>
          </p:style>
        </p:cxnSp>
      </p:grpSp>
      <p:grpSp>
        <p:nvGrpSpPr>
          <p:cNvPr id="73" name="Group 72"/>
          <p:cNvGrpSpPr/>
          <p:nvPr/>
        </p:nvGrpSpPr>
        <p:grpSpPr>
          <a:xfrm>
            <a:off x="7657688" y="4248138"/>
            <a:ext cx="506870" cy="325082"/>
            <a:chOff x="3000375" y="2195571"/>
            <a:chExt cx="506870" cy="325082"/>
          </a:xfrm>
        </p:grpSpPr>
        <p:sp>
          <p:nvSpPr>
            <p:cNvPr id="74" name="TextBox 73"/>
            <p:cNvSpPr txBox="1"/>
            <p:nvPr/>
          </p:nvSpPr>
          <p:spPr>
            <a:xfrm>
              <a:off x="3000375" y="2195571"/>
              <a:ext cx="506870" cy="276999"/>
            </a:xfrm>
            <a:prstGeom prst="rect">
              <a:avLst/>
            </a:prstGeom>
            <a:noFill/>
          </p:spPr>
          <p:txBody>
            <a:bodyPr wrap="none" rtlCol="0">
              <a:spAutoFit/>
            </a:bodyPr>
            <a:lstStyle/>
            <a:p>
              <a:r>
                <a:rPr lang="en-US" sz="1200">
                  <a:ea typeface="Work Sans Medium" panose="020B0706030804020204" pitchFamily="34" charset="0"/>
                  <a:cs typeface="Work Sans Medium" panose="020B0706030804020204" pitchFamily="34" charset="0"/>
                </a:rPr>
                <a:t>60%</a:t>
              </a:r>
            </a:p>
          </p:txBody>
        </p:sp>
        <p:cxnSp>
          <p:nvCxnSpPr>
            <p:cNvPr id="75" name="Straight Connector 74"/>
            <p:cNvCxnSpPr/>
            <p:nvPr/>
          </p:nvCxnSpPr>
          <p:spPr>
            <a:xfrm>
              <a:off x="3005137" y="2271712"/>
              <a:ext cx="0" cy="248941"/>
            </a:xfrm>
            <a:prstGeom prst="line">
              <a:avLst/>
            </a:prstGeom>
            <a:ln>
              <a:solidFill>
                <a:schemeClr val="tx1"/>
              </a:solidFill>
              <a:prstDash val="dash"/>
              <a:tailEnd type="diamond"/>
            </a:ln>
          </p:spPr>
          <p:style>
            <a:lnRef idx="1">
              <a:schemeClr val="accent1"/>
            </a:lnRef>
            <a:fillRef idx="0">
              <a:schemeClr val="accent1"/>
            </a:fillRef>
            <a:effectRef idx="0">
              <a:schemeClr val="accent1"/>
            </a:effectRef>
            <a:fontRef idx="minor">
              <a:schemeClr val="tx1"/>
            </a:fontRef>
          </p:style>
        </p:cxnSp>
      </p:grpSp>
      <p:grpSp>
        <p:nvGrpSpPr>
          <p:cNvPr id="76" name="Group 75"/>
          <p:cNvGrpSpPr/>
          <p:nvPr/>
        </p:nvGrpSpPr>
        <p:grpSpPr>
          <a:xfrm>
            <a:off x="9351243" y="4248138"/>
            <a:ext cx="506870" cy="325082"/>
            <a:chOff x="3000375" y="2195571"/>
            <a:chExt cx="506870" cy="325082"/>
          </a:xfrm>
        </p:grpSpPr>
        <p:sp>
          <p:nvSpPr>
            <p:cNvPr id="77" name="TextBox 76"/>
            <p:cNvSpPr txBox="1"/>
            <p:nvPr/>
          </p:nvSpPr>
          <p:spPr>
            <a:xfrm>
              <a:off x="3000375" y="2195571"/>
              <a:ext cx="506870" cy="276999"/>
            </a:xfrm>
            <a:prstGeom prst="rect">
              <a:avLst/>
            </a:prstGeom>
            <a:noFill/>
          </p:spPr>
          <p:txBody>
            <a:bodyPr wrap="none" rtlCol="0">
              <a:spAutoFit/>
            </a:bodyPr>
            <a:lstStyle/>
            <a:p>
              <a:r>
                <a:rPr lang="en-US" sz="1200">
                  <a:ea typeface="Work Sans Medium" panose="020B0706030804020204" pitchFamily="34" charset="0"/>
                  <a:cs typeface="Work Sans Medium" panose="020B0706030804020204" pitchFamily="34" charset="0"/>
                </a:rPr>
                <a:t>60%</a:t>
              </a:r>
            </a:p>
          </p:txBody>
        </p:sp>
        <p:cxnSp>
          <p:nvCxnSpPr>
            <p:cNvPr id="78" name="Straight Connector 77"/>
            <p:cNvCxnSpPr/>
            <p:nvPr/>
          </p:nvCxnSpPr>
          <p:spPr>
            <a:xfrm>
              <a:off x="3005137" y="2271712"/>
              <a:ext cx="0" cy="248941"/>
            </a:xfrm>
            <a:prstGeom prst="line">
              <a:avLst/>
            </a:prstGeom>
            <a:ln>
              <a:solidFill>
                <a:schemeClr val="tx1"/>
              </a:solidFill>
              <a:prstDash val="dash"/>
              <a:tailEnd type="diamond"/>
            </a:ln>
          </p:spPr>
          <p:style>
            <a:lnRef idx="1">
              <a:schemeClr val="accent1"/>
            </a:lnRef>
            <a:fillRef idx="0">
              <a:schemeClr val="accent1"/>
            </a:fillRef>
            <a:effectRef idx="0">
              <a:schemeClr val="accent1"/>
            </a:effectRef>
            <a:fontRef idx="minor">
              <a:schemeClr val="tx1"/>
            </a:fontRef>
          </p:style>
        </p:cxnSp>
      </p:grpSp>
      <p:grpSp>
        <p:nvGrpSpPr>
          <p:cNvPr id="79" name="Group 78"/>
          <p:cNvGrpSpPr/>
          <p:nvPr/>
        </p:nvGrpSpPr>
        <p:grpSpPr>
          <a:xfrm>
            <a:off x="10381689" y="4248138"/>
            <a:ext cx="506870" cy="325082"/>
            <a:chOff x="3000375" y="2195571"/>
            <a:chExt cx="506870" cy="325082"/>
          </a:xfrm>
        </p:grpSpPr>
        <p:sp>
          <p:nvSpPr>
            <p:cNvPr id="80" name="TextBox 79"/>
            <p:cNvSpPr txBox="1"/>
            <p:nvPr/>
          </p:nvSpPr>
          <p:spPr>
            <a:xfrm>
              <a:off x="3000375" y="2195571"/>
              <a:ext cx="506870" cy="276999"/>
            </a:xfrm>
            <a:prstGeom prst="rect">
              <a:avLst/>
            </a:prstGeom>
            <a:noFill/>
          </p:spPr>
          <p:txBody>
            <a:bodyPr wrap="none" rtlCol="0">
              <a:spAutoFit/>
            </a:bodyPr>
            <a:lstStyle/>
            <a:p>
              <a:r>
                <a:rPr lang="en-US" sz="1200">
                  <a:ea typeface="Work Sans Medium" panose="020B0706030804020204" pitchFamily="34" charset="0"/>
                  <a:cs typeface="Work Sans Medium" panose="020B0706030804020204" pitchFamily="34" charset="0"/>
                </a:rPr>
                <a:t>60%</a:t>
              </a:r>
            </a:p>
          </p:txBody>
        </p:sp>
        <p:cxnSp>
          <p:nvCxnSpPr>
            <p:cNvPr id="81" name="Straight Connector 80"/>
            <p:cNvCxnSpPr/>
            <p:nvPr/>
          </p:nvCxnSpPr>
          <p:spPr>
            <a:xfrm>
              <a:off x="3005137" y="2271712"/>
              <a:ext cx="0" cy="248941"/>
            </a:xfrm>
            <a:prstGeom prst="line">
              <a:avLst/>
            </a:prstGeom>
            <a:ln>
              <a:solidFill>
                <a:schemeClr val="tx1"/>
              </a:solidFill>
              <a:prstDash val="dash"/>
              <a:tailEnd type="diamond"/>
            </a:ln>
          </p:spPr>
          <p:style>
            <a:lnRef idx="1">
              <a:schemeClr val="accent1"/>
            </a:lnRef>
            <a:fillRef idx="0">
              <a:schemeClr val="accent1"/>
            </a:fillRef>
            <a:effectRef idx="0">
              <a:schemeClr val="accent1"/>
            </a:effectRef>
            <a:fontRef idx="minor">
              <a:schemeClr val="tx1"/>
            </a:fontRef>
          </p:style>
        </p:cxnSp>
      </p:grpSp>
      <p:grpSp>
        <p:nvGrpSpPr>
          <p:cNvPr id="82" name="Group 81"/>
          <p:cNvGrpSpPr/>
          <p:nvPr/>
        </p:nvGrpSpPr>
        <p:grpSpPr>
          <a:xfrm>
            <a:off x="2716394" y="5278596"/>
            <a:ext cx="506870" cy="325082"/>
            <a:chOff x="3000375" y="2195571"/>
            <a:chExt cx="506870" cy="325082"/>
          </a:xfrm>
        </p:grpSpPr>
        <p:sp>
          <p:nvSpPr>
            <p:cNvPr id="83" name="TextBox 82"/>
            <p:cNvSpPr txBox="1"/>
            <p:nvPr/>
          </p:nvSpPr>
          <p:spPr>
            <a:xfrm>
              <a:off x="3000375" y="2195571"/>
              <a:ext cx="506870" cy="276999"/>
            </a:xfrm>
            <a:prstGeom prst="rect">
              <a:avLst/>
            </a:prstGeom>
            <a:noFill/>
          </p:spPr>
          <p:txBody>
            <a:bodyPr wrap="none" rtlCol="0">
              <a:spAutoFit/>
            </a:bodyPr>
            <a:lstStyle/>
            <a:p>
              <a:r>
                <a:rPr lang="en-US" sz="1200">
                  <a:ea typeface="Work Sans Medium" panose="020B0706030804020204" pitchFamily="34" charset="0"/>
                  <a:cs typeface="Work Sans Medium" panose="020B0706030804020204" pitchFamily="34" charset="0"/>
                </a:rPr>
                <a:t>60%</a:t>
              </a:r>
            </a:p>
          </p:txBody>
        </p:sp>
        <p:cxnSp>
          <p:nvCxnSpPr>
            <p:cNvPr id="84" name="Straight Connector 83"/>
            <p:cNvCxnSpPr/>
            <p:nvPr/>
          </p:nvCxnSpPr>
          <p:spPr>
            <a:xfrm>
              <a:off x="3005137" y="2271712"/>
              <a:ext cx="0" cy="248941"/>
            </a:xfrm>
            <a:prstGeom prst="line">
              <a:avLst/>
            </a:prstGeom>
            <a:ln>
              <a:solidFill>
                <a:schemeClr val="tx1"/>
              </a:solidFill>
              <a:prstDash val="dash"/>
              <a:tailEnd type="diamond"/>
            </a:ln>
          </p:spPr>
          <p:style>
            <a:lnRef idx="1">
              <a:schemeClr val="accent1"/>
            </a:lnRef>
            <a:fillRef idx="0">
              <a:schemeClr val="accent1"/>
            </a:fillRef>
            <a:effectRef idx="0">
              <a:schemeClr val="accent1"/>
            </a:effectRef>
            <a:fontRef idx="minor">
              <a:schemeClr val="tx1"/>
            </a:fontRef>
          </p:style>
        </p:cxnSp>
      </p:grpSp>
      <p:grpSp>
        <p:nvGrpSpPr>
          <p:cNvPr id="85" name="Group 84"/>
          <p:cNvGrpSpPr/>
          <p:nvPr/>
        </p:nvGrpSpPr>
        <p:grpSpPr>
          <a:xfrm>
            <a:off x="5236162" y="5278596"/>
            <a:ext cx="506870" cy="325082"/>
            <a:chOff x="3000375" y="2195571"/>
            <a:chExt cx="506870" cy="325082"/>
          </a:xfrm>
        </p:grpSpPr>
        <p:sp>
          <p:nvSpPr>
            <p:cNvPr id="86" name="TextBox 85"/>
            <p:cNvSpPr txBox="1"/>
            <p:nvPr/>
          </p:nvSpPr>
          <p:spPr>
            <a:xfrm>
              <a:off x="3000375" y="2195571"/>
              <a:ext cx="506870" cy="276999"/>
            </a:xfrm>
            <a:prstGeom prst="rect">
              <a:avLst/>
            </a:prstGeom>
            <a:noFill/>
          </p:spPr>
          <p:txBody>
            <a:bodyPr wrap="none" rtlCol="0">
              <a:spAutoFit/>
            </a:bodyPr>
            <a:lstStyle/>
            <a:p>
              <a:r>
                <a:rPr lang="en-US" sz="1200">
                  <a:ea typeface="Work Sans Medium" panose="020B0706030804020204" pitchFamily="34" charset="0"/>
                  <a:cs typeface="Work Sans Medium" panose="020B0706030804020204" pitchFamily="34" charset="0"/>
                </a:rPr>
                <a:t>60%</a:t>
              </a:r>
            </a:p>
          </p:txBody>
        </p:sp>
        <p:cxnSp>
          <p:nvCxnSpPr>
            <p:cNvPr id="87" name="Straight Connector 86"/>
            <p:cNvCxnSpPr/>
            <p:nvPr/>
          </p:nvCxnSpPr>
          <p:spPr>
            <a:xfrm>
              <a:off x="3005137" y="2271712"/>
              <a:ext cx="0" cy="248941"/>
            </a:xfrm>
            <a:prstGeom prst="line">
              <a:avLst/>
            </a:prstGeom>
            <a:ln>
              <a:solidFill>
                <a:schemeClr val="tx1"/>
              </a:solidFill>
              <a:prstDash val="dash"/>
              <a:tailEnd type="diamond"/>
            </a:ln>
          </p:spPr>
          <p:style>
            <a:lnRef idx="1">
              <a:schemeClr val="accent1"/>
            </a:lnRef>
            <a:fillRef idx="0">
              <a:schemeClr val="accent1"/>
            </a:fillRef>
            <a:effectRef idx="0">
              <a:schemeClr val="accent1"/>
            </a:effectRef>
            <a:fontRef idx="minor">
              <a:schemeClr val="tx1"/>
            </a:fontRef>
          </p:style>
        </p:cxnSp>
      </p:grpSp>
      <p:grpSp>
        <p:nvGrpSpPr>
          <p:cNvPr id="88" name="Group 87"/>
          <p:cNvGrpSpPr/>
          <p:nvPr/>
        </p:nvGrpSpPr>
        <p:grpSpPr>
          <a:xfrm>
            <a:off x="7096480" y="5278596"/>
            <a:ext cx="506870" cy="325082"/>
            <a:chOff x="3000375" y="2195571"/>
            <a:chExt cx="506870" cy="325082"/>
          </a:xfrm>
        </p:grpSpPr>
        <p:sp>
          <p:nvSpPr>
            <p:cNvPr id="89" name="TextBox 88"/>
            <p:cNvSpPr txBox="1"/>
            <p:nvPr/>
          </p:nvSpPr>
          <p:spPr>
            <a:xfrm>
              <a:off x="3000375" y="2195571"/>
              <a:ext cx="506870" cy="276999"/>
            </a:xfrm>
            <a:prstGeom prst="rect">
              <a:avLst/>
            </a:prstGeom>
            <a:noFill/>
          </p:spPr>
          <p:txBody>
            <a:bodyPr wrap="none" rtlCol="0">
              <a:spAutoFit/>
            </a:bodyPr>
            <a:lstStyle/>
            <a:p>
              <a:r>
                <a:rPr lang="en-US" sz="1200">
                  <a:ea typeface="Work Sans Medium" panose="020B0706030804020204" pitchFamily="34" charset="0"/>
                  <a:cs typeface="Work Sans Medium" panose="020B0706030804020204" pitchFamily="34" charset="0"/>
                </a:rPr>
                <a:t>60%</a:t>
              </a:r>
            </a:p>
          </p:txBody>
        </p:sp>
        <p:cxnSp>
          <p:nvCxnSpPr>
            <p:cNvPr id="90" name="Straight Connector 89"/>
            <p:cNvCxnSpPr/>
            <p:nvPr/>
          </p:nvCxnSpPr>
          <p:spPr>
            <a:xfrm>
              <a:off x="3005137" y="2271712"/>
              <a:ext cx="0" cy="248941"/>
            </a:xfrm>
            <a:prstGeom prst="line">
              <a:avLst/>
            </a:prstGeom>
            <a:ln>
              <a:solidFill>
                <a:schemeClr val="tx1"/>
              </a:solidFill>
              <a:prstDash val="dash"/>
              <a:tailEnd type="diamond"/>
            </a:ln>
          </p:spPr>
          <p:style>
            <a:lnRef idx="1">
              <a:schemeClr val="accent1"/>
            </a:lnRef>
            <a:fillRef idx="0">
              <a:schemeClr val="accent1"/>
            </a:fillRef>
            <a:effectRef idx="0">
              <a:schemeClr val="accent1"/>
            </a:effectRef>
            <a:fontRef idx="minor">
              <a:schemeClr val="tx1"/>
            </a:fontRef>
          </p:style>
        </p:cxnSp>
      </p:grpSp>
      <p:grpSp>
        <p:nvGrpSpPr>
          <p:cNvPr id="91" name="Group 90"/>
          <p:cNvGrpSpPr/>
          <p:nvPr/>
        </p:nvGrpSpPr>
        <p:grpSpPr>
          <a:xfrm>
            <a:off x="8012795" y="5278596"/>
            <a:ext cx="506870" cy="325082"/>
            <a:chOff x="3000375" y="2195571"/>
            <a:chExt cx="506870" cy="325082"/>
          </a:xfrm>
        </p:grpSpPr>
        <p:sp>
          <p:nvSpPr>
            <p:cNvPr id="92" name="TextBox 91"/>
            <p:cNvSpPr txBox="1"/>
            <p:nvPr/>
          </p:nvSpPr>
          <p:spPr>
            <a:xfrm>
              <a:off x="3000375" y="2195571"/>
              <a:ext cx="506870" cy="276999"/>
            </a:xfrm>
            <a:prstGeom prst="rect">
              <a:avLst/>
            </a:prstGeom>
            <a:noFill/>
          </p:spPr>
          <p:txBody>
            <a:bodyPr wrap="none" rtlCol="0">
              <a:spAutoFit/>
            </a:bodyPr>
            <a:lstStyle/>
            <a:p>
              <a:r>
                <a:rPr lang="en-US" sz="1200">
                  <a:ea typeface="Work Sans Medium" panose="020B0706030804020204" pitchFamily="34" charset="0"/>
                  <a:cs typeface="Work Sans Medium" panose="020B0706030804020204" pitchFamily="34" charset="0"/>
                </a:rPr>
                <a:t>60%</a:t>
              </a:r>
            </a:p>
          </p:txBody>
        </p:sp>
        <p:cxnSp>
          <p:nvCxnSpPr>
            <p:cNvPr id="93" name="Straight Connector 92"/>
            <p:cNvCxnSpPr/>
            <p:nvPr/>
          </p:nvCxnSpPr>
          <p:spPr>
            <a:xfrm>
              <a:off x="3005137" y="2271712"/>
              <a:ext cx="0" cy="248941"/>
            </a:xfrm>
            <a:prstGeom prst="line">
              <a:avLst/>
            </a:prstGeom>
            <a:ln>
              <a:solidFill>
                <a:schemeClr val="tx1"/>
              </a:solidFill>
              <a:prstDash val="dash"/>
              <a:tailEnd type="diamond"/>
            </a:ln>
          </p:spPr>
          <p:style>
            <a:lnRef idx="1">
              <a:schemeClr val="accent1"/>
            </a:lnRef>
            <a:fillRef idx="0">
              <a:schemeClr val="accent1"/>
            </a:fillRef>
            <a:effectRef idx="0">
              <a:schemeClr val="accent1"/>
            </a:effectRef>
            <a:fontRef idx="minor">
              <a:schemeClr val="tx1"/>
            </a:fontRef>
          </p:style>
        </p:cxnSp>
      </p:grpSp>
      <p:grpSp>
        <p:nvGrpSpPr>
          <p:cNvPr id="94" name="Group 93"/>
          <p:cNvGrpSpPr/>
          <p:nvPr/>
        </p:nvGrpSpPr>
        <p:grpSpPr>
          <a:xfrm>
            <a:off x="9690941" y="5278596"/>
            <a:ext cx="506870" cy="325082"/>
            <a:chOff x="3000375" y="2195571"/>
            <a:chExt cx="506870" cy="325082"/>
          </a:xfrm>
        </p:grpSpPr>
        <p:sp>
          <p:nvSpPr>
            <p:cNvPr id="95" name="TextBox 94"/>
            <p:cNvSpPr txBox="1"/>
            <p:nvPr/>
          </p:nvSpPr>
          <p:spPr>
            <a:xfrm>
              <a:off x="3000375" y="2195571"/>
              <a:ext cx="506870" cy="276999"/>
            </a:xfrm>
            <a:prstGeom prst="rect">
              <a:avLst/>
            </a:prstGeom>
            <a:noFill/>
          </p:spPr>
          <p:txBody>
            <a:bodyPr wrap="none" rtlCol="0">
              <a:spAutoFit/>
            </a:bodyPr>
            <a:lstStyle/>
            <a:p>
              <a:r>
                <a:rPr lang="en-US" sz="1200">
                  <a:ea typeface="Work Sans Medium" panose="020B0706030804020204" pitchFamily="34" charset="0"/>
                  <a:cs typeface="Work Sans Medium" panose="020B0706030804020204" pitchFamily="34" charset="0"/>
                </a:rPr>
                <a:t>60%</a:t>
              </a:r>
            </a:p>
          </p:txBody>
        </p:sp>
        <p:cxnSp>
          <p:nvCxnSpPr>
            <p:cNvPr id="96" name="Straight Connector 95"/>
            <p:cNvCxnSpPr/>
            <p:nvPr/>
          </p:nvCxnSpPr>
          <p:spPr>
            <a:xfrm>
              <a:off x="3005137" y="2271712"/>
              <a:ext cx="0" cy="248941"/>
            </a:xfrm>
            <a:prstGeom prst="line">
              <a:avLst/>
            </a:prstGeom>
            <a:ln>
              <a:solidFill>
                <a:schemeClr val="tx1"/>
              </a:solidFill>
              <a:prstDash val="dash"/>
              <a:tailEnd type="diamond"/>
            </a:ln>
          </p:spPr>
          <p:style>
            <a:lnRef idx="1">
              <a:schemeClr val="accent1"/>
            </a:lnRef>
            <a:fillRef idx="0">
              <a:schemeClr val="accent1"/>
            </a:fillRef>
            <a:effectRef idx="0">
              <a:schemeClr val="accent1"/>
            </a:effectRef>
            <a:fontRef idx="minor">
              <a:schemeClr val="tx1"/>
            </a:fontRef>
          </p:style>
        </p:cxnSp>
      </p:grpSp>
      <p:sp>
        <p:nvSpPr>
          <p:cNvPr id="116" name="Rectangle 115"/>
          <p:cNvSpPr>
            <a:spLocks noChangeAspect="1"/>
          </p:cNvSpPr>
          <p:nvPr/>
        </p:nvSpPr>
        <p:spPr>
          <a:xfrm>
            <a:off x="639311" y="2435285"/>
            <a:ext cx="442800" cy="442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Freeform 71"/>
          <p:cNvSpPr>
            <a:spLocks noChangeAspect="1" noEditPoints="1"/>
          </p:cNvSpPr>
          <p:nvPr/>
        </p:nvSpPr>
        <p:spPr bwMode="auto">
          <a:xfrm>
            <a:off x="721101" y="2516436"/>
            <a:ext cx="279221" cy="280499"/>
          </a:xfrm>
          <a:custGeom>
            <a:avLst/>
            <a:gdLst>
              <a:gd name="T0" fmla="*/ 352 w 378"/>
              <a:gd name="T1" fmla="*/ 0 h 378"/>
              <a:gd name="T2" fmla="*/ 26 w 378"/>
              <a:gd name="T3" fmla="*/ 0 h 378"/>
              <a:gd name="T4" fmla="*/ 0 w 378"/>
              <a:gd name="T5" fmla="*/ 27 h 378"/>
              <a:gd name="T6" fmla="*/ 0 w 378"/>
              <a:gd name="T7" fmla="*/ 352 h 378"/>
              <a:gd name="T8" fmla="*/ 26 w 378"/>
              <a:gd name="T9" fmla="*/ 378 h 378"/>
              <a:gd name="T10" fmla="*/ 201 w 378"/>
              <a:gd name="T11" fmla="*/ 378 h 378"/>
              <a:gd name="T12" fmla="*/ 207 w 378"/>
              <a:gd name="T13" fmla="*/ 372 h 378"/>
              <a:gd name="T14" fmla="*/ 207 w 378"/>
              <a:gd name="T15" fmla="*/ 230 h 378"/>
              <a:gd name="T16" fmla="*/ 201 w 378"/>
              <a:gd name="T17" fmla="*/ 224 h 378"/>
              <a:gd name="T18" fmla="*/ 160 w 378"/>
              <a:gd name="T19" fmla="*/ 224 h 378"/>
              <a:gd name="T20" fmla="*/ 160 w 378"/>
              <a:gd name="T21" fmla="*/ 181 h 378"/>
              <a:gd name="T22" fmla="*/ 201 w 378"/>
              <a:gd name="T23" fmla="*/ 181 h 378"/>
              <a:gd name="T24" fmla="*/ 207 w 378"/>
              <a:gd name="T25" fmla="*/ 175 h 378"/>
              <a:gd name="T26" fmla="*/ 207 w 378"/>
              <a:gd name="T27" fmla="*/ 135 h 378"/>
              <a:gd name="T28" fmla="*/ 272 w 378"/>
              <a:gd name="T29" fmla="*/ 68 h 378"/>
              <a:gd name="T30" fmla="*/ 309 w 378"/>
              <a:gd name="T31" fmla="*/ 69 h 378"/>
              <a:gd name="T32" fmla="*/ 309 w 378"/>
              <a:gd name="T33" fmla="*/ 107 h 378"/>
              <a:gd name="T34" fmla="*/ 286 w 378"/>
              <a:gd name="T35" fmla="*/ 107 h 378"/>
              <a:gd name="T36" fmla="*/ 252 w 378"/>
              <a:gd name="T37" fmla="*/ 140 h 378"/>
              <a:gd name="T38" fmla="*/ 252 w 378"/>
              <a:gd name="T39" fmla="*/ 175 h 378"/>
              <a:gd name="T40" fmla="*/ 258 w 378"/>
              <a:gd name="T41" fmla="*/ 181 h 378"/>
              <a:gd name="T42" fmla="*/ 306 w 378"/>
              <a:gd name="T43" fmla="*/ 181 h 378"/>
              <a:gd name="T44" fmla="*/ 301 w 378"/>
              <a:gd name="T45" fmla="*/ 224 h 378"/>
              <a:gd name="T46" fmla="*/ 258 w 378"/>
              <a:gd name="T47" fmla="*/ 224 h 378"/>
              <a:gd name="T48" fmla="*/ 252 w 378"/>
              <a:gd name="T49" fmla="*/ 230 h 378"/>
              <a:gd name="T50" fmla="*/ 252 w 378"/>
              <a:gd name="T51" fmla="*/ 372 h 378"/>
              <a:gd name="T52" fmla="*/ 258 w 378"/>
              <a:gd name="T53" fmla="*/ 378 h 378"/>
              <a:gd name="T54" fmla="*/ 352 w 378"/>
              <a:gd name="T55" fmla="*/ 378 h 378"/>
              <a:gd name="T56" fmla="*/ 378 w 378"/>
              <a:gd name="T57" fmla="*/ 352 h 378"/>
              <a:gd name="T58" fmla="*/ 378 w 378"/>
              <a:gd name="T59" fmla="*/ 27 h 378"/>
              <a:gd name="T60" fmla="*/ 352 w 378"/>
              <a:gd name="T61" fmla="*/ 0 h 378"/>
              <a:gd name="T62" fmla="*/ 366 w 378"/>
              <a:gd name="T63" fmla="*/ 352 h 378"/>
              <a:gd name="T64" fmla="*/ 352 w 378"/>
              <a:gd name="T65" fmla="*/ 366 h 378"/>
              <a:gd name="T66" fmla="*/ 264 w 378"/>
              <a:gd name="T67" fmla="*/ 366 h 378"/>
              <a:gd name="T68" fmla="*/ 264 w 378"/>
              <a:gd name="T69" fmla="*/ 236 h 378"/>
              <a:gd name="T70" fmla="*/ 306 w 378"/>
              <a:gd name="T71" fmla="*/ 236 h 378"/>
              <a:gd name="T72" fmla="*/ 312 w 378"/>
              <a:gd name="T73" fmla="*/ 231 h 378"/>
              <a:gd name="T74" fmla="*/ 319 w 378"/>
              <a:gd name="T75" fmla="*/ 176 h 378"/>
              <a:gd name="T76" fmla="*/ 318 w 378"/>
              <a:gd name="T77" fmla="*/ 171 h 378"/>
              <a:gd name="T78" fmla="*/ 313 w 378"/>
              <a:gd name="T79" fmla="*/ 169 h 378"/>
              <a:gd name="T80" fmla="*/ 264 w 378"/>
              <a:gd name="T81" fmla="*/ 169 h 378"/>
              <a:gd name="T82" fmla="*/ 264 w 378"/>
              <a:gd name="T83" fmla="*/ 140 h 378"/>
              <a:gd name="T84" fmla="*/ 286 w 378"/>
              <a:gd name="T85" fmla="*/ 119 h 378"/>
              <a:gd name="T86" fmla="*/ 315 w 378"/>
              <a:gd name="T87" fmla="*/ 119 h 378"/>
              <a:gd name="T88" fmla="*/ 321 w 378"/>
              <a:gd name="T89" fmla="*/ 113 h 378"/>
              <a:gd name="T90" fmla="*/ 321 w 378"/>
              <a:gd name="T91" fmla="*/ 64 h 378"/>
              <a:gd name="T92" fmla="*/ 316 w 378"/>
              <a:gd name="T93" fmla="*/ 58 h 378"/>
              <a:gd name="T94" fmla="*/ 272 w 378"/>
              <a:gd name="T95" fmla="*/ 56 h 378"/>
              <a:gd name="T96" fmla="*/ 195 w 378"/>
              <a:gd name="T97" fmla="*/ 135 h 378"/>
              <a:gd name="T98" fmla="*/ 195 w 378"/>
              <a:gd name="T99" fmla="*/ 169 h 378"/>
              <a:gd name="T100" fmla="*/ 154 w 378"/>
              <a:gd name="T101" fmla="*/ 169 h 378"/>
              <a:gd name="T102" fmla="*/ 148 w 378"/>
              <a:gd name="T103" fmla="*/ 175 h 378"/>
              <a:gd name="T104" fmla="*/ 148 w 378"/>
              <a:gd name="T105" fmla="*/ 230 h 378"/>
              <a:gd name="T106" fmla="*/ 154 w 378"/>
              <a:gd name="T107" fmla="*/ 236 h 378"/>
              <a:gd name="T108" fmla="*/ 195 w 378"/>
              <a:gd name="T109" fmla="*/ 236 h 378"/>
              <a:gd name="T110" fmla="*/ 195 w 378"/>
              <a:gd name="T111" fmla="*/ 366 h 378"/>
              <a:gd name="T112" fmla="*/ 26 w 378"/>
              <a:gd name="T113" fmla="*/ 366 h 378"/>
              <a:gd name="T114" fmla="*/ 12 w 378"/>
              <a:gd name="T115" fmla="*/ 352 h 378"/>
              <a:gd name="T116" fmla="*/ 12 w 378"/>
              <a:gd name="T117" fmla="*/ 27 h 378"/>
              <a:gd name="T118" fmla="*/ 26 w 378"/>
              <a:gd name="T119" fmla="*/ 12 h 378"/>
              <a:gd name="T120" fmla="*/ 352 w 378"/>
              <a:gd name="T121" fmla="*/ 12 h 378"/>
              <a:gd name="T122" fmla="*/ 366 w 378"/>
              <a:gd name="T123" fmla="*/ 27 h 378"/>
              <a:gd name="T124" fmla="*/ 366 w 378"/>
              <a:gd name="T125" fmla="*/ 352 h 3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78" h="378">
                <a:moveTo>
                  <a:pt x="352" y="0"/>
                </a:moveTo>
                <a:cubicBezTo>
                  <a:pt x="26" y="0"/>
                  <a:pt x="26" y="0"/>
                  <a:pt x="26" y="0"/>
                </a:cubicBezTo>
                <a:cubicBezTo>
                  <a:pt x="12" y="0"/>
                  <a:pt x="0" y="12"/>
                  <a:pt x="0" y="27"/>
                </a:cubicBezTo>
                <a:cubicBezTo>
                  <a:pt x="0" y="352"/>
                  <a:pt x="0" y="352"/>
                  <a:pt x="0" y="352"/>
                </a:cubicBezTo>
                <a:cubicBezTo>
                  <a:pt x="0" y="366"/>
                  <a:pt x="12" y="378"/>
                  <a:pt x="26" y="378"/>
                </a:cubicBezTo>
                <a:cubicBezTo>
                  <a:pt x="201" y="378"/>
                  <a:pt x="201" y="378"/>
                  <a:pt x="201" y="378"/>
                </a:cubicBezTo>
                <a:cubicBezTo>
                  <a:pt x="205" y="378"/>
                  <a:pt x="207" y="375"/>
                  <a:pt x="207" y="372"/>
                </a:cubicBezTo>
                <a:cubicBezTo>
                  <a:pt x="207" y="230"/>
                  <a:pt x="207" y="230"/>
                  <a:pt x="207" y="230"/>
                </a:cubicBezTo>
                <a:cubicBezTo>
                  <a:pt x="207" y="227"/>
                  <a:pt x="205" y="224"/>
                  <a:pt x="201" y="224"/>
                </a:cubicBezTo>
                <a:cubicBezTo>
                  <a:pt x="160" y="224"/>
                  <a:pt x="160" y="224"/>
                  <a:pt x="160" y="224"/>
                </a:cubicBezTo>
                <a:cubicBezTo>
                  <a:pt x="160" y="181"/>
                  <a:pt x="160" y="181"/>
                  <a:pt x="160" y="181"/>
                </a:cubicBezTo>
                <a:cubicBezTo>
                  <a:pt x="201" y="181"/>
                  <a:pt x="201" y="181"/>
                  <a:pt x="201" y="181"/>
                </a:cubicBezTo>
                <a:cubicBezTo>
                  <a:pt x="205" y="181"/>
                  <a:pt x="207" y="179"/>
                  <a:pt x="207" y="175"/>
                </a:cubicBezTo>
                <a:cubicBezTo>
                  <a:pt x="207" y="135"/>
                  <a:pt x="207" y="135"/>
                  <a:pt x="207" y="135"/>
                </a:cubicBezTo>
                <a:cubicBezTo>
                  <a:pt x="207" y="93"/>
                  <a:pt x="232" y="68"/>
                  <a:pt x="272" y="68"/>
                </a:cubicBezTo>
                <a:cubicBezTo>
                  <a:pt x="287" y="68"/>
                  <a:pt x="301" y="69"/>
                  <a:pt x="309" y="69"/>
                </a:cubicBezTo>
                <a:cubicBezTo>
                  <a:pt x="309" y="107"/>
                  <a:pt x="309" y="107"/>
                  <a:pt x="309" y="107"/>
                </a:cubicBezTo>
                <a:cubicBezTo>
                  <a:pt x="286" y="107"/>
                  <a:pt x="286" y="107"/>
                  <a:pt x="286" y="107"/>
                </a:cubicBezTo>
                <a:cubicBezTo>
                  <a:pt x="256" y="107"/>
                  <a:pt x="252" y="125"/>
                  <a:pt x="252" y="140"/>
                </a:cubicBezTo>
                <a:cubicBezTo>
                  <a:pt x="252" y="175"/>
                  <a:pt x="252" y="175"/>
                  <a:pt x="252" y="175"/>
                </a:cubicBezTo>
                <a:cubicBezTo>
                  <a:pt x="252" y="179"/>
                  <a:pt x="255" y="181"/>
                  <a:pt x="258" y="181"/>
                </a:cubicBezTo>
                <a:cubicBezTo>
                  <a:pt x="306" y="181"/>
                  <a:pt x="306" y="181"/>
                  <a:pt x="306" y="181"/>
                </a:cubicBezTo>
                <a:cubicBezTo>
                  <a:pt x="301" y="224"/>
                  <a:pt x="301" y="224"/>
                  <a:pt x="301" y="224"/>
                </a:cubicBezTo>
                <a:cubicBezTo>
                  <a:pt x="258" y="224"/>
                  <a:pt x="258" y="224"/>
                  <a:pt x="258" y="224"/>
                </a:cubicBezTo>
                <a:cubicBezTo>
                  <a:pt x="255" y="224"/>
                  <a:pt x="252" y="227"/>
                  <a:pt x="252" y="230"/>
                </a:cubicBezTo>
                <a:cubicBezTo>
                  <a:pt x="252" y="372"/>
                  <a:pt x="252" y="372"/>
                  <a:pt x="252" y="372"/>
                </a:cubicBezTo>
                <a:cubicBezTo>
                  <a:pt x="252" y="375"/>
                  <a:pt x="255" y="378"/>
                  <a:pt x="258" y="378"/>
                </a:cubicBezTo>
                <a:cubicBezTo>
                  <a:pt x="352" y="378"/>
                  <a:pt x="352" y="378"/>
                  <a:pt x="352" y="378"/>
                </a:cubicBezTo>
                <a:cubicBezTo>
                  <a:pt x="366" y="378"/>
                  <a:pt x="378" y="366"/>
                  <a:pt x="378" y="352"/>
                </a:cubicBezTo>
                <a:cubicBezTo>
                  <a:pt x="378" y="27"/>
                  <a:pt x="378" y="27"/>
                  <a:pt x="378" y="27"/>
                </a:cubicBezTo>
                <a:cubicBezTo>
                  <a:pt x="378" y="12"/>
                  <a:pt x="366" y="0"/>
                  <a:pt x="352" y="0"/>
                </a:cubicBezTo>
                <a:close/>
                <a:moveTo>
                  <a:pt x="366" y="352"/>
                </a:moveTo>
                <a:cubicBezTo>
                  <a:pt x="366" y="359"/>
                  <a:pt x="359" y="366"/>
                  <a:pt x="352" y="366"/>
                </a:cubicBezTo>
                <a:cubicBezTo>
                  <a:pt x="264" y="366"/>
                  <a:pt x="264" y="366"/>
                  <a:pt x="264" y="366"/>
                </a:cubicBezTo>
                <a:cubicBezTo>
                  <a:pt x="264" y="236"/>
                  <a:pt x="264" y="236"/>
                  <a:pt x="264" y="236"/>
                </a:cubicBezTo>
                <a:cubicBezTo>
                  <a:pt x="306" y="236"/>
                  <a:pt x="306" y="236"/>
                  <a:pt x="306" y="236"/>
                </a:cubicBezTo>
                <a:cubicBezTo>
                  <a:pt x="309" y="236"/>
                  <a:pt x="311" y="234"/>
                  <a:pt x="312" y="231"/>
                </a:cubicBezTo>
                <a:cubicBezTo>
                  <a:pt x="319" y="176"/>
                  <a:pt x="319" y="176"/>
                  <a:pt x="319" y="176"/>
                </a:cubicBezTo>
                <a:cubicBezTo>
                  <a:pt x="319" y="174"/>
                  <a:pt x="319" y="173"/>
                  <a:pt x="318" y="171"/>
                </a:cubicBezTo>
                <a:cubicBezTo>
                  <a:pt x="316" y="170"/>
                  <a:pt x="315" y="169"/>
                  <a:pt x="313" y="169"/>
                </a:cubicBezTo>
                <a:cubicBezTo>
                  <a:pt x="264" y="169"/>
                  <a:pt x="264" y="169"/>
                  <a:pt x="264" y="169"/>
                </a:cubicBezTo>
                <a:cubicBezTo>
                  <a:pt x="264" y="140"/>
                  <a:pt x="264" y="140"/>
                  <a:pt x="264" y="140"/>
                </a:cubicBezTo>
                <a:cubicBezTo>
                  <a:pt x="264" y="126"/>
                  <a:pt x="268" y="119"/>
                  <a:pt x="286" y="119"/>
                </a:cubicBezTo>
                <a:cubicBezTo>
                  <a:pt x="315" y="119"/>
                  <a:pt x="315" y="119"/>
                  <a:pt x="315" y="119"/>
                </a:cubicBezTo>
                <a:cubicBezTo>
                  <a:pt x="318" y="119"/>
                  <a:pt x="321" y="116"/>
                  <a:pt x="321" y="113"/>
                </a:cubicBezTo>
                <a:cubicBezTo>
                  <a:pt x="321" y="64"/>
                  <a:pt x="321" y="64"/>
                  <a:pt x="321" y="64"/>
                </a:cubicBezTo>
                <a:cubicBezTo>
                  <a:pt x="321" y="61"/>
                  <a:pt x="319" y="58"/>
                  <a:pt x="316" y="58"/>
                </a:cubicBezTo>
                <a:cubicBezTo>
                  <a:pt x="310" y="57"/>
                  <a:pt x="292" y="56"/>
                  <a:pt x="272" y="56"/>
                </a:cubicBezTo>
                <a:cubicBezTo>
                  <a:pt x="225" y="56"/>
                  <a:pt x="195" y="86"/>
                  <a:pt x="195" y="135"/>
                </a:cubicBezTo>
                <a:cubicBezTo>
                  <a:pt x="195" y="169"/>
                  <a:pt x="195" y="169"/>
                  <a:pt x="195" y="169"/>
                </a:cubicBezTo>
                <a:cubicBezTo>
                  <a:pt x="154" y="169"/>
                  <a:pt x="154" y="169"/>
                  <a:pt x="154" y="169"/>
                </a:cubicBezTo>
                <a:cubicBezTo>
                  <a:pt x="151" y="169"/>
                  <a:pt x="148" y="172"/>
                  <a:pt x="148" y="175"/>
                </a:cubicBezTo>
                <a:cubicBezTo>
                  <a:pt x="148" y="230"/>
                  <a:pt x="148" y="230"/>
                  <a:pt x="148" y="230"/>
                </a:cubicBezTo>
                <a:cubicBezTo>
                  <a:pt x="148" y="234"/>
                  <a:pt x="151" y="236"/>
                  <a:pt x="154" y="236"/>
                </a:cubicBezTo>
                <a:cubicBezTo>
                  <a:pt x="195" y="236"/>
                  <a:pt x="195" y="236"/>
                  <a:pt x="195" y="236"/>
                </a:cubicBezTo>
                <a:cubicBezTo>
                  <a:pt x="195" y="366"/>
                  <a:pt x="195" y="366"/>
                  <a:pt x="195" y="366"/>
                </a:cubicBezTo>
                <a:cubicBezTo>
                  <a:pt x="26" y="366"/>
                  <a:pt x="26" y="366"/>
                  <a:pt x="26" y="366"/>
                </a:cubicBezTo>
                <a:cubicBezTo>
                  <a:pt x="19" y="366"/>
                  <a:pt x="12" y="359"/>
                  <a:pt x="12" y="352"/>
                </a:cubicBezTo>
                <a:cubicBezTo>
                  <a:pt x="12" y="27"/>
                  <a:pt x="12" y="27"/>
                  <a:pt x="12" y="27"/>
                </a:cubicBezTo>
                <a:cubicBezTo>
                  <a:pt x="12" y="19"/>
                  <a:pt x="19" y="12"/>
                  <a:pt x="26" y="12"/>
                </a:cubicBezTo>
                <a:cubicBezTo>
                  <a:pt x="352" y="12"/>
                  <a:pt x="352" y="12"/>
                  <a:pt x="352" y="12"/>
                </a:cubicBezTo>
                <a:cubicBezTo>
                  <a:pt x="359" y="12"/>
                  <a:pt x="366" y="19"/>
                  <a:pt x="366" y="27"/>
                </a:cubicBezTo>
                <a:lnTo>
                  <a:pt x="366" y="352"/>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119" name="Rectangle 118"/>
          <p:cNvSpPr>
            <a:spLocks noChangeAspect="1"/>
          </p:cNvSpPr>
          <p:nvPr/>
        </p:nvSpPr>
        <p:spPr>
          <a:xfrm>
            <a:off x="633124" y="5511860"/>
            <a:ext cx="442800" cy="442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Freeform 74"/>
          <p:cNvSpPr>
            <a:spLocks noChangeAspect="1" noEditPoints="1"/>
          </p:cNvSpPr>
          <p:nvPr/>
        </p:nvSpPr>
        <p:spPr bwMode="auto">
          <a:xfrm>
            <a:off x="745903" y="5593330"/>
            <a:ext cx="217243" cy="279860"/>
          </a:xfrm>
          <a:custGeom>
            <a:avLst/>
            <a:gdLst>
              <a:gd name="T0" fmla="*/ 156 w 294"/>
              <a:gd name="T1" fmla="*/ 0 h 377"/>
              <a:gd name="T2" fmla="*/ 0 w 294"/>
              <a:gd name="T3" fmla="*/ 137 h 377"/>
              <a:gd name="T4" fmla="*/ 46 w 294"/>
              <a:gd name="T5" fmla="*/ 222 h 377"/>
              <a:gd name="T6" fmla="*/ 58 w 294"/>
              <a:gd name="T7" fmla="*/ 222 h 377"/>
              <a:gd name="T8" fmla="*/ 65 w 294"/>
              <a:gd name="T9" fmla="*/ 213 h 377"/>
              <a:gd name="T10" fmla="*/ 67 w 294"/>
              <a:gd name="T11" fmla="*/ 204 h 377"/>
              <a:gd name="T12" fmla="*/ 69 w 294"/>
              <a:gd name="T13" fmla="*/ 196 h 377"/>
              <a:gd name="T14" fmla="*/ 65 w 294"/>
              <a:gd name="T15" fmla="*/ 179 h 377"/>
              <a:gd name="T16" fmla="*/ 53 w 294"/>
              <a:gd name="T17" fmla="*/ 142 h 377"/>
              <a:gd name="T18" fmla="*/ 150 w 294"/>
              <a:gd name="T19" fmla="*/ 47 h 377"/>
              <a:gd name="T20" fmla="*/ 231 w 294"/>
              <a:gd name="T21" fmla="*/ 122 h 377"/>
              <a:gd name="T22" fmla="*/ 171 w 294"/>
              <a:gd name="T23" fmla="*/ 227 h 377"/>
              <a:gd name="T24" fmla="*/ 148 w 294"/>
              <a:gd name="T25" fmla="*/ 217 h 377"/>
              <a:gd name="T26" fmla="*/ 143 w 294"/>
              <a:gd name="T27" fmla="*/ 194 h 377"/>
              <a:gd name="T28" fmla="*/ 151 w 294"/>
              <a:gd name="T29" fmla="*/ 166 h 377"/>
              <a:gd name="T30" fmla="*/ 162 w 294"/>
              <a:gd name="T31" fmla="*/ 118 h 377"/>
              <a:gd name="T32" fmla="*/ 128 w 294"/>
              <a:gd name="T33" fmla="*/ 81 h 377"/>
              <a:gd name="T34" fmla="*/ 81 w 294"/>
              <a:gd name="T35" fmla="*/ 141 h 377"/>
              <a:gd name="T36" fmla="*/ 88 w 294"/>
              <a:gd name="T37" fmla="*/ 175 h 377"/>
              <a:gd name="T38" fmla="*/ 61 w 294"/>
              <a:gd name="T39" fmla="*/ 287 h 377"/>
              <a:gd name="T40" fmla="*/ 60 w 294"/>
              <a:gd name="T41" fmla="*/ 368 h 377"/>
              <a:gd name="T42" fmla="*/ 60 w 294"/>
              <a:gd name="T43" fmla="*/ 369 h 377"/>
              <a:gd name="T44" fmla="*/ 67 w 294"/>
              <a:gd name="T45" fmla="*/ 376 h 377"/>
              <a:gd name="T46" fmla="*/ 69 w 294"/>
              <a:gd name="T47" fmla="*/ 377 h 377"/>
              <a:gd name="T48" fmla="*/ 76 w 294"/>
              <a:gd name="T49" fmla="*/ 373 h 377"/>
              <a:gd name="T50" fmla="*/ 77 w 294"/>
              <a:gd name="T51" fmla="*/ 373 h 377"/>
              <a:gd name="T52" fmla="*/ 115 w 294"/>
              <a:gd name="T53" fmla="*/ 303 h 377"/>
              <a:gd name="T54" fmla="*/ 127 w 294"/>
              <a:gd name="T55" fmla="*/ 257 h 377"/>
              <a:gd name="T56" fmla="*/ 175 w 294"/>
              <a:gd name="T57" fmla="*/ 275 h 377"/>
              <a:gd name="T58" fmla="*/ 294 w 294"/>
              <a:gd name="T59" fmla="*/ 126 h 377"/>
              <a:gd name="T60" fmla="*/ 156 w 294"/>
              <a:gd name="T61" fmla="*/ 0 h 377"/>
              <a:gd name="T62" fmla="*/ 175 w 294"/>
              <a:gd name="T63" fmla="*/ 263 h 377"/>
              <a:gd name="T64" fmla="*/ 129 w 294"/>
              <a:gd name="T65" fmla="*/ 241 h 377"/>
              <a:gd name="T66" fmla="*/ 123 w 294"/>
              <a:gd name="T67" fmla="*/ 237 h 377"/>
              <a:gd name="T68" fmla="*/ 118 w 294"/>
              <a:gd name="T69" fmla="*/ 242 h 377"/>
              <a:gd name="T70" fmla="*/ 103 w 294"/>
              <a:gd name="T71" fmla="*/ 299 h 377"/>
              <a:gd name="T72" fmla="*/ 71 w 294"/>
              <a:gd name="T73" fmla="*/ 360 h 377"/>
              <a:gd name="T74" fmla="*/ 73 w 294"/>
              <a:gd name="T75" fmla="*/ 290 h 377"/>
              <a:gd name="T76" fmla="*/ 100 w 294"/>
              <a:gd name="T77" fmla="*/ 176 h 377"/>
              <a:gd name="T78" fmla="*/ 99 w 294"/>
              <a:gd name="T79" fmla="*/ 172 h 377"/>
              <a:gd name="T80" fmla="*/ 93 w 294"/>
              <a:gd name="T81" fmla="*/ 141 h 377"/>
              <a:gd name="T82" fmla="*/ 128 w 294"/>
              <a:gd name="T83" fmla="*/ 93 h 377"/>
              <a:gd name="T84" fmla="*/ 150 w 294"/>
              <a:gd name="T85" fmla="*/ 118 h 377"/>
              <a:gd name="T86" fmla="*/ 140 w 294"/>
              <a:gd name="T87" fmla="*/ 162 h 377"/>
              <a:gd name="T88" fmla="*/ 132 w 294"/>
              <a:gd name="T89" fmla="*/ 191 h 377"/>
              <a:gd name="T90" fmla="*/ 138 w 294"/>
              <a:gd name="T91" fmla="*/ 224 h 377"/>
              <a:gd name="T92" fmla="*/ 171 w 294"/>
              <a:gd name="T93" fmla="*/ 239 h 377"/>
              <a:gd name="T94" fmla="*/ 243 w 294"/>
              <a:gd name="T95" fmla="*/ 122 h 377"/>
              <a:gd name="T96" fmla="*/ 150 w 294"/>
              <a:gd name="T97" fmla="*/ 35 h 377"/>
              <a:gd name="T98" fmla="*/ 41 w 294"/>
              <a:gd name="T99" fmla="*/ 142 h 377"/>
              <a:gd name="T100" fmla="*/ 56 w 294"/>
              <a:gd name="T101" fmla="*/ 187 h 377"/>
              <a:gd name="T102" fmla="*/ 58 w 294"/>
              <a:gd name="T103" fmla="*/ 193 h 377"/>
              <a:gd name="T104" fmla="*/ 55 w 294"/>
              <a:gd name="T105" fmla="*/ 202 h 377"/>
              <a:gd name="T106" fmla="*/ 53 w 294"/>
              <a:gd name="T107" fmla="*/ 210 h 377"/>
              <a:gd name="T108" fmla="*/ 53 w 294"/>
              <a:gd name="T109" fmla="*/ 211 h 377"/>
              <a:gd name="T110" fmla="*/ 51 w 294"/>
              <a:gd name="T111" fmla="*/ 211 h 377"/>
              <a:gd name="T112" fmla="*/ 12 w 294"/>
              <a:gd name="T113" fmla="*/ 137 h 377"/>
              <a:gd name="T114" fmla="*/ 156 w 294"/>
              <a:gd name="T115" fmla="*/ 12 h 377"/>
              <a:gd name="T116" fmla="*/ 282 w 294"/>
              <a:gd name="T117" fmla="*/ 126 h 377"/>
              <a:gd name="T118" fmla="*/ 175 w 294"/>
              <a:gd name="T119" fmla="*/ 263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94" h="377">
                <a:moveTo>
                  <a:pt x="156" y="0"/>
                </a:moveTo>
                <a:cubicBezTo>
                  <a:pt x="58" y="0"/>
                  <a:pt x="0" y="69"/>
                  <a:pt x="0" y="137"/>
                </a:cubicBezTo>
                <a:cubicBezTo>
                  <a:pt x="0" y="178"/>
                  <a:pt x="17" y="210"/>
                  <a:pt x="46" y="222"/>
                </a:cubicBezTo>
                <a:cubicBezTo>
                  <a:pt x="50" y="224"/>
                  <a:pt x="54" y="224"/>
                  <a:pt x="58" y="222"/>
                </a:cubicBezTo>
                <a:cubicBezTo>
                  <a:pt x="61" y="220"/>
                  <a:pt x="64" y="217"/>
                  <a:pt x="65" y="213"/>
                </a:cubicBezTo>
                <a:cubicBezTo>
                  <a:pt x="65" y="211"/>
                  <a:pt x="66" y="208"/>
                  <a:pt x="67" y="204"/>
                </a:cubicBezTo>
                <a:cubicBezTo>
                  <a:pt x="68" y="201"/>
                  <a:pt x="69" y="198"/>
                  <a:pt x="69" y="196"/>
                </a:cubicBezTo>
                <a:cubicBezTo>
                  <a:pt x="71" y="188"/>
                  <a:pt x="70" y="185"/>
                  <a:pt x="65" y="179"/>
                </a:cubicBezTo>
                <a:cubicBezTo>
                  <a:pt x="57" y="169"/>
                  <a:pt x="53" y="157"/>
                  <a:pt x="53" y="142"/>
                </a:cubicBezTo>
                <a:cubicBezTo>
                  <a:pt x="53" y="96"/>
                  <a:pt x="87" y="47"/>
                  <a:pt x="150" y="47"/>
                </a:cubicBezTo>
                <a:cubicBezTo>
                  <a:pt x="200" y="47"/>
                  <a:pt x="231" y="76"/>
                  <a:pt x="231" y="122"/>
                </a:cubicBezTo>
                <a:cubicBezTo>
                  <a:pt x="231" y="182"/>
                  <a:pt x="205" y="227"/>
                  <a:pt x="171" y="227"/>
                </a:cubicBezTo>
                <a:cubicBezTo>
                  <a:pt x="161" y="227"/>
                  <a:pt x="153" y="223"/>
                  <a:pt x="148" y="217"/>
                </a:cubicBezTo>
                <a:cubicBezTo>
                  <a:pt x="143" y="211"/>
                  <a:pt x="141" y="203"/>
                  <a:pt x="143" y="194"/>
                </a:cubicBezTo>
                <a:cubicBezTo>
                  <a:pt x="146" y="185"/>
                  <a:pt x="149" y="175"/>
                  <a:pt x="151" y="166"/>
                </a:cubicBezTo>
                <a:cubicBezTo>
                  <a:pt x="157" y="148"/>
                  <a:pt x="162" y="132"/>
                  <a:pt x="162" y="118"/>
                </a:cubicBezTo>
                <a:cubicBezTo>
                  <a:pt x="162" y="96"/>
                  <a:pt x="148" y="81"/>
                  <a:pt x="128" y="81"/>
                </a:cubicBezTo>
                <a:cubicBezTo>
                  <a:pt x="102" y="81"/>
                  <a:pt x="81" y="107"/>
                  <a:pt x="81" y="141"/>
                </a:cubicBezTo>
                <a:cubicBezTo>
                  <a:pt x="81" y="158"/>
                  <a:pt x="86" y="170"/>
                  <a:pt x="88" y="175"/>
                </a:cubicBezTo>
                <a:cubicBezTo>
                  <a:pt x="84" y="189"/>
                  <a:pt x="65" y="272"/>
                  <a:pt x="61" y="287"/>
                </a:cubicBezTo>
                <a:cubicBezTo>
                  <a:pt x="54" y="316"/>
                  <a:pt x="58" y="351"/>
                  <a:pt x="60" y="368"/>
                </a:cubicBezTo>
                <a:cubicBezTo>
                  <a:pt x="60" y="369"/>
                  <a:pt x="60" y="369"/>
                  <a:pt x="60" y="369"/>
                </a:cubicBezTo>
                <a:cubicBezTo>
                  <a:pt x="61" y="373"/>
                  <a:pt x="63" y="375"/>
                  <a:pt x="67" y="376"/>
                </a:cubicBezTo>
                <a:cubicBezTo>
                  <a:pt x="68" y="377"/>
                  <a:pt x="68" y="377"/>
                  <a:pt x="69" y="377"/>
                </a:cubicBezTo>
                <a:cubicBezTo>
                  <a:pt x="72" y="377"/>
                  <a:pt x="74" y="375"/>
                  <a:pt x="76" y="373"/>
                </a:cubicBezTo>
                <a:cubicBezTo>
                  <a:pt x="77" y="373"/>
                  <a:pt x="77" y="373"/>
                  <a:pt x="77" y="373"/>
                </a:cubicBezTo>
                <a:cubicBezTo>
                  <a:pt x="88" y="358"/>
                  <a:pt x="107" y="331"/>
                  <a:pt x="115" y="303"/>
                </a:cubicBezTo>
                <a:cubicBezTo>
                  <a:pt x="117" y="296"/>
                  <a:pt x="123" y="272"/>
                  <a:pt x="127" y="257"/>
                </a:cubicBezTo>
                <a:cubicBezTo>
                  <a:pt x="138" y="268"/>
                  <a:pt x="157" y="275"/>
                  <a:pt x="175" y="275"/>
                </a:cubicBezTo>
                <a:cubicBezTo>
                  <a:pt x="244" y="275"/>
                  <a:pt x="294" y="212"/>
                  <a:pt x="294" y="126"/>
                </a:cubicBezTo>
                <a:cubicBezTo>
                  <a:pt x="294" y="64"/>
                  <a:pt x="242" y="0"/>
                  <a:pt x="156" y="0"/>
                </a:cubicBezTo>
                <a:close/>
                <a:moveTo>
                  <a:pt x="175" y="263"/>
                </a:moveTo>
                <a:cubicBezTo>
                  <a:pt x="154" y="263"/>
                  <a:pt x="135" y="252"/>
                  <a:pt x="129" y="241"/>
                </a:cubicBezTo>
                <a:cubicBezTo>
                  <a:pt x="128" y="238"/>
                  <a:pt x="126" y="237"/>
                  <a:pt x="123" y="237"/>
                </a:cubicBezTo>
                <a:cubicBezTo>
                  <a:pt x="121" y="238"/>
                  <a:pt x="119" y="239"/>
                  <a:pt x="118" y="242"/>
                </a:cubicBezTo>
                <a:cubicBezTo>
                  <a:pt x="118" y="242"/>
                  <a:pt x="106" y="290"/>
                  <a:pt x="103" y="299"/>
                </a:cubicBezTo>
                <a:cubicBezTo>
                  <a:pt x="99" y="317"/>
                  <a:pt x="87" y="339"/>
                  <a:pt x="71" y="360"/>
                </a:cubicBezTo>
                <a:cubicBezTo>
                  <a:pt x="69" y="342"/>
                  <a:pt x="67" y="314"/>
                  <a:pt x="73" y="290"/>
                </a:cubicBezTo>
                <a:cubicBezTo>
                  <a:pt x="77" y="273"/>
                  <a:pt x="100" y="176"/>
                  <a:pt x="100" y="176"/>
                </a:cubicBezTo>
                <a:cubicBezTo>
                  <a:pt x="100" y="174"/>
                  <a:pt x="100" y="173"/>
                  <a:pt x="99" y="172"/>
                </a:cubicBezTo>
                <a:cubicBezTo>
                  <a:pt x="99" y="172"/>
                  <a:pt x="93" y="159"/>
                  <a:pt x="93" y="141"/>
                </a:cubicBezTo>
                <a:cubicBezTo>
                  <a:pt x="93" y="114"/>
                  <a:pt x="108" y="93"/>
                  <a:pt x="128" y="93"/>
                </a:cubicBezTo>
                <a:cubicBezTo>
                  <a:pt x="148" y="93"/>
                  <a:pt x="150" y="112"/>
                  <a:pt x="150" y="118"/>
                </a:cubicBezTo>
                <a:cubicBezTo>
                  <a:pt x="150" y="130"/>
                  <a:pt x="145" y="145"/>
                  <a:pt x="140" y="162"/>
                </a:cubicBezTo>
                <a:cubicBezTo>
                  <a:pt x="137" y="172"/>
                  <a:pt x="134" y="182"/>
                  <a:pt x="132" y="191"/>
                </a:cubicBezTo>
                <a:cubicBezTo>
                  <a:pt x="129" y="203"/>
                  <a:pt x="131" y="215"/>
                  <a:pt x="138" y="224"/>
                </a:cubicBezTo>
                <a:cubicBezTo>
                  <a:pt x="146" y="234"/>
                  <a:pt x="158" y="239"/>
                  <a:pt x="171" y="239"/>
                </a:cubicBezTo>
                <a:cubicBezTo>
                  <a:pt x="212" y="239"/>
                  <a:pt x="243" y="189"/>
                  <a:pt x="243" y="122"/>
                </a:cubicBezTo>
                <a:cubicBezTo>
                  <a:pt x="243" y="69"/>
                  <a:pt x="206" y="35"/>
                  <a:pt x="150" y="35"/>
                </a:cubicBezTo>
                <a:cubicBezTo>
                  <a:pt x="88" y="35"/>
                  <a:pt x="41" y="81"/>
                  <a:pt x="41" y="142"/>
                </a:cubicBezTo>
                <a:cubicBezTo>
                  <a:pt x="41" y="160"/>
                  <a:pt x="46" y="175"/>
                  <a:pt x="56" y="187"/>
                </a:cubicBezTo>
                <a:cubicBezTo>
                  <a:pt x="58" y="190"/>
                  <a:pt x="58" y="190"/>
                  <a:pt x="58" y="193"/>
                </a:cubicBezTo>
                <a:cubicBezTo>
                  <a:pt x="57" y="195"/>
                  <a:pt x="56" y="198"/>
                  <a:pt x="55" y="202"/>
                </a:cubicBezTo>
                <a:cubicBezTo>
                  <a:pt x="55" y="205"/>
                  <a:pt x="54" y="208"/>
                  <a:pt x="53" y="210"/>
                </a:cubicBezTo>
                <a:cubicBezTo>
                  <a:pt x="53" y="211"/>
                  <a:pt x="53" y="211"/>
                  <a:pt x="53" y="211"/>
                </a:cubicBezTo>
                <a:cubicBezTo>
                  <a:pt x="52" y="211"/>
                  <a:pt x="52" y="212"/>
                  <a:pt x="51" y="211"/>
                </a:cubicBezTo>
                <a:cubicBezTo>
                  <a:pt x="26" y="201"/>
                  <a:pt x="12" y="173"/>
                  <a:pt x="12" y="137"/>
                </a:cubicBezTo>
                <a:cubicBezTo>
                  <a:pt x="12" y="85"/>
                  <a:pt x="56" y="12"/>
                  <a:pt x="156" y="12"/>
                </a:cubicBezTo>
                <a:cubicBezTo>
                  <a:pt x="235" y="12"/>
                  <a:pt x="282" y="70"/>
                  <a:pt x="282" y="126"/>
                </a:cubicBezTo>
                <a:cubicBezTo>
                  <a:pt x="282" y="207"/>
                  <a:pt x="238" y="263"/>
                  <a:pt x="175" y="263"/>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122" name="Rectangle 121"/>
          <p:cNvSpPr>
            <a:spLocks noChangeAspect="1"/>
          </p:cNvSpPr>
          <p:nvPr/>
        </p:nvSpPr>
        <p:spPr>
          <a:xfrm>
            <a:off x="633225" y="4483160"/>
            <a:ext cx="442800" cy="442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Freeform 80"/>
          <p:cNvSpPr>
            <a:spLocks noChangeAspect="1" noEditPoints="1"/>
          </p:cNvSpPr>
          <p:nvPr/>
        </p:nvSpPr>
        <p:spPr bwMode="auto">
          <a:xfrm>
            <a:off x="711181" y="4560477"/>
            <a:ext cx="286889" cy="288166"/>
          </a:xfrm>
          <a:custGeom>
            <a:avLst/>
            <a:gdLst>
              <a:gd name="T0" fmla="*/ 270 w 388"/>
              <a:gd name="T1" fmla="*/ 0 h 388"/>
              <a:gd name="T2" fmla="*/ 118 w 388"/>
              <a:gd name="T3" fmla="*/ 0 h 388"/>
              <a:gd name="T4" fmla="*/ 0 w 388"/>
              <a:gd name="T5" fmla="*/ 118 h 388"/>
              <a:gd name="T6" fmla="*/ 0 w 388"/>
              <a:gd name="T7" fmla="*/ 270 h 388"/>
              <a:gd name="T8" fmla="*/ 118 w 388"/>
              <a:gd name="T9" fmla="*/ 388 h 388"/>
              <a:gd name="T10" fmla="*/ 270 w 388"/>
              <a:gd name="T11" fmla="*/ 388 h 388"/>
              <a:gd name="T12" fmla="*/ 388 w 388"/>
              <a:gd name="T13" fmla="*/ 270 h 388"/>
              <a:gd name="T14" fmla="*/ 388 w 388"/>
              <a:gd name="T15" fmla="*/ 118 h 388"/>
              <a:gd name="T16" fmla="*/ 270 w 388"/>
              <a:gd name="T17" fmla="*/ 0 h 388"/>
              <a:gd name="T18" fmla="*/ 376 w 388"/>
              <a:gd name="T19" fmla="*/ 270 h 388"/>
              <a:gd name="T20" fmla="*/ 270 w 388"/>
              <a:gd name="T21" fmla="*/ 376 h 388"/>
              <a:gd name="T22" fmla="*/ 118 w 388"/>
              <a:gd name="T23" fmla="*/ 376 h 388"/>
              <a:gd name="T24" fmla="*/ 12 w 388"/>
              <a:gd name="T25" fmla="*/ 270 h 388"/>
              <a:gd name="T26" fmla="*/ 12 w 388"/>
              <a:gd name="T27" fmla="*/ 118 h 388"/>
              <a:gd name="T28" fmla="*/ 118 w 388"/>
              <a:gd name="T29" fmla="*/ 12 h 388"/>
              <a:gd name="T30" fmla="*/ 270 w 388"/>
              <a:gd name="T31" fmla="*/ 12 h 388"/>
              <a:gd name="T32" fmla="*/ 376 w 388"/>
              <a:gd name="T33" fmla="*/ 118 h 388"/>
              <a:gd name="T34" fmla="*/ 376 w 388"/>
              <a:gd name="T35" fmla="*/ 270 h 388"/>
              <a:gd name="T36" fmla="*/ 194 w 388"/>
              <a:gd name="T37" fmla="*/ 109 h 388"/>
              <a:gd name="T38" fmla="*/ 109 w 388"/>
              <a:gd name="T39" fmla="*/ 194 h 388"/>
              <a:gd name="T40" fmla="*/ 194 w 388"/>
              <a:gd name="T41" fmla="*/ 279 h 388"/>
              <a:gd name="T42" fmla="*/ 279 w 388"/>
              <a:gd name="T43" fmla="*/ 194 h 388"/>
              <a:gd name="T44" fmla="*/ 194 w 388"/>
              <a:gd name="T45" fmla="*/ 109 h 388"/>
              <a:gd name="T46" fmla="*/ 194 w 388"/>
              <a:gd name="T47" fmla="*/ 267 h 388"/>
              <a:gd name="T48" fmla="*/ 121 w 388"/>
              <a:gd name="T49" fmla="*/ 194 h 388"/>
              <a:gd name="T50" fmla="*/ 194 w 388"/>
              <a:gd name="T51" fmla="*/ 121 h 388"/>
              <a:gd name="T52" fmla="*/ 267 w 388"/>
              <a:gd name="T53" fmla="*/ 194 h 388"/>
              <a:gd name="T54" fmla="*/ 194 w 388"/>
              <a:gd name="T55" fmla="*/ 267 h 388"/>
              <a:gd name="T56" fmla="*/ 299 w 388"/>
              <a:gd name="T57" fmla="*/ 60 h 388"/>
              <a:gd name="T58" fmla="*/ 270 w 388"/>
              <a:gd name="T59" fmla="*/ 89 h 388"/>
              <a:gd name="T60" fmla="*/ 299 w 388"/>
              <a:gd name="T61" fmla="*/ 118 h 388"/>
              <a:gd name="T62" fmla="*/ 329 w 388"/>
              <a:gd name="T63" fmla="*/ 89 h 388"/>
              <a:gd name="T64" fmla="*/ 299 w 388"/>
              <a:gd name="T65" fmla="*/ 60 h 388"/>
              <a:gd name="T66" fmla="*/ 299 w 388"/>
              <a:gd name="T67" fmla="*/ 106 h 388"/>
              <a:gd name="T68" fmla="*/ 282 w 388"/>
              <a:gd name="T69" fmla="*/ 89 h 388"/>
              <a:gd name="T70" fmla="*/ 299 w 388"/>
              <a:gd name="T71" fmla="*/ 72 h 388"/>
              <a:gd name="T72" fmla="*/ 317 w 388"/>
              <a:gd name="T73" fmla="*/ 89 h 388"/>
              <a:gd name="T74" fmla="*/ 299 w 388"/>
              <a:gd name="T75" fmla="*/ 106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8" h="388">
                <a:moveTo>
                  <a:pt x="270" y="0"/>
                </a:moveTo>
                <a:cubicBezTo>
                  <a:pt x="118" y="0"/>
                  <a:pt x="118" y="0"/>
                  <a:pt x="118" y="0"/>
                </a:cubicBezTo>
                <a:cubicBezTo>
                  <a:pt x="53" y="0"/>
                  <a:pt x="0" y="53"/>
                  <a:pt x="0" y="118"/>
                </a:cubicBezTo>
                <a:cubicBezTo>
                  <a:pt x="0" y="270"/>
                  <a:pt x="0" y="270"/>
                  <a:pt x="0" y="270"/>
                </a:cubicBezTo>
                <a:cubicBezTo>
                  <a:pt x="0" y="335"/>
                  <a:pt x="53" y="388"/>
                  <a:pt x="118" y="388"/>
                </a:cubicBezTo>
                <a:cubicBezTo>
                  <a:pt x="270" y="388"/>
                  <a:pt x="270" y="388"/>
                  <a:pt x="270" y="388"/>
                </a:cubicBezTo>
                <a:cubicBezTo>
                  <a:pt x="335" y="388"/>
                  <a:pt x="388" y="335"/>
                  <a:pt x="388" y="270"/>
                </a:cubicBezTo>
                <a:cubicBezTo>
                  <a:pt x="388" y="118"/>
                  <a:pt x="388" y="118"/>
                  <a:pt x="388" y="118"/>
                </a:cubicBezTo>
                <a:cubicBezTo>
                  <a:pt x="388" y="53"/>
                  <a:pt x="335" y="0"/>
                  <a:pt x="270" y="0"/>
                </a:cubicBezTo>
                <a:close/>
                <a:moveTo>
                  <a:pt x="376" y="270"/>
                </a:moveTo>
                <a:cubicBezTo>
                  <a:pt x="376" y="329"/>
                  <a:pt x="329" y="376"/>
                  <a:pt x="270" y="376"/>
                </a:cubicBezTo>
                <a:cubicBezTo>
                  <a:pt x="118" y="376"/>
                  <a:pt x="118" y="376"/>
                  <a:pt x="118" y="376"/>
                </a:cubicBezTo>
                <a:cubicBezTo>
                  <a:pt x="59" y="376"/>
                  <a:pt x="12" y="329"/>
                  <a:pt x="12" y="270"/>
                </a:cubicBezTo>
                <a:cubicBezTo>
                  <a:pt x="12" y="118"/>
                  <a:pt x="12" y="118"/>
                  <a:pt x="12" y="118"/>
                </a:cubicBezTo>
                <a:cubicBezTo>
                  <a:pt x="12" y="60"/>
                  <a:pt x="59" y="12"/>
                  <a:pt x="118" y="12"/>
                </a:cubicBezTo>
                <a:cubicBezTo>
                  <a:pt x="270" y="12"/>
                  <a:pt x="270" y="12"/>
                  <a:pt x="270" y="12"/>
                </a:cubicBezTo>
                <a:cubicBezTo>
                  <a:pt x="329" y="12"/>
                  <a:pt x="376" y="60"/>
                  <a:pt x="376" y="118"/>
                </a:cubicBezTo>
                <a:lnTo>
                  <a:pt x="376" y="270"/>
                </a:lnTo>
                <a:close/>
                <a:moveTo>
                  <a:pt x="194" y="109"/>
                </a:moveTo>
                <a:cubicBezTo>
                  <a:pt x="147" y="109"/>
                  <a:pt x="109" y="147"/>
                  <a:pt x="109" y="194"/>
                </a:cubicBezTo>
                <a:cubicBezTo>
                  <a:pt x="109" y="241"/>
                  <a:pt x="147" y="279"/>
                  <a:pt x="194" y="279"/>
                </a:cubicBezTo>
                <a:cubicBezTo>
                  <a:pt x="241" y="279"/>
                  <a:pt x="279" y="241"/>
                  <a:pt x="279" y="194"/>
                </a:cubicBezTo>
                <a:cubicBezTo>
                  <a:pt x="279" y="147"/>
                  <a:pt x="241" y="109"/>
                  <a:pt x="194" y="109"/>
                </a:cubicBezTo>
                <a:close/>
                <a:moveTo>
                  <a:pt x="194" y="267"/>
                </a:moveTo>
                <a:cubicBezTo>
                  <a:pt x="154" y="267"/>
                  <a:pt x="121" y="234"/>
                  <a:pt x="121" y="194"/>
                </a:cubicBezTo>
                <a:cubicBezTo>
                  <a:pt x="121" y="154"/>
                  <a:pt x="154" y="121"/>
                  <a:pt x="194" y="121"/>
                </a:cubicBezTo>
                <a:cubicBezTo>
                  <a:pt x="234" y="121"/>
                  <a:pt x="267" y="154"/>
                  <a:pt x="267" y="194"/>
                </a:cubicBezTo>
                <a:cubicBezTo>
                  <a:pt x="267" y="234"/>
                  <a:pt x="234" y="267"/>
                  <a:pt x="194" y="267"/>
                </a:cubicBezTo>
                <a:close/>
                <a:moveTo>
                  <a:pt x="299" y="60"/>
                </a:moveTo>
                <a:cubicBezTo>
                  <a:pt x="283" y="60"/>
                  <a:pt x="270" y="73"/>
                  <a:pt x="270" y="89"/>
                </a:cubicBezTo>
                <a:cubicBezTo>
                  <a:pt x="270" y="105"/>
                  <a:pt x="283" y="118"/>
                  <a:pt x="299" y="118"/>
                </a:cubicBezTo>
                <a:cubicBezTo>
                  <a:pt x="316" y="118"/>
                  <a:pt x="329" y="105"/>
                  <a:pt x="329" y="89"/>
                </a:cubicBezTo>
                <a:cubicBezTo>
                  <a:pt x="329" y="73"/>
                  <a:pt x="316" y="60"/>
                  <a:pt x="299" y="60"/>
                </a:cubicBezTo>
                <a:close/>
                <a:moveTo>
                  <a:pt x="299" y="106"/>
                </a:moveTo>
                <a:cubicBezTo>
                  <a:pt x="290" y="106"/>
                  <a:pt x="282" y="98"/>
                  <a:pt x="282" y="89"/>
                </a:cubicBezTo>
                <a:cubicBezTo>
                  <a:pt x="282" y="79"/>
                  <a:pt x="290" y="72"/>
                  <a:pt x="299" y="72"/>
                </a:cubicBezTo>
                <a:cubicBezTo>
                  <a:pt x="309" y="72"/>
                  <a:pt x="317" y="79"/>
                  <a:pt x="317" y="89"/>
                </a:cubicBezTo>
                <a:cubicBezTo>
                  <a:pt x="317" y="98"/>
                  <a:pt x="309" y="106"/>
                  <a:pt x="299" y="106"/>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125" name="Rectangle 124"/>
          <p:cNvSpPr>
            <a:spLocks noChangeAspect="1"/>
          </p:cNvSpPr>
          <p:nvPr/>
        </p:nvSpPr>
        <p:spPr>
          <a:xfrm>
            <a:off x="636525" y="3472275"/>
            <a:ext cx="442800" cy="442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Freeform 77"/>
          <p:cNvSpPr>
            <a:spLocks noChangeAspect="1" noEditPoints="1"/>
          </p:cNvSpPr>
          <p:nvPr/>
        </p:nvSpPr>
        <p:spPr bwMode="auto">
          <a:xfrm>
            <a:off x="720232" y="3581539"/>
            <a:ext cx="275387" cy="224271"/>
          </a:xfrm>
          <a:custGeom>
            <a:avLst/>
            <a:gdLst>
              <a:gd name="T0" fmla="*/ 363 w 372"/>
              <a:gd name="T1" fmla="*/ 35 h 303"/>
              <a:gd name="T2" fmla="*/ 361 w 372"/>
              <a:gd name="T3" fmla="*/ 13 h 303"/>
              <a:gd name="T4" fmla="*/ 352 w 372"/>
              <a:gd name="T5" fmla="*/ 6 h 303"/>
              <a:gd name="T6" fmla="*/ 255 w 372"/>
              <a:gd name="T7" fmla="*/ 0 h 303"/>
              <a:gd name="T8" fmla="*/ 176 w 372"/>
              <a:gd name="T9" fmla="*/ 90 h 303"/>
              <a:gd name="T10" fmla="*/ 31 w 372"/>
              <a:gd name="T11" fmla="*/ 13 h 303"/>
              <a:gd name="T12" fmla="*/ 16 w 372"/>
              <a:gd name="T13" fmla="*/ 56 h 303"/>
              <a:gd name="T14" fmla="*/ 24 w 372"/>
              <a:gd name="T15" fmla="*/ 103 h 303"/>
              <a:gd name="T16" fmla="*/ 15 w 372"/>
              <a:gd name="T17" fmla="*/ 108 h 303"/>
              <a:gd name="T18" fmla="*/ 54 w 372"/>
              <a:gd name="T19" fmla="*/ 178 h 303"/>
              <a:gd name="T20" fmla="*/ 43 w 372"/>
              <a:gd name="T21" fmla="*/ 179 h 303"/>
              <a:gd name="T22" fmla="*/ 99 w 372"/>
              <a:gd name="T23" fmla="*/ 238 h 303"/>
              <a:gd name="T24" fmla="*/ 8 w 372"/>
              <a:gd name="T25" fmla="*/ 258 h 303"/>
              <a:gd name="T26" fmla="*/ 4 w 372"/>
              <a:gd name="T27" fmla="*/ 269 h 303"/>
              <a:gd name="T28" fmla="*/ 335 w 372"/>
              <a:gd name="T29" fmla="*/ 88 h 303"/>
              <a:gd name="T30" fmla="*/ 370 w 372"/>
              <a:gd name="T31" fmla="*/ 44 h 303"/>
              <a:gd name="T32" fmla="*/ 325 w 372"/>
              <a:gd name="T33" fmla="*/ 74 h 303"/>
              <a:gd name="T34" fmla="*/ 323 w 372"/>
              <a:gd name="T35" fmla="*/ 88 h 303"/>
              <a:gd name="T36" fmla="*/ 31 w 372"/>
              <a:gd name="T37" fmla="*/ 271 h 303"/>
              <a:gd name="T38" fmla="*/ 121 w 372"/>
              <a:gd name="T39" fmla="*/ 232 h 303"/>
              <a:gd name="T40" fmla="*/ 56 w 372"/>
              <a:gd name="T41" fmla="*/ 190 h 303"/>
              <a:gd name="T42" fmla="*/ 86 w 372"/>
              <a:gd name="T43" fmla="*/ 181 h 303"/>
              <a:gd name="T44" fmla="*/ 28 w 372"/>
              <a:gd name="T45" fmla="*/ 118 h 303"/>
              <a:gd name="T46" fmla="*/ 60 w 372"/>
              <a:gd name="T47" fmla="*/ 119 h 303"/>
              <a:gd name="T48" fmla="*/ 28 w 372"/>
              <a:gd name="T49" fmla="*/ 56 h 303"/>
              <a:gd name="T50" fmla="*/ 183 w 372"/>
              <a:gd name="T51" fmla="*/ 102 h 303"/>
              <a:gd name="T52" fmla="*/ 189 w 372"/>
              <a:gd name="T53" fmla="*/ 95 h 303"/>
              <a:gd name="T54" fmla="*/ 255 w 372"/>
              <a:gd name="T55" fmla="*/ 12 h 303"/>
              <a:gd name="T56" fmla="*/ 310 w 372"/>
              <a:gd name="T57" fmla="*/ 35 h 303"/>
              <a:gd name="T58" fmla="*/ 320 w 372"/>
              <a:gd name="T59" fmla="*/ 47 h 303"/>
              <a:gd name="T60" fmla="*/ 324 w 372"/>
              <a:gd name="T61" fmla="*/ 58 h 303"/>
              <a:gd name="T62" fmla="*/ 325 w 372"/>
              <a:gd name="T63" fmla="*/ 74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2" h="303">
                <a:moveTo>
                  <a:pt x="370" y="37"/>
                </a:moveTo>
                <a:cubicBezTo>
                  <a:pt x="368" y="35"/>
                  <a:pt x="365" y="34"/>
                  <a:pt x="363" y="35"/>
                </a:cubicBezTo>
                <a:cubicBezTo>
                  <a:pt x="357" y="38"/>
                  <a:pt x="351" y="40"/>
                  <a:pt x="345" y="41"/>
                </a:cubicBezTo>
                <a:cubicBezTo>
                  <a:pt x="352" y="33"/>
                  <a:pt x="358" y="24"/>
                  <a:pt x="361" y="13"/>
                </a:cubicBezTo>
                <a:cubicBezTo>
                  <a:pt x="362" y="11"/>
                  <a:pt x="361" y="8"/>
                  <a:pt x="359" y="7"/>
                </a:cubicBezTo>
                <a:cubicBezTo>
                  <a:pt x="357" y="5"/>
                  <a:pt x="354" y="5"/>
                  <a:pt x="352" y="6"/>
                </a:cubicBezTo>
                <a:cubicBezTo>
                  <a:pt x="339" y="14"/>
                  <a:pt x="325" y="19"/>
                  <a:pt x="311" y="23"/>
                </a:cubicBezTo>
                <a:cubicBezTo>
                  <a:pt x="296" y="8"/>
                  <a:pt x="276" y="0"/>
                  <a:pt x="255" y="0"/>
                </a:cubicBezTo>
                <a:cubicBezTo>
                  <a:pt x="211" y="0"/>
                  <a:pt x="175" y="36"/>
                  <a:pt x="175" y="79"/>
                </a:cubicBezTo>
                <a:cubicBezTo>
                  <a:pt x="175" y="83"/>
                  <a:pt x="176" y="86"/>
                  <a:pt x="176" y="90"/>
                </a:cubicBezTo>
                <a:cubicBezTo>
                  <a:pt x="122" y="85"/>
                  <a:pt x="71" y="58"/>
                  <a:pt x="36" y="16"/>
                </a:cubicBezTo>
                <a:cubicBezTo>
                  <a:pt x="35" y="14"/>
                  <a:pt x="33" y="13"/>
                  <a:pt x="31" y="13"/>
                </a:cubicBezTo>
                <a:cubicBezTo>
                  <a:pt x="29" y="14"/>
                  <a:pt x="28" y="15"/>
                  <a:pt x="27" y="16"/>
                </a:cubicBezTo>
                <a:cubicBezTo>
                  <a:pt x="20" y="29"/>
                  <a:pt x="16" y="42"/>
                  <a:pt x="16" y="56"/>
                </a:cubicBezTo>
                <a:cubicBezTo>
                  <a:pt x="16" y="76"/>
                  <a:pt x="23" y="94"/>
                  <a:pt x="35" y="108"/>
                </a:cubicBezTo>
                <a:cubicBezTo>
                  <a:pt x="31" y="107"/>
                  <a:pt x="28" y="105"/>
                  <a:pt x="24" y="103"/>
                </a:cubicBezTo>
                <a:cubicBezTo>
                  <a:pt x="22" y="102"/>
                  <a:pt x="20" y="102"/>
                  <a:pt x="18" y="103"/>
                </a:cubicBezTo>
                <a:cubicBezTo>
                  <a:pt x="16" y="104"/>
                  <a:pt x="15" y="106"/>
                  <a:pt x="15" y="108"/>
                </a:cubicBezTo>
                <a:cubicBezTo>
                  <a:pt x="15" y="109"/>
                  <a:pt x="15" y="109"/>
                  <a:pt x="15" y="109"/>
                </a:cubicBezTo>
                <a:cubicBezTo>
                  <a:pt x="15" y="138"/>
                  <a:pt x="31" y="164"/>
                  <a:pt x="54" y="178"/>
                </a:cubicBezTo>
                <a:cubicBezTo>
                  <a:pt x="52" y="177"/>
                  <a:pt x="50" y="177"/>
                  <a:pt x="48" y="177"/>
                </a:cubicBezTo>
                <a:cubicBezTo>
                  <a:pt x="46" y="176"/>
                  <a:pt x="44" y="177"/>
                  <a:pt x="43" y="179"/>
                </a:cubicBezTo>
                <a:cubicBezTo>
                  <a:pt x="41" y="180"/>
                  <a:pt x="41" y="182"/>
                  <a:pt x="41" y="184"/>
                </a:cubicBezTo>
                <a:cubicBezTo>
                  <a:pt x="50" y="212"/>
                  <a:pt x="72" y="232"/>
                  <a:pt x="99" y="238"/>
                </a:cubicBezTo>
                <a:cubicBezTo>
                  <a:pt x="77" y="252"/>
                  <a:pt x="51" y="259"/>
                  <a:pt x="24" y="259"/>
                </a:cubicBezTo>
                <a:cubicBezTo>
                  <a:pt x="19" y="259"/>
                  <a:pt x="13" y="259"/>
                  <a:pt x="8" y="258"/>
                </a:cubicBezTo>
                <a:cubicBezTo>
                  <a:pt x="5" y="258"/>
                  <a:pt x="2" y="259"/>
                  <a:pt x="1" y="262"/>
                </a:cubicBezTo>
                <a:cubicBezTo>
                  <a:pt x="0" y="265"/>
                  <a:pt x="1" y="268"/>
                  <a:pt x="4" y="269"/>
                </a:cubicBezTo>
                <a:cubicBezTo>
                  <a:pt x="38" y="291"/>
                  <a:pt x="78" y="303"/>
                  <a:pt x="120" y="303"/>
                </a:cubicBezTo>
                <a:cubicBezTo>
                  <a:pt x="254" y="303"/>
                  <a:pt x="335" y="194"/>
                  <a:pt x="335" y="88"/>
                </a:cubicBezTo>
                <a:cubicBezTo>
                  <a:pt x="335" y="86"/>
                  <a:pt x="335" y="84"/>
                  <a:pt x="335" y="81"/>
                </a:cubicBezTo>
                <a:cubicBezTo>
                  <a:pt x="348" y="71"/>
                  <a:pt x="360" y="58"/>
                  <a:pt x="370" y="44"/>
                </a:cubicBezTo>
                <a:cubicBezTo>
                  <a:pt x="372" y="42"/>
                  <a:pt x="371" y="39"/>
                  <a:pt x="370" y="37"/>
                </a:cubicBezTo>
                <a:close/>
                <a:moveTo>
                  <a:pt x="325" y="74"/>
                </a:moveTo>
                <a:cubicBezTo>
                  <a:pt x="323" y="75"/>
                  <a:pt x="322" y="77"/>
                  <a:pt x="322" y="79"/>
                </a:cubicBezTo>
                <a:cubicBezTo>
                  <a:pt x="323" y="82"/>
                  <a:pt x="323" y="85"/>
                  <a:pt x="323" y="88"/>
                </a:cubicBezTo>
                <a:cubicBezTo>
                  <a:pt x="323" y="188"/>
                  <a:pt x="247" y="291"/>
                  <a:pt x="120" y="291"/>
                </a:cubicBezTo>
                <a:cubicBezTo>
                  <a:pt x="89" y="291"/>
                  <a:pt x="59" y="284"/>
                  <a:pt x="31" y="271"/>
                </a:cubicBezTo>
                <a:cubicBezTo>
                  <a:pt x="64" y="270"/>
                  <a:pt x="94" y="258"/>
                  <a:pt x="119" y="238"/>
                </a:cubicBezTo>
                <a:cubicBezTo>
                  <a:pt x="121" y="237"/>
                  <a:pt x="122" y="234"/>
                  <a:pt x="121" y="232"/>
                </a:cubicBezTo>
                <a:cubicBezTo>
                  <a:pt x="121" y="229"/>
                  <a:pt x="118" y="228"/>
                  <a:pt x="116" y="228"/>
                </a:cubicBezTo>
                <a:cubicBezTo>
                  <a:pt x="90" y="227"/>
                  <a:pt x="67" y="212"/>
                  <a:pt x="56" y="190"/>
                </a:cubicBezTo>
                <a:cubicBezTo>
                  <a:pt x="65" y="190"/>
                  <a:pt x="74" y="189"/>
                  <a:pt x="82" y="187"/>
                </a:cubicBezTo>
                <a:cubicBezTo>
                  <a:pt x="84" y="186"/>
                  <a:pt x="86" y="184"/>
                  <a:pt x="86" y="181"/>
                </a:cubicBezTo>
                <a:cubicBezTo>
                  <a:pt x="86" y="178"/>
                  <a:pt x="84" y="176"/>
                  <a:pt x="81" y="176"/>
                </a:cubicBezTo>
                <a:cubicBezTo>
                  <a:pt x="53" y="170"/>
                  <a:pt x="32" y="146"/>
                  <a:pt x="28" y="118"/>
                </a:cubicBezTo>
                <a:cubicBezTo>
                  <a:pt x="36" y="121"/>
                  <a:pt x="45" y="123"/>
                  <a:pt x="54" y="124"/>
                </a:cubicBezTo>
                <a:cubicBezTo>
                  <a:pt x="57" y="124"/>
                  <a:pt x="59" y="122"/>
                  <a:pt x="60" y="119"/>
                </a:cubicBezTo>
                <a:cubicBezTo>
                  <a:pt x="61" y="117"/>
                  <a:pt x="60" y="114"/>
                  <a:pt x="58" y="113"/>
                </a:cubicBezTo>
                <a:cubicBezTo>
                  <a:pt x="39" y="100"/>
                  <a:pt x="28" y="79"/>
                  <a:pt x="28" y="56"/>
                </a:cubicBezTo>
                <a:cubicBezTo>
                  <a:pt x="28" y="47"/>
                  <a:pt x="30" y="38"/>
                  <a:pt x="33" y="30"/>
                </a:cubicBezTo>
                <a:cubicBezTo>
                  <a:pt x="71" y="73"/>
                  <a:pt x="125" y="99"/>
                  <a:pt x="183" y="102"/>
                </a:cubicBezTo>
                <a:cubicBezTo>
                  <a:pt x="185" y="102"/>
                  <a:pt x="187" y="102"/>
                  <a:pt x="188" y="100"/>
                </a:cubicBezTo>
                <a:cubicBezTo>
                  <a:pt x="189" y="99"/>
                  <a:pt x="190" y="97"/>
                  <a:pt x="189" y="95"/>
                </a:cubicBezTo>
                <a:cubicBezTo>
                  <a:pt x="188" y="90"/>
                  <a:pt x="187" y="85"/>
                  <a:pt x="187" y="79"/>
                </a:cubicBezTo>
                <a:cubicBezTo>
                  <a:pt x="187" y="42"/>
                  <a:pt x="218" y="12"/>
                  <a:pt x="255" y="12"/>
                </a:cubicBezTo>
                <a:cubicBezTo>
                  <a:pt x="274" y="12"/>
                  <a:pt x="291" y="20"/>
                  <a:pt x="304" y="33"/>
                </a:cubicBezTo>
                <a:cubicBezTo>
                  <a:pt x="306" y="35"/>
                  <a:pt x="308" y="35"/>
                  <a:pt x="310" y="35"/>
                </a:cubicBezTo>
                <a:cubicBezTo>
                  <a:pt x="321" y="33"/>
                  <a:pt x="332" y="29"/>
                  <a:pt x="342" y="25"/>
                </a:cubicBezTo>
                <a:cubicBezTo>
                  <a:pt x="337" y="34"/>
                  <a:pt x="329" y="41"/>
                  <a:pt x="320" y="47"/>
                </a:cubicBezTo>
                <a:cubicBezTo>
                  <a:pt x="317" y="48"/>
                  <a:pt x="316" y="51"/>
                  <a:pt x="317" y="54"/>
                </a:cubicBezTo>
                <a:cubicBezTo>
                  <a:pt x="318" y="57"/>
                  <a:pt x="321" y="58"/>
                  <a:pt x="324" y="58"/>
                </a:cubicBezTo>
                <a:cubicBezTo>
                  <a:pt x="332" y="57"/>
                  <a:pt x="340" y="55"/>
                  <a:pt x="348" y="53"/>
                </a:cubicBezTo>
                <a:cubicBezTo>
                  <a:pt x="341" y="61"/>
                  <a:pt x="333" y="68"/>
                  <a:pt x="325" y="74"/>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2" name="Slide Number Placeholder 31">
            <a:extLst>
              <a:ext uri="{FF2B5EF4-FFF2-40B4-BE49-F238E27FC236}">
                <a16:creationId xmlns:a16="http://schemas.microsoft.com/office/drawing/2014/main" id="{EEE1F3C7-8CE5-4FF2-99E6-8F4270BA73F1}"/>
              </a:ext>
            </a:extLst>
          </p:cNvPr>
          <p:cNvSpPr>
            <a:spLocks noGrp="1"/>
          </p:cNvSpPr>
          <p:nvPr>
            <p:ph type="sldNum" sz="quarter" idx="10"/>
          </p:nvPr>
        </p:nvSpPr>
        <p:spPr/>
        <p:txBody>
          <a:bodyPr/>
          <a:lstStyle/>
          <a:p>
            <a:fld id="{4E6DB2D9-BBD8-435B-B34A-9B8472CE273E}" type="slidenum">
              <a:rPr lang="en-US" smtClean="0"/>
              <a:pPr/>
              <a:t>45</a:t>
            </a:fld>
            <a:endParaRPr lang="en-US"/>
          </a:p>
        </p:txBody>
      </p:sp>
      <p:sp>
        <p:nvSpPr>
          <p:cNvPr id="33" name="Date Placeholder 32">
            <a:extLst>
              <a:ext uri="{FF2B5EF4-FFF2-40B4-BE49-F238E27FC236}">
                <a16:creationId xmlns:a16="http://schemas.microsoft.com/office/drawing/2014/main" id="{9BFF8B09-4FAF-440E-A55A-11FC1A8DD0F5}"/>
              </a:ext>
            </a:extLst>
          </p:cNvPr>
          <p:cNvSpPr>
            <a:spLocks noGrp="1"/>
          </p:cNvSpPr>
          <p:nvPr>
            <p:ph type="dt" sz="half" idx="13"/>
          </p:nvPr>
        </p:nvSpPr>
        <p:spPr/>
        <p:txBody>
          <a:bodyPr/>
          <a:lstStyle/>
          <a:p>
            <a:fld id="{BEB30F59-D145-42A0-B693-A9BC0A78546A}" type="datetime1">
              <a:rPr lang="en-US" smtClean="0"/>
              <a:t>7/24/2019</a:t>
            </a:fld>
            <a:endParaRPr lang="en-US"/>
          </a:p>
        </p:txBody>
      </p:sp>
    </p:spTree>
    <p:extLst>
      <p:ext uri="{BB962C8B-B14F-4D97-AF65-F5344CB8AC3E}">
        <p14:creationId xmlns:p14="http://schemas.microsoft.com/office/powerpoint/2010/main" val="365700558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7459" y="515462"/>
            <a:ext cx="11117083" cy="600164"/>
          </a:xfrm>
        </p:spPr>
        <p:txBody>
          <a:bodyPr/>
          <a:lstStyle/>
          <a:p>
            <a:r>
              <a:rPr lang="en-US"/>
              <a:t>Social Media</a:t>
            </a:r>
          </a:p>
        </p:txBody>
      </p:sp>
      <p:sp>
        <p:nvSpPr>
          <p:cNvPr id="8" name="Text Placeholder 7"/>
          <p:cNvSpPr>
            <a:spLocks noGrp="1"/>
          </p:cNvSpPr>
          <p:nvPr>
            <p:ph type="body" sz="quarter" idx="12"/>
          </p:nvPr>
        </p:nvSpPr>
        <p:spPr/>
        <p:txBody>
          <a:bodyPr/>
          <a:lstStyle/>
          <a:p>
            <a:r>
              <a:rPr lang="en-US"/>
              <a:t>Subtitle goes here</a:t>
            </a:r>
          </a:p>
        </p:txBody>
      </p:sp>
      <p:grpSp>
        <p:nvGrpSpPr>
          <p:cNvPr id="36" name="Group 35"/>
          <p:cNvGrpSpPr>
            <a:grpSpLocks noChangeAspect="1"/>
          </p:cNvGrpSpPr>
          <p:nvPr/>
        </p:nvGrpSpPr>
        <p:grpSpPr>
          <a:xfrm>
            <a:off x="6350354" y="4462463"/>
            <a:ext cx="1386769" cy="1428750"/>
            <a:chOff x="976062" y="1720905"/>
            <a:chExt cx="2677555" cy="2758612"/>
          </a:xfrm>
        </p:grpSpPr>
        <p:graphicFrame>
          <p:nvGraphicFramePr>
            <p:cNvPr id="37" name="Chart 36"/>
            <p:cNvGraphicFramePr/>
            <p:nvPr>
              <p:extLst>
                <p:ext uri="{D42A27DB-BD31-4B8C-83A1-F6EECF244321}">
                  <p14:modId xmlns:p14="http://schemas.microsoft.com/office/powerpoint/2010/main" val="2349684752"/>
                </p:ext>
              </p:extLst>
            </p:nvPr>
          </p:nvGraphicFramePr>
          <p:xfrm>
            <a:off x="976062" y="1720905"/>
            <a:ext cx="2677555" cy="2758612"/>
          </p:xfrm>
          <a:graphic>
            <a:graphicData uri="http://schemas.openxmlformats.org/drawingml/2006/chart">
              <c:chart xmlns:c="http://schemas.openxmlformats.org/drawingml/2006/chart" xmlns:r="http://schemas.openxmlformats.org/officeDocument/2006/relationships" r:id="rId3"/>
            </a:graphicData>
          </a:graphic>
        </p:graphicFrame>
        <p:sp>
          <p:nvSpPr>
            <p:cNvPr id="38" name="Oval 37"/>
            <p:cNvSpPr>
              <a:spLocks noChangeAspect="1"/>
            </p:cNvSpPr>
            <p:nvPr/>
          </p:nvSpPr>
          <p:spPr>
            <a:xfrm>
              <a:off x="1398927" y="2184300"/>
              <a:ext cx="1831822" cy="1831823"/>
            </a:xfrm>
            <a:prstGeom prst="ellipse">
              <a:avLst/>
            </a:prstGeom>
            <a:solidFill>
              <a:srgbClr val="1B140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en-US"/>
            </a:p>
          </p:txBody>
        </p:sp>
      </p:grpSp>
      <p:grpSp>
        <p:nvGrpSpPr>
          <p:cNvPr id="39" name="Group 38"/>
          <p:cNvGrpSpPr>
            <a:grpSpLocks noChangeAspect="1"/>
          </p:cNvGrpSpPr>
          <p:nvPr/>
        </p:nvGrpSpPr>
        <p:grpSpPr>
          <a:xfrm>
            <a:off x="6350354" y="2671763"/>
            <a:ext cx="1386769" cy="1428750"/>
            <a:chOff x="976062" y="1720905"/>
            <a:chExt cx="2677555" cy="2758612"/>
          </a:xfrm>
        </p:grpSpPr>
        <p:graphicFrame>
          <p:nvGraphicFramePr>
            <p:cNvPr id="40" name="Chart 39"/>
            <p:cNvGraphicFramePr/>
            <p:nvPr>
              <p:extLst>
                <p:ext uri="{D42A27DB-BD31-4B8C-83A1-F6EECF244321}">
                  <p14:modId xmlns:p14="http://schemas.microsoft.com/office/powerpoint/2010/main" val="2568900480"/>
                </p:ext>
              </p:extLst>
            </p:nvPr>
          </p:nvGraphicFramePr>
          <p:xfrm>
            <a:off x="976062" y="1720905"/>
            <a:ext cx="2677555" cy="2758612"/>
          </p:xfrm>
          <a:graphic>
            <a:graphicData uri="http://schemas.openxmlformats.org/drawingml/2006/chart">
              <c:chart xmlns:c="http://schemas.openxmlformats.org/drawingml/2006/chart" xmlns:r="http://schemas.openxmlformats.org/officeDocument/2006/relationships" r:id="rId4"/>
            </a:graphicData>
          </a:graphic>
        </p:graphicFrame>
        <p:sp>
          <p:nvSpPr>
            <p:cNvPr id="41" name="Oval 40"/>
            <p:cNvSpPr>
              <a:spLocks noChangeAspect="1"/>
            </p:cNvSpPr>
            <p:nvPr/>
          </p:nvSpPr>
          <p:spPr>
            <a:xfrm>
              <a:off x="1398927" y="2184300"/>
              <a:ext cx="1831822" cy="1831823"/>
            </a:xfrm>
            <a:prstGeom prst="ellipse">
              <a:avLst/>
            </a:prstGeom>
            <a:solidFill>
              <a:srgbClr val="1B140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en-US"/>
            </a:p>
          </p:txBody>
        </p:sp>
      </p:grpSp>
      <p:grpSp>
        <p:nvGrpSpPr>
          <p:cNvPr id="42" name="Group 41"/>
          <p:cNvGrpSpPr>
            <a:grpSpLocks noChangeAspect="1"/>
          </p:cNvGrpSpPr>
          <p:nvPr/>
        </p:nvGrpSpPr>
        <p:grpSpPr>
          <a:xfrm>
            <a:off x="4450117" y="2671763"/>
            <a:ext cx="1386769" cy="1428750"/>
            <a:chOff x="976062" y="1720905"/>
            <a:chExt cx="2677555" cy="2758612"/>
          </a:xfrm>
        </p:grpSpPr>
        <p:graphicFrame>
          <p:nvGraphicFramePr>
            <p:cNvPr id="43" name="Chart 42"/>
            <p:cNvGraphicFramePr/>
            <p:nvPr>
              <p:extLst>
                <p:ext uri="{D42A27DB-BD31-4B8C-83A1-F6EECF244321}">
                  <p14:modId xmlns:p14="http://schemas.microsoft.com/office/powerpoint/2010/main" val="748124544"/>
                </p:ext>
              </p:extLst>
            </p:nvPr>
          </p:nvGraphicFramePr>
          <p:xfrm>
            <a:off x="976062" y="1720905"/>
            <a:ext cx="2677555" cy="2758612"/>
          </p:xfrm>
          <a:graphic>
            <a:graphicData uri="http://schemas.openxmlformats.org/drawingml/2006/chart">
              <c:chart xmlns:c="http://schemas.openxmlformats.org/drawingml/2006/chart" xmlns:r="http://schemas.openxmlformats.org/officeDocument/2006/relationships" r:id="rId5"/>
            </a:graphicData>
          </a:graphic>
        </p:graphicFrame>
        <p:sp>
          <p:nvSpPr>
            <p:cNvPr id="44" name="Oval 43"/>
            <p:cNvSpPr>
              <a:spLocks noChangeAspect="1"/>
            </p:cNvSpPr>
            <p:nvPr/>
          </p:nvSpPr>
          <p:spPr>
            <a:xfrm>
              <a:off x="1398927" y="2184300"/>
              <a:ext cx="1831822" cy="1831823"/>
            </a:xfrm>
            <a:prstGeom prst="ellipse">
              <a:avLst/>
            </a:prstGeom>
            <a:solidFill>
              <a:srgbClr val="1B140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en-US"/>
            </a:p>
          </p:txBody>
        </p:sp>
      </p:grpSp>
      <p:grpSp>
        <p:nvGrpSpPr>
          <p:cNvPr id="45" name="Group 44"/>
          <p:cNvGrpSpPr>
            <a:grpSpLocks noChangeAspect="1"/>
          </p:cNvGrpSpPr>
          <p:nvPr/>
        </p:nvGrpSpPr>
        <p:grpSpPr>
          <a:xfrm>
            <a:off x="4450117" y="4462463"/>
            <a:ext cx="1386769" cy="1428750"/>
            <a:chOff x="976062" y="1720905"/>
            <a:chExt cx="2677555" cy="2758612"/>
          </a:xfrm>
        </p:grpSpPr>
        <p:graphicFrame>
          <p:nvGraphicFramePr>
            <p:cNvPr id="46" name="Chart 45"/>
            <p:cNvGraphicFramePr/>
            <p:nvPr>
              <p:extLst>
                <p:ext uri="{D42A27DB-BD31-4B8C-83A1-F6EECF244321}">
                  <p14:modId xmlns:p14="http://schemas.microsoft.com/office/powerpoint/2010/main" val="175615090"/>
                </p:ext>
              </p:extLst>
            </p:nvPr>
          </p:nvGraphicFramePr>
          <p:xfrm>
            <a:off x="976062" y="1720905"/>
            <a:ext cx="2677555" cy="2758612"/>
          </p:xfrm>
          <a:graphic>
            <a:graphicData uri="http://schemas.openxmlformats.org/drawingml/2006/chart">
              <c:chart xmlns:c="http://schemas.openxmlformats.org/drawingml/2006/chart" xmlns:r="http://schemas.openxmlformats.org/officeDocument/2006/relationships" r:id="rId6"/>
            </a:graphicData>
          </a:graphic>
        </p:graphicFrame>
        <p:sp>
          <p:nvSpPr>
            <p:cNvPr id="47" name="Oval 46"/>
            <p:cNvSpPr>
              <a:spLocks noChangeAspect="1"/>
            </p:cNvSpPr>
            <p:nvPr/>
          </p:nvSpPr>
          <p:spPr>
            <a:xfrm>
              <a:off x="1398927" y="2184300"/>
              <a:ext cx="1831822" cy="1831823"/>
            </a:xfrm>
            <a:prstGeom prst="ellipse">
              <a:avLst/>
            </a:prstGeom>
            <a:solidFill>
              <a:srgbClr val="1B140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en-US"/>
            </a:p>
          </p:txBody>
        </p:sp>
      </p:grpSp>
      <p:grpSp>
        <p:nvGrpSpPr>
          <p:cNvPr id="48" name="Group 47"/>
          <p:cNvGrpSpPr/>
          <p:nvPr/>
        </p:nvGrpSpPr>
        <p:grpSpPr>
          <a:xfrm>
            <a:off x="8254792" y="3073224"/>
            <a:ext cx="3325321" cy="257668"/>
            <a:chOff x="8252411" y="3373262"/>
            <a:chExt cx="3325321" cy="257668"/>
          </a:xfrm>
        </p:grpSpPr>
        <p:graphicFrame>
          <p:nvGraphicFramePr>
            <p:cNvPr id="49" name="Chart 48"/>
            <p:cNvGraphicFramePr/>
            <p:nvPr>
              <p:extLst>
                <p:ext uri="{D42A27DB-BD31-4B8C-83A1-F6EECF244321}">
                  <p14:modId xmlns:p14="http://schemas.microsoft.com/office/powerpoint/2010/main" val="3839936419"/>
                </p:ext>
              </p:extLst>
            </p:nvPr>
          </p:nvGraphicFramePr>
          <p:xfrm>
            <a:off x="8252411" y="3373262"/>
            <a:ext cx="3306177" cy="257668"/>
          </p:xfrm>
          <a:graphic>
            <a:graphicData uri="http://schemas.openxmlformats.org/drawingml/2006/chart">
              <c:chart xmlns:c="http://schemas.openxmlformats.org/drawingml/2006/chart" xmlns:r="http://schemas.openxmlformats.org/officeDocument/2006/relationships" r:id="rId7"/>
            </a:graphicData>
          </a:graphic>
        </p:graphicFrame>
        <p:sp>
          <p:nvSpPr>
            <p:cNvPr id="50" name="TextBox 49"/>
            <p:cNvSpPr txBox="1"/>
            <p:nvPr/>
          </p:nvSpPr>
          <p:spPr>
            <a:xfrm>
              <a:off x="11125364" y="3378986"/>
              <a:ext cx="452368" cy="246221"/>
            </a:xfrm>
            <a:prstGeom prst="rect">
              <a:avLst/>
            </a:prstGeom>
            <a:noFill/>
          </p:spPr>
          <p:txBody>
            <a:bodyPr wrap="none" rtlCol="0">
              <a:spAutoFit/>
            </a:bodyPr>
            <a:lstStyle/>
            <a:p>
              <a:pPr algn="r"/>
              <a:r>
                <a:rPr lang="en-US" sz="1000">
                  <a:ea typeface="Work Sans Medium" panose="020B0706030804020204" pitchFamily="34" charset="0"/>
                  <a:cs typeface="Work Sans Medium" panose="020B0706030804020204" pitchFamily="34" charset="0"/>
                </a:rPr>
                <a:t>80%</a:t>
              </a:r>
            </a:p>
          </p:txBody>
        </p:sp>
      </p:grpSp>
      <p:grpSp>
        <p:nvGrpSpPr>
          <p:cNvPr id="51" name="Group 50"/>
          <p:cNvGrpSpPr/>
          <p:nvPr/>
        </p:nvGrpSpPr>
        <p:grpSpPr>
          <a:xfrm>
            <a:off x="8254792" y="3792362"/>
            <a:ext cx="3325321" cy="257668"/>
            <a:chOff x="8252411" y="3373262"/>
            <a:chExt cx="3325321" cy="257668"/>
          </a:xfrm>
        </p:grpSpPr>
        <p:graphicFrame>
          <p:nvGraphicFramePr>
            <p:cNvPr id="52" name="Chart 51"/>
            <p:cNvGraphicFramePr/>
            <p:nvPr>
              <p:extLst>
                <p:ext uri="{D42A27DB-BD31-4B8C-83A1-F6EECF244321}">
                  <p14:modId xmlns:p14="http://schemas.microsoft.com/office/powerpoint/2010/main" val="520683542"/>
                </p:ext>
              </p:extLst>
            </p:nvPr>
          </p:nvGraphicFramePr>
          <p:xfrm>
            <a:off x="8252411" y="3373262"/>
            <a:ext cx="3306177" cy="257668"/>
          </p:xfrm>
          <a:graphic>
            <a:graphicData uri="http://schemas.openxmlformats.org/drawingml/2006/chart">
              <c:chart xmlns:c="http://schemas.openxmlformats.org/drawingml/2006/chart" xmlns:r="http://schemas.openxmlformats.org/officeDocument/2006/relationships" r:id="rId8"/>
            </a:graphicData>
          </a:graphic>
        </p:graphicFrame>
        <p:sp>
          <p:nvSpPr>
            <p:cNvPr id="53" name="TextBox 52"/>
            <p:cNvSpPr txBox="1"/>
            <p:nvPr/>
          </p:nvSpPr>
          <p:spPr>
            <a:xfrm>
              <a:off x="11125364" y="3378986"/>
              <a:ext cx="452368" cy="246221"/>
            </a:xfrm>
            <a:prstGeom prst="rect">
              <a:avLst/>
            </a:prstGeom>
            <a:noFill/>
          </p:spPr>
          <p:txBody>
            <a:bodyPr wrap="none" rtlCol="0">
              <a:spAutoFit/>
            </a:bodyPr>
            <a:lstStyle/>
            <a:p>
              <a:pPr algn="r"/>
              <a:r>
                <a:rPr lang="en-US" sz="1000">
                  <a:ea typeface="Work Sans Medium" panose="020B0706030804020204" pitchFamily="34" charset="0"/>
                  <a:cs typeface="Work Sans Medium" panose="020B0706030804020204" pitchFamily="34" charset="0"/>
                </a:rPr>
                <a:t>60%</a:t>
              </a:r>
            </a:p>
          </p:txBody>
        </p:sp>
      </p:grpSp>
      <p:grpSp>
        <p:nvGrpSpPr>
          <p:cNvPr id="54" name="Group 53"/>
          <p:cNvGrpSpPr/>
          <p:nvPr/>
        </p:nvGrpSpPr>
        <p:grpSpPr>
          <a:xfrm>
            <a:off x="8254792" y="4501974"/>
            <a:ext cx="3325321" cy="257668"/>
            <a:chOff x="8252411" y="3373262"/>
            <a:chExt cx="3325321" cy="257668"/>
          </a:xfrm>
        </p:grpSpPr>
        <p:graphicFrame>
          <p:nvGraphicFramePr>
            <p:cNvPr id="55" name="Chart 54"/>
            <p:cNvGraphicFramePr/>
            <p:nvPr>
              <p:extLst>
                <p:ext uri="{D42A27DB-BD31-4B8C-83A1-F6EECF244321}">
                  <p14:modId xmlns:p14="http://schemas.microsoft.com/office/powerpoint/2010/main" val="624071989"/>
                </p:ext>
              </p:extLst>
            </p:nvPr>
          </p:nvGraphicFramePr>
          <p:xfrm>
            <a:off x="8252411" y="3373262"/>
            <a:ext cx="3306177" cy="257668"/>
          </p:xfrm>
          <a:graphic>
            <a:graphicData uri="http://schemas.openxmlformats.org/drawingml/2006/chart">
              <c:chart xmlns:c="http://schemas.openxmlformats.org/drawingml/2006/chart" xmlns:r="http://schemas.openxmlformats.org/officeDocument/2006/relationships" r:id="rId9"/>
            </a:graphicData>
          </a:graphic>
        </p:graphicFrame>
        <p:sp>
          <p:nvSpPr>
            <p:cNvPr id="56" name="TextBox 55"/>
            <p:cNvSpPr txBox="1"/>
            <p:nvPr/>
          </p:nvSpPr>
          <p:spPr>
            <a:xfrm>
              <a:off x="11134982" y="3378986"/>
              <a:ext cx="442750" cy="246221"/>
            </a:xfrm>
            <a:prstGeom prst="rect">
              <a:avLst/>
            </a:prstGeom>
            <a:noFill/>
          </p:spPr>
          <p:txBody>
            <a:bodyPr wrap="none" rtlCol="0">
              <a:spAutoFit/>
            </a:bodyPr>
            <a:lstStyle/>
            <a:p>
              <a:pPr algn="r"/>
              <a:r>
                <a:rPr lang="en-US" sz="1000">
                  <a:ea typeface="Work Sans Medium" panose="020B0706030804020204" pitchFamily="34" charset="0"/>
                  <a:cs typeface="Work Sans Medium" panose="020B0706030804020204" pitchFamily="34" charset="0"/>
                </a:rPr>
                <a:t>75%</a:t>
              </a:r>
            </a:p>
          </p:txBody>
        </p:sp>
      </p:grpSp>
      <p:grpSp>
        <p:nvGrpSpPr>
          <p:cNvPr id="57" name="Group 56"/>
          <p:cNvGrpSpPr/>
          <p:nvPr/>
        </p:nvGrpSpPr>
        <p:grpSpPr>
          <a:xfrm>
            <a:off x="8254792" y="5217277"/>
            <a:ext cx="3325321" cy="257668"/>
            <a:chOff x="8252411" y="3373262"/>
            <a:chExt cx="3325321" cy="257668"/>
          </a:xfrm>
        </p:grpSpPr>
        <p:graphicFrame>
          <p:nvGraphicFramePr>
            <p:cNvPr id="58" name="Chart 57"/>
            <p:cNvGraphicFramePr/>
            <p:nvPr>
              <p:extLst>
                <p:ext uri="{D42A27DB-BD31-4B8C-83A1-F6EECF244321}">
                  <p14:modId xmlns:p14="http://schemas.microsoft.com/office/powerpoint/2010/main" val="4211488875"/>
                </p:ext>
              </p:extLst>
            </p:nvPr>
          </p:nvGraphicFramePr>
          <p:xfrm>
            <a:off x="8252411" y="3373262"/>
            <a:ext cx="3306177" cy="257668"/>
          </p:xfrm>
          <a:graphic>
            <a:graphicData uri="http://schemas.openxmlformats.org/drawingml/2006/chart">
              <c:chart xmlns:c="http://schemas.openxmlformats.org/drawingml/2006/chart" xmlns:r="http://schemas.openxmlformats.org/officeDocument/2006/relationships" r:id="rId10"/>
            </a:graphicData>
          </a:graphic>
        </p:graphicFrame>
        <p:sp>
          <p:nvSpPr>
            <p:cNvPr id="59" name="TextBox 58"/>
            <p:cNvSpPr txBox="1"/>
            <p:nvPr/>
          </p:nvSpPr>
          <p:spPr>
            <a:xfrm>
              <a:off x="11130173" y="3378986"/>
              <a:ext cx="447559" cy="246221"/>
            </a:xfrm>
            <a:prstGeom prst="rect">
              <a:avLst/>
            </a:prstGeom>
            <a:noFill/>
          </p:spPr>
          <p:txBody>
            <a:bodyPr wrap="none" rtlCol="0">
              <a:spAutoFit/>
            </a:bodyPr>
            <a:lstStyle/>
            <a:p>
              <a:pPr algn="r"/>
              <a:r>
                <a:rPr lang="en-US" sz="1000">
                  <a:ea typeface="Work Sans Medium" panose="020B0706030804020204" pitchFamily="34" charset="0"/>
                  <a:cs typeface="Work Sans Medium" panose="020B0706030804020204" pitchFamily="34" charset="0"/>
                </a:rPr>
                <a:t>45%</a:t>
              </a:r>
            </a:p>
          </p:txBody>
        </p:sp>
      </p:grpSp>
      <p:sp>
        <p:nvSpPr>
          <p:cNvPr id="60" name="TextBox 59"/>
          <p:cNvSpPr txBox="1"/>
          <p:nvPr/>
        </p:nvSpPr>
        <p:spPr>
          <a:xfrm>
            <a:off x="4355758" y="1585746"/>
            <a:ext cx="3361397" cy="361637"/>
          </a:xfrm>
          <a:prstGeom prst="rect">
            <a:avLst/>
          </a:prstGeom>
          <a:noFill/>
        </p:spPr>
        <p:txBody>
          <a:bodyPr wrap="square" rtlCol="0">
            <a:spAutoFit/>
          </a:bodyPr>
          <a:lstStyle/>
          <a:p>
            <a:r>
              <a:rPr lang="en-US" sz="1750">
                <a:ea typeface="Work Sans Medium" panose="020B0706030804020204" pitchFamily="34" charset="0"/>
                <a:cs typeface="Work Sans Medium" panose="020B0706030804020204" pitchFamily="34" charset="0"/>
              </a:rPr>
              <a:t>Page Views</a:t>
            </a:r>
          </a:p>
        </p:txBody>
      </p:sp>
      <p:sp>
        <p:nvSpPr>
          <p:cNvPr id="61" name="TextBox 60"/>
          <p:cNvSpPr txBox="1"/>
          <p:nvPr/>
        </p:nvSpPr>
        <p:spPr>
          <a:xfrm>
            <a:off x="4355758" y="1933408"/>
            <a:ext cx="3361397" cy="323165"/>
          </a:xfrm>
          <a:prstGeom prst="rect">
            <a:avLst/>
          </a:prstGeom>
          <a:noFill/>
        </p:spPr>
        <p:txBody>
          <a:bodyPr wrap="square" rtlCol="0">
            <a:spAutoFit/>
          </a:bodyPr>
          <a:lstStyle/>
          <a:p>
            <a:r>
              <a:rPr lang="en-US" sz="1500">
                <a:ea typeface="Work Sans Medium" panose="020B0706030804020204" pitchFamily="34" charset="0"/>
                <a:cs typeface="Work Sans Medium" panose="020B0706030804020204" pitchFamily="34" charset="0"/>
              </a:rPr>
              <a:t>Lorem ipsum dolor sit </a:t>
            </a:r>
            <a:r>
              <a:rPr lang="en-US" sz="1500" err="1">
                <a:ea typeface="Work Sans Medium" panose="020B0706030804020204" pitchFamily="34" charset="0"/>
                <a:cs typeface="Work Sans Medium" panose="020B0706030804020204" pitchFamily="34" charset="0"/>
              </a:rPr>
              <a:t>amet</a:t>
            </a:r>
            <a:endParaRPr lang="en-US" sz="1500">
              <a:ea typeface="Work Sans Medium" panose="020B0706030804020204" pitchFamily="34" charset="0"/>
              <a:cs typeface="Work Sans Medium" panose="020B0706030804020204" pitchFamily="34" charset="0"/>
            </a:endParaRPr>
          </a:p>
        </p:txBody>
      </p:sp>
      <p:sp>
        <p:nvSpPr>
          <p:cNvPr id="62" name="TextBox 61"/>
          <p:cNvSpPr txBox="1"/>
          <p:nvPr/>
        </p:nvSpPr>
        <p:spPr>
          <a:xfrm>
            <a:off x="8175283" y="1585746"/>
            <a:ext cx="3361397" cy="361637"/>
          </a:xfrm>
          <a:prstGeom prst="rect">
            <a:avLst/>
          </a:prstGeom>
          <a:noFill/>
        </p:spPr>
        <p:txBody>
          <a:bodyPr wrap="square" rtlCol="0">
            <a:spAutoFit/>
          </a:bodyPr>
          <a:lstStyle/>
          <a:p>
            <a:r>
              <a:rPr lang="en-US" sz="1750">
                <a:ea typeface="Work Sans Medium" panose="020B0706030804020204" pitchFamily="34" charset="0"/>
                <a:cs typeface="Work Sans Medium" panose="020B0706030804020204" pitchFamily="34" charset="0"/>
              </a:rPr>
              <a:t>Our Company</a:t>
            </a:r>
          </a:p>
        </p:txBody>
      </p:sp>
      <p:sp>
        <p:nvSpPr>
          <p:cNvPr id="63" name="TextBox 62"/>
          <p:cNvSpPr txBox="1"/>
          <p:nvPr/>
        </p:nvSpPr>
        <p:spPr>
          <a:xfrm>
            <a:off x="8175283" y="1933408"/>
            <a:ext cx="3361397" cy="323165"/>
          </a:xfrm>
          <a:prstGeom prst="rect">
            <a:avLst/>
          </a:prstGeom>
          <a:noFill/>
        </p:spPr>
        <p:txBody>
          <a:bodyPr wrap="square" rtlCol="0">
            <a:spAutoFit/>
          </a:bodyPr>
          <a:lstStyle/>
          <a:p>
            <a:r>
              <a:rPr lang="en-US" sz="1500">
                <a:ea typeface="Work Sans Medium" panose="020B0706030804020204" pitchFamily="34" charset="0"/>
                <a:cs typeface="Work Sans Medium" panose="020B0706030804020204" pitchFamily="34" charset="0"/>
              </a:rPr>
              <a:t>Lorem ipsum dolor sit </a:t>
            </a:r>
            <a:r>
              <a:rPr lang="en-US" sz="1500" err="1">
                <a:ea typeface="Work Sans Medium" panose="020B0706030804020204" pitchFamily="34" charset="0"/>
                <a:cs typeface="Work Sans Medium" panose="020B0706030804020204" pitchFamily="34" charset="0"/>
              </a:rPr>
              <a:t>amet</a:t>
            </a:r>
            <a:endParaRPr lang="en-US" sz="1500">
              <a:ea typeface="Work Sans Medium" panose="020B0706030804020204" pitchFamily="34" charset="0"/>
              <a:cs typeface="Work Sans Medium" panose="020B0706030804020204" pitchFamily="34" charset="0"/>
            </a:endParaRPr>
          </a:p>
        </p:txBody>
      </p:sp>
      <p:sp>
        <p:nvSpPr>
          <p:cNvPr id="64" name="TextBox 63"/>
          <p:cNvSpPr txBox="1"/>
          <p:nvPr/>
        </p:nvSpPr>
        <p:spPr>
          <a:xfrm>
            <a:off x="4632245" y="2433638"/>
            <a:ext cx="1037463" cy="276999"/>
          </a:xfrm>
          <a:prstGeom prst="rect">
            <a:avLst/>
          </a:prstGeom>
          <a:noFill/>
        </p:spPr>
        <p:txBody>
          <a:bodyPr wrap="none" rtlCol="0">
            <a:spAutoFit/>
          </a:bodyPr>
          <a:lstStyle/>
          <a:p>
            <a:pPr algn="ctr"/>
            <a:r>
              <a:rPr lang="en-US" sz="1200">
                <a:ea typeface="Work Sans Medium" panose="020B0706030804020204" pitchFamily="34" charset="0"/>
                <a:cs typeface="Work Sans Medium" panose="020B0706030804020204" pitchFamily="34" charset="0"/>
              </a:rPr>
              <a:t>Page Views</a:t>
            </a:r>
          </a:p>
        </p:txBody>
      </p:sp>
      <p:sp>
        <p:nvSpPr>
          <p:cNvPr id="65" name="TextBox 64"/>
          <p:cNvSpPr txBox="1"/>
          <p:nvPr/>
        </p:nvSpPr>
        <p:spPr>
          <a:xfrm>
            <a:off x="6389771" y="2433638"/>
            <a:ext cx="1332417" cy="276999"/>
          </a:xfrm>
          <a:prstGeom prst="rect">
            <a:avLst/>
          </a:prstGeom>
          <a:noFill/>
        </p:spPr>
        <p:txBody>
          <a:bodyPr wrap="none" rtlCol="0">
            <a:spAutoFit/>
          </a:bodyPr>
          <a:lstStyle/>
          <a:p>
            <a:pPr algn="ctr"/>
            <a:r>
              <a:rPr lang="en-US" sz="1200">
                <a:ea typeface="Work Sans Medium" panose="020B0706030804020204" pitchFamily="34" charset="0"/>
                <a:cs typeface="Work Sans Medium" panose="020B0706030804020204" pitchFamily="34" charset="0"/>
              </a:rPr>
              <a:t>Unique Visitors</a:t>
            </a:r>
          </a:p>
        </p:txBody>
      </p:sp>
      <p:sp>
        <p:nvSpPr>
          <p:cNvPr id="66" name="TextBox 65"/>
          <p:cNvSpPr txBox="1"/>
          <p:nvPr/>
        </p:nvSpPr>
        <p:spPr>
          <a:xfrm>
            <a:off x="6594154" y="4191000"/>
            <a:ext cx="923651" cy="276999"/>
          </a:xfrm>
          <a:prstGeom prst="rect">
            <a:avLst/>
          </a:prstGeom>
          <a:noFill/>
        </p:spPr>
        <p:txBody>
          <a:bodyPr wrap="none" rtlCol="0">
            <a:spAutoFit/>
          </a:bodyPr>
          <a:lstStyle/>
          <a:p>
            <a:pPr algn="ctr"/>
            <a:r>
              <a:rPr lang="en-US" sz="1200">
                <a:ea typeface="Work Sans Medium" panose="020B0706030804020204" pitchFamily="34" charset="0"/>
                <a:cs typeface="Work Sans Medium" panose="020B0706030804020204" pitchFamily="34" charset="0"/>
              </a:rPr>
              <a:t>Followers</a:t>
            </a:r>
          </a:p>
        </p:txBody>
      </p:sp>
      <p:sp>
        <p:nvSpPr>
          <p:cNvPr id="67" name="TextBox 66"/>
          <p:cNvSpPr txBox="1"/>
          <p:nvPr/>
        </p:nvSpPr>
        <p:spPr>
          <a:xfrm>
            <a:off x="4664305" y="4191000"/>
            <a:ext cx="973343" cy="276999"/>
          </a:xfrm>
          <a:prstGeom prst="rect">
            <a:avLst/>
          </a:prstGeom>
          <a:noFill/>
        </p:spPr>
        <p:txBody>
          <a:bodyPr wrap="none" rtlCol="0">
            <a:spAutoFit/>
          </a:bodyPr>
          <a:lstStyle/>
          <a:p>
            <a:pPr algn="ctr"/>
            <a:r>
              <a:rPr lang="en-US" sz="1200" err="1">
                <a:ea typeface="Work Sans Medium" panose="020B0706030804020204" pitchFamily="34" charset="0"/>
                <a:cs typeface="Work Sans Medium" panose="020B0706030804020204" pitchFamily="34" charset="0"/>
              </a:rPr>
              <a:t>Favourites</a:t>
            </a:r>
            <a:endParaRPr lang="en-US" sz="1200">
              <a:ea typeface="Work Sans Medium" panose="020B0706030804020204" pitchFamily="34" charset="0"/>
              <a:cs typeface="Work Sans Medium" panose="020B0706030804020204" pitchFamily="34" charset="0"/>
            </a:endParaRPr>
          </a:p>
        </p:txBody>
      </p:sp>
      <p:sp>
        <p:nvSpPr>
          <p:cNvPr id="68" name="TextBox 67"/>
          <p:cNvSpPr txBox="1"/>
          <p:nvPr/>
        </p:nvSpPr>
        <p:spPr>
          <a:xfrm>
            <a:off x="4776548" y="3210081"/>
            <a:ext cx="742512" cy="361637"/>
          </a:xfrm>
          <a:prstGeom prst="rect">
            <a:avLst/>
          </a:prstGeom>
          <a:noFill/>
        </p:spPr>
        <p:txBody>
          <a:bodyPr wrap="none" rtlCol="0">
            <a:spAutoFit/>
          </a:bodyPr>
          <a:lstStyle/>
          <a:p>
            <a:pPr algn="ctr"/>
            <a:r>
              <a:rPr lang="en-US" sz="1750">
                <a:ea typeface="Work Sans Medium" panose="020B0706030804020204" pitchFamily="34" charset="0"/>
                <a:cs typeface="Work Sans Medium" panose="020B0706030804020204" pitchFamily="34" charset="0"/>
              </a:rPr>
              <a:t>200K</a:t>
            </a:r>
          </a:p>
        </p:txBody>
      </p:sp>
      <p:sp>
        <p:nvSpPr>
          <p:cNvPr id="69" name="TextBox 68"/>
          <p:cNvSpPr txBox="1"/>
          <p:nvPr/>
        </p:nvSpPr>
        <p:spPr>
          <a:xfrm>
            <a:off x="6753683" y="3210081"/>
            <a:ext cx="598242" cy="361637"/>
          </a:xfrm>
          <a:prstGeom prst="rect">
            <a:avLst/>
          </a:prstGeom>
          <a:noFill/>
        </p:spPr>
        <p:txBody>
          <a:bodyPr wrap="none" rtlCol="0">
            <a:spAutoFit/>
          </a:bodyPr>
          <a:lstStyle/>
          <a:p>
            <a:pPr algn="ctr"/>
            <a:r>
              <a:rPr lang="en-US" sz="1750">
                <a:ea typeface="Work Sans Medium" panose="020B0706030804020204" pitchFamily="34" charset="0"/>
                <a:cs typeface="Work Sans Medium" panose="020B0706030804020204" pitchFamily="34" charset="0"/>
              </a:rPr>
              <a:t>70K</a:t>
            </a:r>
          </a:p>
        </p:txBody>
      </p:sp>
      <p:sp>
        <p:nvSpPr>
          <p:cNvPr id="70" name="TextBox 69"/>
          <p:cNvSpPr txBox="1"/>
          <p:nvPr/>
        </p:nvSpPr>
        <p:spPr>
          <a:xfrm>
            <a:off x="6752081" y="4997606"/>
            <a:ext cx="601447" cy="361637"/>
          </a:xfrm>
          <a:prstGeom prst="rect">
            <a:avLst/>
          </a:prstGeom>
          <a:noFill/>
        </p:spPr>
        <p:txBody>
          <a:bodyPr wrap="none" rtlCol="0">
            <a:spAutoFit/>
          </a:bodyPr>
          <a:lstStyle/>
          <a:p>
            <a:pPr algn="ctr"/>
            <a:r>
              <a:rPr lang="en-US" sz="1750">
                <a:ea typeface="Work Sans Medium" panose="020B0706030804020204" pitchFamily="34" charset="0"/>
                <a:cs typeface="Work Sans Medium" panose="020B0706030804020204" pitchFamily="34" charset="0"/>
              </a:rPr>
              <a:t>50K</a:t>
            </a:r>
          </a:p>
        </p:txBody>
      </p:sp>
      <p:sp>
        <p:nvSpPr>
          <p:cNvPr id="71" name="TextBox 70"/>
          <p:cNvSpPr txBox="1"/>
          <p:nvPr/>
        </p:nvSpPr>
        <p:spPr>
          <a:xfrm>
            <a:off x="4777350" y="4997606"/>
            <a:ext cx="740908" cy="361637"/>
          </a:xfrm>
          <a:prstGeom prst="rect">
            <a:avLst/>
          </a:prstGeom>
          <a:noFill/>
        </p:spPr>
        <p:txBody>
          <a:bodyPr wrap="none" rtlCol="0">
            <a:spAutoFit/>
          </a:bodyPr>
          <a:lstStyle/>
          <a:p>
            <a:pPr algn="ctr"/>
            <a:r>
              <a:rPr lang="en-US" sz="1750">
                <a:ea typeface="Work Sans Medium" panose="020B0706030804020204" pitchFamily="34" charset="0"/>
                <a:cs typeface="Work Sans Medium" panose="020B0706030804020204" pitchFamily="34" charset="0"/>
              </a:rPr>
              <a:t>500K</a:t>
            </a:r>
          </a:p>
        </p:txBody>
      </p:sp>
      <p:sp>
        <p:nvSpPr>
          <p:cNvPr id="74" name="TextBox 73"/>
          <p:cNvSpPr txBox="1"/>
          <p:nvPr/>
        </p:nvSpPr>
        <p:spPr>
          <a:xfrm>
            <a:off x="8158415" y="2801949"/>
            <a:ext cx="1037463" cy="276999"/>
          </a:xfrm>
          <a:prstGeom prst="rect">
            <a:avLst/>
          </a:prstGeom>
          <a:noFill/>
        </p:spPr>
        <p:txBody>
          <a:bodyPr wrap="none" rtlCol="0">
            <a:spAutoFit/>
          </a:bodyPr>
          <a:lstStyle/>
          <a:p>
            <a:r>
              <a:rPr lang="en-US" sz="1200">
                <a:ea typeface="Work Sans Medium" panose="020B0706030804020204" pitchFamily="34" charset="0"/>
                <a:cs typeface="Work Sans Medium" panose="020B0706030804020204" pitchFamily="34" charset="0"/>
              </a:rPr>
              <a:t>Page Views</a:t>
            </a:r>
          </a:p>
        </p:txBody>
      </p:sp>
      <p:sp>
        <p:nvSpPr>
          <p:cNvPr id="75" name="TextBox 74"/>
          <p:cNvSpPr txBox="1"/>
          <p:nvPr/>
        </p:nvSpPr>
        <p:spPr>
          <a:xfrm>
            <a:off x="8158415" y="3521087"/>
            <a:ext cx="1332416" cy="276999"/>
          </a:xfrm>
          <a:prstGeom prst="rect">
            <a:avLst/>
          </a:prstGeom>
          <a:noFill/>
        </p:spPr>
        <p:txBody>
          <a:bodyPr wrap="none" rtlCol="0">
            <a:spAutoFit/>
          </a:bodyPr>
          <a:lstStyle/>
          <a:p>
            <a:r>
              <a:rPr lang="en-US" sz="1200">
                <a:ea typeface="Work Sans Medium" panose="020B0706030804020204" pitchFamily="34" charset="0"/>
                <a:cs typeface="Work Sans Medium" panose="020B0706030804020204" pitchFamily="34" charset="0"/>
              </a:rPr>
              <a:t>Unique Visitors</a:t>
            </a:r>
          </a:p>
        </p:txBody>
      </p:sp>
      <p:sp>
        <p:nvSpPr>
          <p:cNvPr id="76" name="TextBox 75"/>
          <p:cNvSpPr txBox="1"/>
          <p:nvPr/>
        </p:nvSpPr>
        <p:spPr>
          <a:xfrm>
            <a:off x="8158415" y="4230699"/>
            <a:ext cx="973343" cy="276999"/>
          </a:xfrm>
          <a:prstGeom prst="rect">
            <a:avLst/>
          </a:prstGeom>
          <a:noFill/>
        </p:spPr>
        <p:txBody>
          <a:bodyPr wrap="none" rtlCol="0">
            <a:spAutoFit/>
          </a:bodyPr>
          <a:lstStyle/>
          <a:p>
            <a:r>
              <a:rPr lang="en-US" sz="1200" err="1">
                <a:ea typeface="Work Sans Medium" panose="020B0706030804020204" pitchFamily="34" charset="0"/>
                <a:cs typeface="Work Sans Medium" panose="020B0706030804020204" pitchFamily="34" charset="0"/>
              </a:rPr>
              <a:t>Favourites</a:t>
            </a:r>
            <a:endParaRPr lang="en-US" sz="1200">
              <a:ea typeface="Work Sans Medium" panose="020B0706030804020204" pitchFamily="34" charset="0"/>
              <a:cs typeface="Work Sans Medium" panose="020B0706030804020204" pitchFamily="34" charset="0"/>
            </a:endParaRPr>
          </a:p>
        </p:txBody>
      </p:sp>
      <p:sp>
        <p:nvSpPr>
          <p:cNvPr id="77" name="TextBox 76"/>
          <p:cNvSpPr txBox="1"/>
          <p:nvPr/>
        </p:nvSpPr>
        <p:spPr>
          <a:xfrm>
            <a:off x="8158415" y="4946002"/>
            <a:ext cx="923651" cy="276999"/>
          </a:xfrm>
          <a:prstGeom prst="rect">
            <a:avLst/>
          </a:prstGeom>
          <a:noFill/>
        </p:spPr>
        <p:txBody>
          <a:bodyPr wrap="none" rtlCol="0">
            <a:spAutoFit/>
          </a:bodyPr>
          <a:lstStyle/>
          <a:p>
            <a:r>
              <a:rPr lang="en-US" sz="1200">
                <a:ea typeface="Work Sans Medium" panose="020B0706030804020204" pitchFamily="34" charset="0"/>
                <a:cs typeface="Work Sans Medium" panose="020B0706030804020204" pitchFamily="34" charset="0"/>
              </a:rPr>
              <a:t>Followers</a:t>
            </a:r>
          </a:p>
        </p:txBody>
      </p:sp>
      <p:cxnSp>
        <p:nvCxnSpPr>
          <p:cNvPr id="78" name="Straight Connector 77"/>
          <p:cNvCxnSpPr/>
          <p:nvPr/>
        </p:nvCxnSpPr>
        <p:spPr>
          <a:xfrm>
            <a:off x="4186238" y="1688307"/>
            <a:ext cx="0" cy="4362450"/>
          </a:xfrm>
          <a:prstGeom prst="line">
            <a:avLst/>
          </a:prstGeom>
          <a:ln>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a:off x="7996238" y="1688307"/>
            <a:ext cx="0" cy="4362450"/>
          </a:xfrm>
          <a:prstGeom prst="line">
            <a:avLst/>
          </a:prstGeom>
          <a:ln>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sp>
        <p:nvSpPr>
          <p:cNvPr id="80" name="TextBox 79"/>
          <p:cNvSpPr txBox="1"/>
          <p:nvPr/>
        </p:nvSpPr>
        <p:spPr>
          <a:xfrm>
            <a:off x="536233" y="1581054"/>
            <a:ext cx="3361397" cy="361637"/>
          </a:xfrm>
          <a:prstGeom prst="rect">
            <a:avLst/>
          </a:prstGeom>
          <a:noFill/>
        </p:spPr>
        <p:txBody>
          <a:bodyPr wrap="square" rtlCol="0">
            <a:spAutoFit/>
          </a:bodyPr>
          <a:lstStyle/>
          <a:p>
            <a:r>
              <a:rPr lang="en-US" sz="1750">
                <a:ea typeface="Work Sans Medium" panose="020B0706030804020204" pitchFamily="34" charset="0"/>
                <a:cs typeface="Work Sans Medium" panose="020B0706030804020204" pitchFamily="34" charset="0"/>
              </a:rPr>
              <a:t>Category: Age</a:t>
            </a:r>
          </a:p>
        </p:txBody>
      </p:sp>
      <p:sp>
        <p:nvSpPr>
          <p:cNvPr id="81" name="TextBox 80"/>
          <p:cNvSpPr txBox="1"/>
          <p:nvPr/>
        </p:nvSpPr>
        <p:spPr>
          <a:xfrm>
            <a:off x="536233" y="1928716"/>
            <a:ext cx="3361397" cy="323165"/>
          </a:xfrm>
          <a:prstGeom prst="rect">
            <a:avLst/>
          </a:prstGeom>
          <a:noFill/>
        </p:spPr>
        <p:txBody>
          <a:bodyPr wrap="square" rtlCol="0">
            <a:spAutoFit/>
          </a:bodyPr>
          <a:lstStyle/>
          <a:p>
            <a:r>
              <a:rPr lang="en-US" sz="1500">
                <a:ea typeface="Work Sans Medium" panose="020B0706030804020204" pitchFamily="34" charset="0"/>
                <a:cs typeface="Work Sans Medium" panose="020B0706030804020204" pitchFamily="34" charset="0"/>
              </a:rPr>
              <a:t>Lorem ipsum dolor</a:t>
            </a:r>
          </a:p>
        </p:txBody>
      </p:sp>
      <p:grpSp>
        <p:nvGrpSpPr>
          <p:cNvPr id="82" name="Group 81"/>
          <p:cNvGrpSpPr/>
          <p:nvPr/>
        </p:nvGrpSpPr>
        <p:grpSpPr>
          <a:xfrm>
            <a:off x="616744" y="3067501"/>
            <a:ext cx="3325321" cy="257668"/>
            <a:chOff x="8252411" y="3373262"/>
            <a:chExt cx="3325321" cy="257668"/>
          </a:xfrm>
        </p:grpSpPr>
        <p:graphicFrame>
          <p:nvGraphicFramePr>
            <p:cNvPr id="83" name="Chart 82"/>
            <p:cNvGraphicFramePr/>
            <p:nvPr>
              <p:extLst>
                <p:ext uri="{D42A27DB-BD31-4B8C-83A1-F6EECF244321}">
                  <p14:modId xmlns:p14="http://schemas.microsoft.com/office/powerpoint/2010/main" val="1299661327"/>
                </p:ext>
              </p:extLst>
            </p:nvPr>
          </p:nvGraphicFramePr>
          <p:xfrm>
            <a:off x="8252411" y="3373262"/>
            <a:ext cx="3306177" cy="257668"/>
          </p:xfrm>
          <a:graphic>
            <a:graphicData uri="http://schemas.openxmlformats.org/drawingml/2006/chart">
              <c:chart xmlns:c="http://schemas.openxmlformats.org/drawingml/2006/chart" xmlns:r="http://schemas.openxmlformats.org/officeDocument/2006/relationships" r:id="rId11"/>
            </a:graphicData>
          </a:graphic>
        </p:graphicFrame>
        <p:sp>
          <p:nvSpPr>
            <p:cNvPr id="84" name="TextBox 83"/>
            <p:cNvSpPr txBox="1"/>
            <p:nvPr/>
          </p:nvSpPr>
          <p:spPr>
            <a:xfrm>
              <a:off x="11125364" y="3378986"/>
              <a:ext cx="452368" cy="246221"/>
            </a:xfrm>
            <a:prstGeom prst="rect">
              <a:avLst/>
            </a:prstGeom>
            <a:noFill/>
          </p:spPr>
          <p:txBody>
            <a:bodyPr wrap="none" rtlCol="0">
              <a:spAutoFit/>
            </a:bodyPr>
            <a:lstStyle/>
            <a:p>
              <a:pPr algn="r"/>
              <a:r>
                <a:rPr lang="en-US" sz="1000">
                  <a:ea typeface="Work Sans Medium" panose="020B0706030804020204" pitchFamily="34" charset="0"/>
                  <a:cs typeface="Work Sans Medium" panose="020B0706030804020204" pitchFamily="34" charset="0"/>
                </a:rPr>
                <a:t>60%</a:t>
              </a:r>
            </a:p>
          </p:txBody>
        </p:sp>
      </p:grpSp>
      <p:grpSp>
        <p:nvGrpSpPr>
          <p:cNvPr id="85" name="Group 84"/>
          <p:cNvGrpSpPr/>
          <p:nvPr/>
        </p:nvGrpSpPr>
        <p:grpSpPr>
          <a:xfrm>
            <a:off x="616744" y="3786639"/>
            <a:ext cx="3325321" cy="257668"/>
            <a:chOff x="8252411" y="3373262"/>
            <a:chExt cx="3325321" cy="257668"/>
          </a:xfrm>
        </p:grpSpPr>
        <p:graphicFrame>
          <p:nvGraphicFramePr>
            <p:cNvPr id="86" name="Chart 85"/>
            <p:cNvGraphicFramePr/>
            <p:nvPr>
              <p:extLst>
                <p:ext uri="{D42A27DB-BD31-4B8C-83A1-F6EECF244321}">
                  <p14:modId xmlns:p14="http://schemas.microsoft.com/office/powerpoint/2010/main" val="1711597664"/>
                </p:ext>
              </p:extLst>
            </p:nvPr>
          </p:nvGraphicFramePr>
          <p:xfrm>
            <a:off x="8252411" y="3373262"/>
            <a:ext cx="3306177" cy="257668"/>
          </p:xfrm>
          <a:graphic>
            <a:graphicData uri="http://schemas.openxmlformats.org/drawingml/2006/chart">
              <c:chart xmlns:c="http://schemas.openxmlformats.org/drawingml/2006/chart" xmlns:r="http://schemas.openxmlformats.org/officeDocument/2006/relationships" r:id="rId12"/>
            </a:graphicData>
          </a:graphic>
        </p:graphicFrame>
        <p:sp>
          <p:nvSpPr>
            <p:cNvPr id="87" name="TextBox 86"/>
            <p:cNvSpPr txBox="1"/>
            <p:nvPr/>
          </p:nvSpPr>
          <p:spPr>
            <a:xfrm>
              <a:off x="11125364" y="3378986"/>
              <a:ext cx="452368" cy="246221"/>
            </a:xfrm>
            <a:prstGeom prst="rect">
              <a:avLst/>
            </a:prstGeom>
            <a:noFill/>
          </p:spPr>
          <p:txBody>
            <a:bodyPr wrap="none" rtlCol="0">
              <a:spAutoFit/>
            </a:bodyPr>
            <a:lstStyle/>
            <a:p>
              <a:pPr algn="r"/>
              <a:r>
                <a:rPr lang="en-US" sz="1000">
                  <a:ea typeface="Work Sans Medium" panose="020B0706030804020204" pitchFamily="34" charset="0"/>
                  <a:cs typeface="Work Sans Medium" panose="020B0706030804020204" pitchFamily="34" charset="0"/>
                </a:rPr>
                <a:t>80%</a:t>
              </a:r>
            </a:p>
          </p:txBody>
        </p:sp>
      </p:grpSp>
      <p:grpSp>
        <p:nvGrpSpPr>
          <p:cNvPr id="88" name="Group 87"/>
          <p:cNvGrpSpPr/>
          <p:nvPr/>
        </p:nvGrpSpPr>
        <p:grpSpPr>
          <a:xfrm>
            <a:off x="616744" y="4496251"/>
            <a:ext cx="3325321" cy="257668"/>
            <a:chOff x="8252411" y="3373262"/>
            <a:chExt cx="3325321" cy="257668"/>
          </a:xfrm>
        </p:grpSpPr>
        <p:graphicFrame>
          <p:nvGraphicFramePr>
            <p:cNvPr id="89" name="Chart 88"/>
            <p:cNvGraphicFramePr/>
            <p:nvPr>
              <p:extLst>
                <p:ext uri="{D42A27DB-BD31-4B8C-83A1-F6EECF244321}">
                  <p14:modId xmlns:p14="http://schemas.microsoft.com/office/powerpoint/2010/main" val="466559845"/>
                </p:ext>
              </p:extLst>
            </p:nvPr>
          </p:nvGraphicFramePr>
          <p:xfrm>
            <a:off x="8252411" y="3373262"/>
            <a:ext cx="3306177" cy="257668"/>
          </p:xfrm>
          <a:graphic>
            <a:graphicData uri="http://schemas.openxmlformats.org/drawingml/2006/chart">
              <c:chart xmlns:c="http://schemas.openxmlformats.org/drawingml/2006/chart" xmlns:r="http://schemas.openxmlformats.org/officeDocument/2006/relationships" r:id="rId13"/>
            </a:graphicData>
          </a:graphic>
        </p:graphicFrame>
        <p:sp>
          <p:nvSpPr>
            <p:cNvPr id="90" name="TextBox 89"/>
            <p:cNvSpPr txBox="1"/>
            <p:nvPr/>
          </p:nvSpPr>
          <p:spPr>
            <a:xfrm>
              <a:off x="11130173" y="3378986"/>
              <a:ext cx="447559" cy="246221"/>
            </a:xfrm>
            <a:prstGeom prst="rect">
              <a:avLst/>
            </a:prstGeom>
            <a:noFill/>
          </p:spPr>
          <p:txBody>
            <a:bodyPr wrap="none" rtlCol="0">
              <a:spAutoFit/>
            </a:bodyPr>
            <a:lstStyle/>
            <a:p>
              <a:pPr algn="r"/>
              <a:r>
                <a:rPr lang="en-US" sz="1000">
                  <a:ea typeface="Work Sans Medium" panose="020B0706030804020204" pitchFamily="34" charset="0"/>
                  <a:cs typeface="Work Sans Medium" panose="020B0706030804020204" pitchFamily="34" charset="0"/>
                </a:rPr>
                <a:t>45%</a:t>
              </a:r>
            </a:p>
          </p:txBody>
        </p:sp>
      </p:grpSp>
      <p:grpSp>
        <p:nvGrpSpPr>
          <p:cNvPr id="91" name="Group 90"/>
          <p:cNvGrpSpPr/>
          <p:nvPr/>
        </p:nvGrpSpPr>
        <p:grpSpPr>
          <a:xfrm>
            <a:off x="616744" y="5211554"/>
            <a:ext cx="3325321" cy="257668"/>
            <a:chOff x="8252411" y="3373262"/>
            <a:chExt cx="3325321" cy="257668"/>
          </a:xfrm>
        </p:grpSpPr>
        <p:graphicFrame>
          <p:nvGraphicFramePr>
            <p:cNvPr id="92" name="Chart 91"/>
            <p:cNvGraphicFramePr/>
            <p:nvPr>
              <p:extLst>
                <p:ext uri="{D42A27DB-BD31-4B8C-83A1-F6EECF244321}">
                  <p14:modId xmlns:p14="http://schemas.microsoft.com/office/powerpoint/2010/main" val="225642621"/>
                </p:ext>
              </p:extLst>
            </p:nvPr>
          </p:nvGraphicFramePr>
          <p:xfrm>
            <a:off x="8252411" y="3373262"/>
            <a:ext cx="3306177" cy="257668"/>
          </p:xfrm>
          <a:graphic>
            <a:graphicData uri="http://schemas.openxmlformats.org/drawingml/2006/chart">
              <c:chart xmlns:c="http://schemas.openxmlformats.org/drawingml/2006/chart" xmlns:r="http://schemas.openxmlformats.org/officeDocument/2006/relationships" r:id="rId14"/>
            </a:graphicData>
          </a:graphic>
        </p:graphicFrame>
        <p:sp>
          <p:nvSpPr>
            <p:cNvPr id="93" name="TextBox 92"/>
            <p:cNvSpPr txBox="1"/>
            <p:nvPr/>
          </p:nvSpPr>
          <p:spPr>
            <a:xfrm>
              <a:off x="11130173" y="3378986"/>
              <a:ext cx="447559" cy="246221"/>
            </a:xfrm>
            <a:prstGeom prst="rect">
              <a:avLst/>
            </a:prstGeom>
            <a:noFill/>
          </p:spPr>
          <p:txBody>
            <a:bodyPr wrap="none" rtlCol="0">
              <a:spAutoFit/>
            </a:bodyPr>
            <a:lstStyle/>
            <a:p>
              <a:pPr algn="r"/>
              <a:r>
                <a:rPr lang="en-US" sz="1000">
                  <a:ea typeface="Work Sans Medium" panose="020B0706030804020204" pitchFamily="34" charset="0"/>
                  <a:cs typeface="Work Sans Medium" panose="020B0706030804020204" pitchFamily="34" charset="0"/>
                </a:rPr>
                <a:t>45%</a:t>
              </a:r>
            </a:p>
          </p:txBody>
        </p:sp>
      </p:grpSp>
      <p:sp>
        <p:nvSpPr>
          <p:cNvPr id="94" name="TextBox 93"/>
          <p:cNvSpPr txBox="1"/>
          <p:nvPr/>
        </p:nvSpPr>
        <p:spPr>
          <a:xfrm>
            <a:off x="520367" y="2796226"/>
            <a:ext cx="1007135" cy="276999"/>
          </a:xfrm>
          <a:prstGeom prst="rect">
            <a:avLst/>
          </a:prstGeom>
          <a:noFill/>
        </p:spPr>
        <p:txBody>
          <a:bodyPr wrap="none" rtlCol="0">
            <a:spAutoFit/>
          </a:bodyPr>
          <a:lstStyle/>
          <a:p>
            <a:r>
              <a:rPr lang="en-US" sz="1200">
                <a:latin typeface="Work Sans Medium" panose="020B0706030804020204" pitchFamily="34" charset="0"/>
                <a:ea typeface="Work Sans Medium" panose="020B0706030804020204" pitchFamily="34" charset="0"/>
                <a:cs typeface="Work Sans Medium" panose="020B0706030804020204" pitchFamily="34" charset="0"/>
              </a:rPr>
              <a:t>Page Views</a:t>
            </a:r>
          </a:p>
        </p:txBody>
      </p:sp>
      <p:sp>
        <p:nvSpPr>
          <p:cNvPr id="95" name="TextBox 94"/>
          <p:cNvSpPr txBox="1"/>
          <p:nvPr/>
        </p:nvSpPr>
        <p:spPr>
          <a:xfrm>
            <a:off x="520367" y="3515364"/>
            <a:ext cx="1316386" cy="276999"/>
          </a:xfrm>
          <a:prstGeom prst="rect">
            <a:avLst/>
          </a:prstGeom>
          <a:noFill/>
        </p:spPr>
        <p:txBody>
          <a:bodyPr wrap="none" rtlCol="0">
            <a:spAutoFit/>
          </a:bodyPr>
          <a:lstStyle/>
          <a:p>
            <a:r>
              <a:rPr lang="en-US" sz="1200">
                <a:latin typeface="Work Sans Medium" panose="020B0706030804020204" pitchFamily="34" charset="0"/>
                <a:ea typeface="Work Sans Medium" panose="020B0706030804020204" pitchFamily="34" charset="0"/>
                <a:cs typeface="Work Sans Medium" panose="020B0706030804020204" pitchFamily="34" charset="0"/>
              </a:rPr>
              <a:t>Unique Visitors</a:t>
            </a:r>
          </a:p>
        </p:txBody>
      </p:sp>
      <p:sp>
        <p:nvSpPr>
          <p:cNvPr id="96" name="TextBox 95"/>
          <p:cNvSpPr txBox="1"/>
          <p:nvPr/>
        </p:nvSpPr>
        <p:spPr>
          <a:xfrm>
            <a:off x="520367" y="4224976"/>
            <a:ext cx="963725" cy="276999"/>
          </a:xfrm>
          <a:prstGeom prst="rect">
            <a:avLst/>
          </a:prstGeom>
          <a:noFill/>
        </p:spPr>
        <p:txBody>
          <a:bodyPr wrap="none" rtlCol="0">
            <a:spAutoFit/>
          </a:bodyPr>
          <a:lstStyle/>
          <a:p>
            <a:r>
              <a:rPr lang="en-US" sz="1200" err="1">
                <a:latin typeface="Work Sans Medium" panose="020B0706030804020204" pitchFamily="34" charset="0"/>
                <a:ea typeface="Work Sans Medium" panose="020B0706030804020204" pitchFamily="34" charset="0"/>
                <a:cs typeface="Work Sans Medium" panose="020B0706030804020204" pitchFamily="34" charset="0"/>
              </a:rPr>
              <a:t>Favourites</a:t>
            </a:r>
            <a:endParaRPr lang="en-US" sz="1200">
              <a:latin typeface="Work Sans Medium" panose="020B0706030804020204" pitchFamily="34" charset="0"/>
              <a:ea typeface="Work Sans Medium" panose="020B0706030804020204" pitchFamily="34" charset="0"/>
              <a:cs typeface="Work Sans Medium" panose="020B0706030804020204" pitchFamily="34" charset="0"/>
            </a:endParaRPr>
          </a:p>
        </p:txBody>
      </p:sp>
      <p:sp>
        <p:nvSpPr>
          <p:cNvPr id="97" name="TextBox 96"/>
          <p:cNvSpPr txBox="1"/>
          <p:nvPr/>
        </p:nvSpPr>
        <p:spPr>
          <a:xfrm>
            <a:off x="520367" y="4940279"/>
            <a:ext cx="893321" cy="276999"/>
          </a:xfrm>
          <a:prstGeom prst="rect">
            <a:avLst/>
          </a:prstGeom>
          <a:noFill/>
        </p:spPr>
        <p:txBody>
          <a:bodyPr wrap="none" rtlCol="0">
            <a:spAutoFit/>
          </a:bodyPr>
          <a:lstStyle/>
          <a:p>
            <a:r>
              <a:rPr lang="en-US" sz="1200">
                <a:latin typeface="Work Sans Medium" panose="020B0706030804020204" pitchFamily="34" charset="0"/>
                <a:ea typeface="Work Sans Medium" panose="020B0706030804020204" pitchFamily="34" charset="0"/>
                <a:cs typeface="Work Sans Medium" panose="020B0706030804020204" pitchFamily="34" charset="0"/>
              </a:rPr>
              <a:t>Followers</a:t>
            </a:r>
          </a:p>
        </p:txBody>
      </p:sp>
      <p:sp>
        <p:nvSpPr>
          <p:cNvPr id="16" name="Slide Number Placeholder 15">
            <a:extLst>
              <a:ext uri="{FF2B5EF4-FFF2-40B4-BE49-F238E27FC236}">
                <a16:creationId xmlns:a16="http://schemas.microsoft.com/office/drawing/2014/main" id="{9D1DA87F-B761-49DC-B5CA-0290AD94E287}"/>
              </a:ext>
            </a:extLst>
          </p:cNvPr>
          <p:cNvSpPr>
            <a:spLocks noGrp="1"/>
          </p:cNvSpPr>
          <p:nvPr>
            <p:ph type="sldNum" sz="quarter" idx="10"/>
          </p:nvPr>
        </p:nvSpPr>
        <p:spPr/>
        <p:txBody>
          <a:bodyPr/>
          <a:lstStyle/>
          <a:p>
            <a:fld id="{4E6DB2D9-BBD8-435B-B34A-9B8472CE273E}" type="slidenum">
              <a:rPr lang="en-US" smtClean="0"/>
              <a:pPr/>
              <a:t>46</a:t>
            </a:fld>
            <a:endParaRPr lang="en-US"/>
          </a:p>
        </p:txBody>
      </p:sp>
      <p:sp>
        <p:nvSpPr>
          <p:cNvPr id="17" name="Date Placeholder 16">
            <a:extLst>
              <a:ext uri="{FF2B5EF4-FFF2-40B4-BE49-F238E27FC236}">
                <a16:creationId xmlns:a16="http://schemas.microsoft.com/office/drawing/2014/main" id="{5918A58D-80F9-4940-B171-4CC4A959B157}"/>
              </a:ext>
            </a:extLst>
          </p:cNvPr>
          <p:cNvSpPr>
            <a:spLocks noGrp="1"/>
          </p:cNvSpPr>
          <p:nvPr>
            <p:ph type="dt" sz="half" idx="13"/>
          </p:nvPr>
        </p:nvSpPr>
        <p:spPr/>
        <p:txBody>
          <a:bodyPr/>
          <a:lstStyle/>
          <a:p>
            <a:fld id="{C517EB7D-73A6-412D-9B1C-113B21563C2D}" type="datetime1">
              <a:rPr lang="en-US" smtClean="0"/>
              <a:t>7/24/2019</a:t>
            </a:fld>
            <a:endParaRPr lang="en-US"/>
          </a:p>
        </p:txBody>
      </p:sp>
    </p:spTree>
    <p:extLst>
      <p:ext uri="{BB962C8B-B14F-4D97-AF65-F5344CB8AC3E}">
        <p14:creationId xmlns:p14="http://schemas.microsoft.com/office/powerpoint/2010/main" val="158021554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7459" y="515462"/>
            <a:ext cx="11117083" cy="600164"/>
          </a:xfrm>
        </p:spPr>
        <p:txBody>
          <a:bodyPr/>
          <a:lstStyle/>
          <a:p>
            <a:r>
              <a:rPr lang="en-US"/>
              <a:t>Financial Month Summary</a:t>
            </a:r>
          </a:p>
        </p:txBody>
      </p:sp>
      <p:sp>
        <p:nvSpPr>
          <p:cNvPr id="10" name="Text Placeholder 9"/>
          <p:cNvSpPr>
            <a:spLocks noGrp="1"/>
          </p:cNvSpPr>
          <p:nvPr>
            <p:ph type="body" sz="quarter" idx="12"/>
          </p:nvPr>
        </p:nvSpPr>
        <p:spPr/>
        <p:txBody>
          <a:bodyPr/>
          <a:lstStyle/>
          <a:p>
            <a:r>
              <a:rPr lang="en-US"/>
              <a:t>Subtitle goes here</a:t>
            </a:r>
          </a:p>
        </p:txBody>
      </p:sp>
      <p:graphicFrame>
        <p:nvGraphicFramePr>
          <p:cNvPr id="7" name="Table 6">
            <a:extLst>
              <a:ext uri="{FF2B5EF4-FFF2-40B4-BE49-F238E27FC236}">
                <a16:creationId xmlns:a16="http://schemas.microsoft.com/office/drawing/2014/main" id="{D67DFD3B-0800-48EE-950F-2E8A32F9B068}"/>
              </a:ext>
            </a:extLst>
          </p:cNvPr>
          <p:cNvGraphicFramePr>
            <a:graphicFrameLocks noGrp="1"/>
          </p:cNvGraphicFramePr>
          <p:nvPr>
            <p:extLst>
              <p:ext uri="{D42A27DB-BD31-4B8C-83A1-F6EECF244321}">
                <p14:modId xmlns:p14="http://schemas.microsoft.com/office/powerpoint/2010/main" val="3657409875"/>
              </p:ext>
            </p:extLst>
          </p:nvPr>
        </p:nvGraphicFramePr>
        <p:xfrm>
          <a:off x="633600" y="1673353"/>
          <a:ext cx="10896983" cy="4363200"/>
        </p:xfrm>
        <a:graphic>
          <a:graphicData uri="http://schemas.openxmlformats.org/drawingml/2006/table">
            <a:tbl>
              <a:tblPr firstRow="1" firstCol="1">
                <a:tableStyleId>{5C22544A-7EE6-4342-B048-85BDC9FD1C3A}</a:tableStyleId>
              </a:tblPr>
              <a:tblGrid>
                <a:gridCol w="1908432">
                  <a:extLst>
                    <a:ext uri="{9D8B030D-6E8A-4147-A177-3AD203B41FA5}">
                      <a16:colId xmlns:a16="http://schemas.microsoft.com/office/drawing/2014/main" val="20000"/>
                    </a:ext>
                  </a:extLst>
                </a:gridCol>
                <a:gridCol w="1792224">
                  <a:extLst>
                    <a:ext uri="{9D8B030D-6E8A-4147-A177-3AD203B41FA5}">
                      <a16:colId xmlns:a16="http://schemas.microsoft.com/office/drawing/2014/main" val="20001"/>
                    </a:ext>
                  </a:extLst>
                </a:gridCol>
                <a:gridCol w="1801368">
                  <a:extLst>
                    <a:ext uri="{9D8B030D-6E8A-4147-A177-3AD203B41FA5}">
                      <a16:colId xmlns:a16="http://schemas.microsoft.com/office/drawing/2014/main" val="20002"/>
                    </a:ext>
                  </a:extLst>
                </a:gridCol>
                <a:gridCol w="1801368">
                  <a:extLst>
                    <a:ext uri="{9D8B030D-6E8A-4147-A177-3AD203B41FA5}">
                      <a16:colId xmlns:a16="http://schemas.microsoft.com/office/drawing/2014/main" val="20003"/>
                    </a:ext>
                  </a:extLst>
                </a:gridCol>
                <a:gridCol w="1810512">
                  <a:extLst>
                    <a:ext uri="{9D8B030D-6E8A-4147-A177-3AD203B41FA5}">
                      <a16:colId xmlns:a16="http://schemas.microsoft.com/office/drawing/2014/main" val="20004"/>
                    </a:ext>
                  </a:extLst>
                </a:gridCol>
                <a:gridCol w="1783079">
                  <a:extLst>
                    <a:ext uri="{9D8B030D-6E8A-4147-A177-3AD203B41FA5}">
                      <a16:colId xmlns:a16="http://schemas.microsoft.com/office/drawing/2014/main" val="20005"/>
                    </a:ext>
                  </a:extLst>
                </a:gridCol>
              </a:tblGrid>
              <a:tr h="432000">
                <a:tc>
                  <a:txBody>
                    <a:bodyPr/>
                    <a:lstStyle/>
                    <a:p>
                      <a:r>
                        <a:rPr lang="en-US" sz="1300">
                          <a:solidFill>
                            <a:schemeClr val="tx1"/>
                          </a:solidFill>
                          <a:latin typeface="+mn-lt"/>
                          <a:ea typeface="Work Sans Medium" panose="020B0706030804020204" pitchFamily="34" charset="0"/>
                          <a:cs typeface="Work Sans Medium" panose="020B0706030804020204" pitchFamily="34" charset="0"/>
                        </a:rPr>
                        <a:t>K€</a:t>
                      </a:r>
                    </a:p>
                  </a:txBody>
                  <a:tcPr marL="216000" anchor="ctr"/>
                </a:tc>
                <a:tc>
                  <a:txBody>
                    <a:bodyPr/>
                    <a:lstStyle/>
                    <a:p>
                      <a:pPr algn="ctr"/>
                      <a:r>
                        <a:rPr lang="en-US" sz="1300">
                          <a:solidFill>
                            <a:schemeClr val="tx1"/>
                          </a:solidFill>
                          <a:latin typeface="+mn-lt"/>
                          <a:ea typeface="Work Sans Medium" panose="020B0706030804020204" pitchFamily="34" charset="0"/>
                          <a:cs typeface="Work Sans Medium" panose="020B0706030804020204" pitchFamily="34" charset="0"/>
                        </a:rPr>
                        <a:t>Actual</a:t>
                      </a:r>
                      <a:endParaRPr lang="en-US" sz="1300" b="0">
                        <a:solidFill>
                          <a:schemeClr val="tx1"/>
                        </a:solidFill>
                        <a:latin typeface="+mn-lt"/>
                        <a:ea typeface="Work Sans Medium" panose="020B0706030804020204" pitchFamily="34" charset="0"/>
                        <a:cs typeface="Work Sans Medium" panose="020B0706030804020204" pitchFamily="34" charset="0"/>
                      </a:endParaRPr>
                    </a:p>
                  </a:txBody>
                  <a:tcPr marL="90000" marR="90000" anchor="ctr"/>
                </a:tc>
                <a:tc>
                  <a:txBody>
                    <a:bodyPr/>
                    <a:lstStyle/>
                    <a:p>
                      <a:pPr algn="ctr"/>
                      <a:r>
                        <a:rPr lang="en-US" sz="1300">
                          <a:solidFill>
                            <a:schemeClr val="tx1"/>
                          </a:solidFill>
                          <a:latin typeface="+mn-lt"/>
                          <a:ea typeface="Work Sans Medium" panose="020B0706030804020204" pitchFamily="34" charset="0"/>
                          <a:cs typeface="Work Sans Medium" panose="020B0706030804020204" pitchFamily="34" charset="0"/>
                        </a:rPr>
                        <a:t>Projection</a:t>
                      </a:r>
                      <a:endParaRPr lang="en-US" sz="1300" b="0">
                        <a:solidFill>
                          <a:schemeClr val="tx1"/>
                        </a:solidFill>
                        <a:latin typeface="+mn-lt"/>
                        <a:ea typeface="Work Sans Medium" panose="020B0706030804020204" pitchFamily="34" charset="0"/>
                        <a:cs typeface="Work Sans Medium" panose="020B0706030804020204" pitchFamily="34" charset="0"/>
                      </a:endParaRPr>
                    </a:p>
                  </a:txBody>
                  <a:tcPr marL="90000" marR="90000" anchor="ctr"/>
                </a:tc>
                <a:tc>
                  <a:txBody>
                    <a:bodyPr/>
                    <a:lstStyle/>
                    <a:p>
                      <a:pPr algn="ctr"/>
                      <a:r>
                        <a:rPr lang="en-US" sz="1300">
                          <a:solidFill>
                            <a:schemeClr val="tx1"/>
                          </a:solidFill>
                          <a:latin typeface="+mn-lt"/>
                          <a:ea typeface="Work Sans Medium" panose="020B0706030804020204" pitchFamily="34" charset="0"/>
                          <a:cs typeface="Work Sans Medium" panose="020B0706030804020204" pitchFamily="34" charset="0"/>
                        </a:rPr>
                        <a:t>Plan</a:t>
                      </a:r>
                      <a:endParaRPr lang="en-US" sz="1300" b="0">
                        <a:solidFill>
                          <a:schemeClr val="tx1"/>
                        </a:solidFill>
                        <a:latin typeface="+mn-lt"/>
                        <a:ea typeface="Work Sans Medium" panose="020B0706030804020204" pitchFamily="34" charset="0"/>
                        <a:cs typeface="Work Sans Medium" panose="020B0706030804020204" pitchFamily="34" charset="0"/>
                      </a:endParaRPr>
                    </a:p>
                  </a:txBody>
                  <a:tcPr marL="90000" marR="90000" anchor="ctr"/>
                </a:tc>
                <a:tc>
                  <a:txBody>
                    <a:bodyPr/>
                    <a:lstStyle/>
                    <a:p>
                      <a:pPr algn="ctr"/>
                      <a:r>
                        <a:rPr lang="en-US" sz="1300">
                          <a:solidFill>
                            <a:schemeClr val="tx1"/>
                          </a:solidFill>
                          <a:latin typeface="+mn-lt"/>
                          <a:ea typeface="Work Sans Medium" panose="020B0706030804020204" pitchFamily="34" charset="0"/>
                          <a:cs typeface="Work Sans Medium" panose="020B0706030804020204" pitchFamily="34" charset="0"/>
                        </a:rPr>
                        <a:t>PA %</a:t>
                      </a:r>
                      <a:endParaRPr lang="en-US" sz="1300" b="0">
                        <a:solidFill>
                          <a:schemeClr val="tx1"/>
                        </a:solidFill>
                        <a:latin typeface="+mn-lt"/>
                        <a:ea typeface="Work Sans Medium" panose="020B0706030804020204" pitchFamily="34" charset="0"/>
                        <a:cs typeface="Work Sans Medium" panose="020B0706030804020204" pitchFamily="34" charset="0"/>
                      </a:endParaRPr>
                    </a:p>
                  </a:txBody>
                  <a:tcPr marL="90000" marR="90000" anchor="ctr"/>
                </a:tc>
                <a:tc>
                  <a:txBody>
                    <a:bodyPr/>
                    <a:lstStyle/>
                    <a:p>
                      <a:pPr algn="ctr"/>
                      <a:r>
                        <a:rPr lang="en-US" sz="1300">
                          <a:solidFill>
                            <a:schemeClr val="tx1"/>
                          </a:solidFill>
                          <a:latin typeface="+mn-lt"/>
                          <a:ea typeface="Work Sans Medium" panose="020B0706030804020204" pitchFamily="34" charset="0"/>
                          <a:cs typeface="Work Sans Medium" panose="020B0706030804020204" pitchFamily="34" charset="0"/>
                        </a:rPr>
                        <a:t>Month</a:t>
                      </a:r>
                      <a:endParaRPr lang="en-US" sz="1300" b="0">
                        <a:solidFill>
                          <a:schemeClr val="tx1"/>
                        </a:solidFill>
                        <a:latin typeface="+mn-lt"/>
                        <a:ea typeface="Work Sans Medium" panose="020B0706030804020204" pitchFamily="34" charset="0"/>
                        <a:cs typeface="Work Sans Medium" panose="020B0706030804020204" pitchFamily="34" charset="0"/>
                      </a:endParaRPr>
                    </a:p>
                  </a:txBody>
                  <a:tcPr marL="90000" marR="90000" anchor="ctr"/>
                </a:tc>
                <a:extLst>
                  <a:ext uri="{0D108BD9-81ED-4DB2-BD59-A6C34878D82A}">
                    <a16:rowId xmlns:a16="http://schemas.microsoft.com/office/drawing/2014/main" val="10000"/>
                  </a:ext>
                </a:extLst>
              </a:tr>
              <a:tr h="302400">
                <a:tc>
                  <a:txBody>
                    <a:bodyPr/>
                    <a:lstStyle/>
                    <a:p>
                      <a:r>
                        <a:rPr lang="en-US" sz="950">
                          <a:latin typeface="+mn-lt"/>
                          <a:ea typeface="Work Sans Medium" panose="020B0706030804020204" pitchFamily="34" charset="0"/>
                          <a:cs typeface="Work Sans Medium" panose="020B0706030804020204" pitchFamily="34" charset="0"/>
                        </a:rPr>
                        <a:t>Comp Sales</a:t>
                      </a:r>
                    </a:p>
                  </a:txBody>
                  <a:tcPr marL="216000" anchor="ctr"/>
                </a:tc>
                <a:tc>
                  <a:txBody>
                    <a:bodyPr/>
                    <a:lstStyle/>
                    <a:p>
                      <a:pPr algn="ctr"/>
                      <a:r>
                        <a:rPr lang="en-US" sz="950"/>
                        <a:t>X,XX %</a:t>
                      </a:r>
                      <a:endParaRPr lang="en-US" sz="950">
                        <a:latin typeface="+mn-lt"/>
                      </a:endParaRPr>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50" u="none" strike="noStrike" kern="1200" cap="none" spc="0" normalizeH="0" baseline="0" noProof="0">
                          <a:ln>
                            <a:noFill/>
                          </a:ln>
                          <a:effectLst/>
                          <a:uLnTx/>
                          <a:uFillTx/>
                        </a:rPr>
                        <a:t>X,XX %</a:t>
                      </a:r>
                      <a:endParaRPr kumimoji="0" lang="en-US" sz="950" b="0" i="0" u="none" strike="noStrike" kern="1200" cap="none" spc="0" normalizeH="0" baseline="0" noProof="0">
                        <a:ln>
                          <a:noFill/>
                        </a:ln>
                        <a:solidFill>
                          <a:srgbClr val="414042"/>
                        </a:solidFill>
                        <a:effectLst/>
                        <a:uLnTx/>
                        <a:uFillTx/>
                        <a:latin typeface="+mn-lt"/>
                        <a:ea typeface="+mn-ea"/>
                        <a:cs typeface="+mn-cs"/>
                      </a:endParaRPr>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50" u="none" strike="noStrike" kern="1200" cap="none" spc="0" normalizeH="0" baseline="0" noProof="0">
                          <a:ln>
                            <a:noFill/>
                          </a:ln>
                          <a:effectLst/>
                          <a:uLnTx/>
                          <a:uFillTx/>
                        </a:rPr>
                        <a:t>X,XX %</a:t>
                      </a:r>
                      <a:endParaRPr kumimoji="0" lang="en-US" sz="950" b="0" i="0" u="none" strike="noStrike" kern="1200" cap="none" spc="0" normalizeH="0" baseline="0" noProof="0">
                        <a:ln>
                          <a:noFill/>
                        </a:ln>
                        <a:solidFill>
                          <a:srgbClr val="414042"/>
                        </a:solidFill>
                        <a:effectLst/>
                        <a:uLnTx/>
                        <a:uFillTx/>
                        <a:latin typeface="+mn-lt"/>
                        <a:ea typeface="+mn-ea"/>
                        <a:cs typeface="+mn-cs"/>
                      </a:endParaRPr>
                    </a:p>
                  </a:txBody>
                  <a:tcPr marL="0" marR="0" marT="0" marB="0" anchor="ctr"/>
                </a:tc>
                <a:tc>
                  <a:txBody>
                    <a:bodyPr/>
                    <a:lstStyle/>
                    <a:p>
                      <a:pPr algn="ctr"/>
                      <a:endParaRPr lang="en-US" sz="950">
                        <a:latin typeface="+mn-lt"/>
                      </a:endParaRPr>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50" u="none" strike="noStrike" kern="1200" cap="none" spc="0" normalizeH="0" baseline="0" noProof="0">
                          <a:ln>
                            <a:noFill/>
                          </a:ln>
                          <a:effectLst/>
                          <a:uLnTx/>
                          <a:uFillTx/>
                        </a:rPr>
                        <a:t>X,XX %</a:t>
                      </a:r>
                      <a:endParaRPr kumimoji="0" lang="en-US" sz="950" b="0" i="0" u="none" strike="noStrike" kern="1200" cap="none" spc="0" normalizeH="0" baseline="0" noProof="0">
                        <a:ln>
                          <a:noFill/>
                        </a:ln>
                        <a:solidFill>
                          <a:srgbClr val="414042"/>
                        </a:solidFill>
                        <a:effectLst/>
                        <a:uLnTx/>
                        <a:uFillTx/>
                        <a:latin typeface="+mn-lt"/>
                        <a:ea typeface="+mn-ea"/>
                        <a:cs typeface="+mn-cs"/>
                      </a:endParaRPr>
                    </a:p>
                  </a:txBody>
                  <a:tcPr marL="0" marR="0" marT="0" marB="0" anchor="ctr"/>
                </a:tc>
                <a:extLst>
                  <a:ext uri="{0D108BD9-81ED-4DB2-BD59-A6C34878D82A}">
                    <a16:rowId xmlns:a16="http://schemas.microsoft.com/office/drawing/2014/main" val="10001"/>
                  </a:ext>
                </a:extLst>
              </a:tr>
              <a:tr h="302400">
                <a:tc>
                  <a:txBody>
                    <a:bodyPr/>
                    <a:lstStyle/>
                    <a:p>
                      <a:r>
                        <a:rPr lang="en-US" sz="950">
                          <a:latin typeface="+mn-lt"/>
                          <a:ea typeface="Work Sans Medium" panose="020B0706030804020204" pitchFamily="34" charset="0"/>
                          <a:cs typeface="Work Sans Medium" panose="020B0706030804020204" pitchFamily="34" charset="0"/>
                        </a:rPr>
                        <a:t>Comp GC’s</a:t>
                      </a:r>
                    </a:p>
                  </a:txBody>
                  <a:tcPr marL="21600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50"/>
                        <a:t>X,XX %</a:t>
                      </a:r>
                      <a:endParaRPr lang="en-US" sz="950">
                        <a:latin typeface="+mn-lt"/>
                      </a:endParaRPr>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50" u="none" strike="noStrike" kern="1200" cap="none" spc="0" normalizeH="0" baseline="0" noProof="0">
                          <a:ln>
                            <a:noFill/>
                          </a:ln>
                          <a:effectLst/>
                          <a:uLnTx/>
                          <a:uFillTx/>
                        </a:rPr>
                        <a:t>X,XX %</a:t>
                      </a:r>
                      <a:endParaRPr kumimoji="0" lang="en-US" sz="950" b="0" i="0" u="none" strike="noStrike" kern="1200" cap="none" spc="0" normalizeH="0" baseline="0" noProof="0">
                        <a:ln>
                          <a:noFill/>
                        </a:ln>
                        <a:solidFill>
                          <a:srgbClr val="414042"/>
                        </a:solidFill>
                        <a:effectLst/>
                        <a:uLnTx/>
                        <a:uFillTx/>
                        <a:latin typeface="+mn-lt"/>
                        <a:ea typeface="+mn-ea"/>
                        <a:cs typeface="+mn-cs"/>
                      </a:endParaRPr>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50" u="none" strike="noStrike" kern="1200" cap="none" spc="0" normalizeH="0" baseline="0" noProof="0">
                          <a:ln>
                            <a:noFill/>
                          </a:ln>
                          <a:effectLst/>
                          <a:uLnTx/>
                          <a:uFillTx/>
                        </a:rPr>
                        <a:t>X,XX %</a:t>
                      </a:r>
                      <a:endParaRPr kumimoji="0" lang="en-US" sz="950" b="0" i="0" u="none" strike="noStrike" kern="1200" cap="none" spc="0" normalizeH="0" baseline="0" noProof="0">
                        <a:ln>
                          <a:noFill/>
                        </a:ln>
                        <a:solidFill>
                          <a:srgbClr val="414042"/>
                        </a:solidFill>
                        <a:effectLst/>
                        <a:uLnTx/>
                        <a:uFillTx/>
                        <a:latin typeface="+mn-lt"/>
                        <a:ea typeface="+mn-ea"/>
                        <a:cs typeface="+mn-cs"/>
                      </a:endParaRPr>
                    </a:p>
                  </a:txBody>
                  <a:tcPr marL="0" marR="0" marT="0" marB="0" anchor="ctr"/>
                </a:tc>
                <a:tc>
                  <a:txBody>
                    <a:bodyPr/>
                    <a:lstStyle/>
                    <a:p>
                      <a:pPr algn="ctr"/>
                      <a:endParaRPr lang="en-US" sz="950">
                        <a:latin typeface="+mn-lt"/>
                      </a:endParaRPr>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50" u="none" strike="noStrike" kern="1200" cap="none" spc="0" normalizeH="0" baseline="0" noProof="0">
                          <a:ln>
                            <a:noFill/>
                          </a:ln>
                          <a:effectLst/>
                          <a:uLnTx/>
                          <a:uFillTx/>
                        </a:rPr>
                        <a:t>X,XX %</a:t>
                      </a:r>
                      <a:endParaRPr kumimoji="0" lang="en-US" sz="950" b="0" i="0" u="none" strike="noStrike" kern="1200" cap="none" spc="0" normalizeH="0" baseline="0" noProof="0">
                        <a:ln>
                          <a:noFill/>
                        </a:ln>
                        <a:solidFill>
                          <a:srgbClr val="414042"/>
                        </a:solidFill>
                        <a:effectLst/>
                        <a:uLnTx/>
                        <a:uFillTx/>
                        <a:latin typeface="+mn-lt"/>
                        <a:ea typeface="+mn-ea"/>
                        <a:cs typeface="+mn-cs"/>
                      </a:endParaRPr>
                    </a:p>
                  </a:txBody>
                  <a:tcPr marL="0" marR="0" marT="0" marB="0" anchor="ctr"/>
                </a:tc>
                <a:extLst>
                  <a:ext uri="{0D108BD9-81ED-4DB2-BD59-A6C34878D82A}">
                    <a16:rowId xmlns:a16="http://schemas.microsoft.com/office/drawing/2014/main" val="10002"/>
                  </a:ext>
                </a:extLst>
              </a:tr>
              <a:tr h="302400">
                <a:tc>
                  <a:txBody>
                    <a:bodyPr/>
                    <a:lstStyle/>
                    <a:p>
                      <a:r>
                        <a:rPr lang="en-US" sz="950">
                          <a:latin typeface="+mn-lt"/>
                          <a:ea typeface="Work Sans Medium" panose="020B0706030804020204" pitchFamily="34" charset="0"/>
                          <a:cs typeface="Work Sans Medium" panose="020B0706030804020204" pitchFamily="34" charset="0"/>
                        </a:rPr>
                        <a:t>Systemwide Sales</a:t>
                      </a:r>
                    </a:p>
                  </a:txBody>
                  <a:tcPr marL="21600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50"/>
                        <a:t>X,XX </a:t>
                      </a:r>
                      <a:endParaRPr lang="en-US" sz="950">
                        <a:latin typeface="+mn-lt"/>
                      </a:endParaRPr>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50" u="none" strike="noStrike" kern="1200" cap="none" spc="0" normalizeH="0" baseline="0" noProof="0">
                          <a:ln>
                            <a:noFill/>
                          </a:ln>
                          <a:effectLst/>
                          <a:uLnTx/>
                          <a:uFillTx/>
                        </a:rPr>
                        <a:t>X,XX </a:t>
                      </a:r>
                      <a:endParaRPr kumimoji="0" lang="en-US" sz="950" b="0" i="0" u="none" strike="noStrike" kern="1200" cap="none" spc="0" normalizeH="0" baseline="0" noProof="0">
                        <a:ln>
                          <a:noFill/>
                        </a:ln>
                        <a:solidFill>
                          <a:srgbClr val="414042"/>
                        </a:solidFill>
                        <a:effectLst/>
                        <a:uLnTx/>
                        <a:uFillTx/>
                        <a:latin typeface="+mn-lt"/>
                        <a:ea typeface="+mn-ea"/>
                        <a:cs typeface="+mn-cs"/>
                      </a:endParaRPr>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50" u="none" strike="noStrike" kern="1200" cap="none" spc="0" normalizeH="0" baseline="0" noProof="0">
                          <a:ln>
                            <a:noFill/>
                          </a:ln>
                          <a:effectLst/>
                          <a:uLnTx/>
                          <a:uFillTx/>
                        </a:rPr>
                        <a:t>X,XX </a:t>
                      </a:r>
                      <a:endParaRPr kumimoji="0" lang="en-US" sz="950" b="0" i="0" u="none" strike="noStrike" kern="1200" cap="none" spc="0" normalizeH="0" baseline="0" noProof="0">
                        <a:ln>
                          <a:noFill/>
                        </a:ln>
                        <a:solidFill>
                          <a:srgbClr val="414042"/>
                        </a:solidFill>
                        <a:effectLst/>
                        <a:uLnTx/>
                        <a:uFillTx/>
                        <a:latin typeface="+mn-lt"/>
                        <a:ea typeface="+mn-ea"/>
                        <a:cs typeface="+mn-cs"/>
                      </a:endParaRPr>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50"/>
                        <a:t>X,XX %</a:t>
                      </a:r>
                      <a:endParaRPr lang="en-US" sz="950">
                        <a:latin typeface="+mn-lt"/>
                      </a:endParaRPr>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50" u="none" strike="noStrike" kern="1200" cap="none" spc="0" normalizeH="0" baseline="0" noProof="0">
                          <a:ln>
                            <a:noFill/>
                          </a:ln>
                          <a:effectLst/>
                          <a:uLnTx/>
                          <a:uFillTx/>
                        </a:rPr>
                        <a:t>X,XX </a:t>
                      </a:r>
                      <a:endParaRPr kumimoji="0" lang="en-US" sz="950" b="0" i="0" u="none" strike="noStrike" kern="1200" cap="none" spc="0" normalizeH="0" baseline="0" noProof="0">
                        <a:ln>
                          <a:noFill/>
                        </a:ln>
                        <a:solidFill>
                          <a:srgbClr val="414042"/>
                        </a:solidFill>
                        <a:effectLst/>
                        <a:uLnTx/>
                        <a:uFillTx/>
                        <a:latin typeface="+mn-lt"/>
                        <a:ea typeface="+mn-ea"/>
                        <a:cs typeface="+mn-cs"/>
                      </a:endParaRPr>
                    </a:p>
                  </a:txBody>
                  <a:tcPr marL="0" marR="0" marT="0" marB="0" anchor="ctr"/>
                </a:tc>
                <a:extLst>
                  <a:ext uri="{0D108BD9-81ED-4DB2-BD59-A6C34878D82A}">
                    <a16:rowId xmlns:a16="http://schemas.microsoft.com/office/drawing/2014/main" val="10003"/>
                  </a:ext>
                </a:extLst>
              </a:tr>
              <a:tr h="302400">
                <a:tc>
                  <a:txBody>
                    <a:bodyPr/>
                    <a:lstStyle/>
                    <a:p>
                      <a:r>
                        <a:rPr lang="en-US" sz="950" err="1">
                          <a:latin typeface="+mn-lt"/>
                          <a:ea typeface="Work Sans Medium" panose="020B0706030804020204" pitchFamily="34" charset="0"/>
                          <a:cs typeface="Work Sans Medium" panose="020B0706030804020204" pitchFamily="34" charset="0"/>
                        </a:rPr>
                        <a:t>McOpCo</a:t>
                      </a:r>
                      <a:r>
                        <a:rPr lang="en-US" sz="950">
                          <a:latin typeface="+mn-lt"/>
                          <a:ea typeface="Work Sans Medium" panose="020B0706030804020204" pitchFamily="34" charset="0"/>
                          <a:cs typeface="Work Sans Medium" panose="020B0706030804020204" pitchFamily="34" charset="0"/>
                        </a:rPr>
                        <a:t> Sales</a:t>
                      </a:r>
                    </a:p>
                  </a:txBody>
                  <a:tcPr marL="21600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50" u="none" strike="noStrike" kern="1200" cap="none" spc="0" normalizeH="0" baseline="0" noProof="0">
                          <a:ln>
                            <a:noFill/>
                          </a:ln>
                          <a:effectLst/>
                          <a:uLnTx/>
                          <a:uFillTx/>
                        </a:rPr>
                        <a:t>X,XX </a:t>
                      </a:r>
                      <a:endParaRPr kumimoji="0" lang="en-US" sz="950" b="0" i="0" u="none" strike="noStrike" kern="1200" cap="none" spc="0" normalizeH="0" baseline="0" noProof="0">
                        <a:ln>
                          <a:noFill/>
                        </a:ln>
                        <a:solidFill>
                          <a:srgbClr val="414042"/>
                        </a:solidFill>
                        <a:effectLst/>
                        <a:uLnTx/>
                        <a:uFillTx/>
                        <a:latin typeface="+mn-lt"/>
                        <a:ea typeface="+mn-ea"/>
                        <a:cs typeface="+mn-cs"/>
                      </a:endParaRPr>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50" u="none" strike="noStrike" kern="1200" cap="none" spc="0" normalizeH="0" baseline="0" noProof="0">
                          <a:ln>
                            <a:noFill/>
                          </a:ln>
                          <a:effectLst/>
                          <a:uLnTx/>
                          <a:uFillTx/>
                        </a:rPr>
                        <a:t>X,XX </a:t>
                      </a:r>
                      <a:endParaRPr kumimoji="0" lang="en-US" sz="950" b="0" i="0" u="none" strike="noStrike" kern="1200" cap="none" spc="0" normalizeH="0" baseline="0" noProof="0">
                        <a:ln>
                          <a:noFill/>
                        </a:ln>
                        <a:solidFill>
                          <a:srgbClr val="414042"/>
                        </a:solidFill>
                        <a:effectLst/>
                        <a:uLnTx/>
                        <a:uFillTx/>
                        <a:latin typeface="+mn-lt"/>
                        <a:ea typeface="+mn-ea"/>
                        <a:cs typeface="+mn-cs"/>
                      </a:endParaRPr>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50" u="none" strike="noStrike" kern="1200" cap="none" spc="0" normalizeH="0" baseline="0" noProof="0">
                          <a:ln>
                            <a:noFill/>
                          </a:ln>
                          <a:effectLst/>
                          <a:uLnTx/>
                          <a:uFillTx/>
                        </a:rPr>
                        <a:t>X,XX </a:t>
                      </a:r>
                      <a:endParaRPr kumimoji="0" lang="en-US" sz="950" b="0" i="0" u="none" strike="noStrike" kern="1200" cap="none" spc="0" normalizeH="0" baseline="0" noProof="0">
                        <a:ln>
                          <a:noFill/>
                        </a:ln>
                        <a:solidFill>
                          <a:srgbClr val="414042"/>
                        </a:solidFill>
                        <a:effectLst/>
                        <a:uLnTx/>
                        <a:uFillTx/>
                        <a:latin typeface="+mn-lt"/>
                        <a:ea typeface="+mn-ea"/>
                        <a:cs typeface="+mn-cs"/>
                      </a:endParaRPr>
                    </a:p>
                  </a:txBody>
                  <a:tcPr marL="0" marR="0" marT="0" marB="0" anchor="ctr"/>
                </a:tc>
                <a:tc>
                  <a:txBody>
                    <a:bodyPr/>
                    <a:lstStyle/>
                    <a:p>
                      <a:pPr algn="ctr"/>
                      <a:endParaRPr lang="en-US" sz="950">
                        <a:latin typeface="+mn-lt"/>
                      </a:endParaRPr>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50" u="none" strike="noStrike" kern="1200" cap="none" spc="0" normalizeH="0" baseline="0" noProof="0">
                          <a:ln>
                            <a:noFill/>
                          </a:ln>
                          <a:effectLst/>
                          <a:uLnTx/>
                          <a:uFillTx/>
                        </a:rPr>
                        <a:t>X,XX </a:t>
                      </a:r>
                      <a:endParaRPr kumimoji="0" lang="en-US" sz="950" b="0" i="0" u="none" strike="noStrike" kern="1200" cap="none" spc="0" normalizeH="0" baseline="0" noProof="0">
                        <a:ln>
                          <a:noFill/>
                        </a:ln>
                        <a:solidFill>
                          <a:srgbClr val="414042"/>
                        </a:solidFill>
                        <a:effectLst/>
                        <a:uLnTx/>
                        <a:uFillTx/>
                        <a:latin typeface="+mn-lt"/>
                        <a:ea typeface="+mn-ea"/>
                        <a:cs typeface="+mn-cs"/>
                      </a:endParaRPr>
                    </a:p>
                  </a:txBody>
                  <a:tcPr marL="0" marR="0" marT="0" marB="0" anchor="ctr"/>
                </a:tc>
                <a:extLst>
                  <a:ext uri="{0D108BD9-81ED-4DB2-BD59-A6C34878D82A}">
                    <a16:rowId xmlns:a16="http://schemas.microsoft.com/office/drawing/2014/main" val="10005"/>
                  </a:ext>
                </a:extLst>
              </a:tr>
              <a:tr h="302400">
                <a:tc>
                  <a:txBody>
                    <a:bodyPr/>
                    <a:lstStyle/>
                    <a:p>
                      <a:r>
                        <a:rPr lang="en-US" sz="950" err="1">
                          <a:latin typeface="+mn-lt"/>
                          <a:ea typeface="Work Sans Medium" panose="020B0706030804020204" pitchFamily="34" charset="0"/>
                          <a:cs typeface="Work Sans Medium" panose="020B0706030804020204" pitchFamily="34" charset="0"/>
                        </a:rPr>
                        <a:t>McOpCo</a:t>
                      </a:r>
                      <a:r>
                        <a:rPr lang="en-US" sz="950">
                          <a:latin typeface="+mn-lt"/>
                          <a:ea typeface="Work Sans Medium" panose="020B0706030804020204" pitchFamily="34" charset="0"/>
                          <a:cs typeface="Work Sans Medium" panose="020B0706030804020204" pitchFamily="34" charset="0"/>
                        </a:rPr>
                        <a:t> Margin %</a:t>
                      </a:r>
                    </a:p>
                  </a:txBody>
                  <a:tcPr marL="21600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50"/>
                        <a:t>X,XX %</a:t>
                      </a:r>
                      <a:endParaRPr lang="en-US" sz="950">
                        <a:latin typeface="+mn-lt"/>
                      </a:endParaRPr>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50" u="none" strike="noStrike" kern="1200" cap="none" spc="0" normalizeH="0" baseline="0" noProof="0">
                          <a:ln>
                            <a:noFill/>
                          </a:ln>
                          <a:effectLst/>
                          <a:uLnTx/>
                          <a:uFillTx/>
                        </a:rPr>
                        <a:t>X,XX %</a:t>
                      </a:r>
                      <a:endParaRPr kumimoji="0" lang="en-US" sz="950" b="0" i="0" u="none" strike="noStrike" kern="1200" cap="none" spc="0" normalizeH="0" baseline="0" noProof="0">
                        <a:ln>
                          <a:noFill/>
                        </a:ln>
                        <a:solidFill>
                          <a:srgbClr val="414042"/>
                        </a:solidFill>
                        <a:effectLst/>
                        <a:uLnTx/>
                        <a:uFillTx/>
                        <a:latin typeface="+mn-lt"/>
                        <a:ea typeface="+mn-ea"/>
                        <a:cs typeface="+mn-cs"/>
                      </a:endParaRPr>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50" u="none" strike="noStrike" kern="1200" cap="none" spc="0" normalizeH="0" baseline="0" noProof="0">
                          <a:ln>
                            <a:noFill/>
                          </a:ln>
                          <a:effectLst/>
                          <a:uLnTx/>
                          <a:uFillTx/>
                        </a:rPr>
                        <a:t>X,XX %</a:t>
                      </a:r>
                      <a:endParaRPr kumimoji="0" lang="en-US" sz="950" b="0" i="0" u="none" strike="noStrike" kern="1200" cap="none" spc="0" normalizeH="0" baseline="0" noProof="0">
                        <a:ln>
                          <a:noFill/>
                        </a:ln>
                        <a:solidFill>
                          <a:srgbClr val="414042"/>
                        </a:solidFill>
                        <a:effectLst/>
                        <a:uLnTx/>
                        <a:uFillTx/>
                        <a:latin typeface="+mn-lt"/>
                        <a:ea typeface="+mn-ea"/>
                        <a:cs typeface="+mn-cs"/>
                      </a:endParaRPr>
                    </a:p>
                  </a:txBody>
                  <a:tcPr marL="0" marR="0" marT="0" marB="0" anchor="ctr"/>
                </a:tc>
                <a:tc>
                  <a:txBody>
                    <a:bodyPr/>
                    <a:lstStyle/>
                    <a:p>
                      <a:pPr algn="ctr"/>
                      <a:endParaRPr lang="en-US" sz="950">
                        <a:latin typeface="+mn-lt"/>
                      </a:endParaRPr>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50"/>
                        <a:t>X,XX %</a:t>
                      </a:r>
                      <a:endParaRPr lang="en-US" sz="950">
                        <a:latin typeface="+mn-lt"/>
                      </a:endParaRPr>
                    </a:p>
                  </a:txBody>
                  <a:tcPr marL="0" marR="0" marT="0" marB="0" anchor="ctr"/>
                </a:tc>
                <a:extLst>
                  <a:ext uri="{0D108BD9-81ED-4DB2-BD59-A6C34878D82A}">
                    <a16:rowId xmlns:a16="http://schemas.microsoft.com/office/drawing/2014/main" val="10006"/>
                  </a:ext>
                </a:extLst>
              </a:tr>
              <a:tr h="302400">
                <a:tc>
                  <a:txBody>
                    <a:bodyPr/>
                    <a:lstStyle/>
                    <a:p>
                      <a:r>
                        <a:rPr lang="en-US" sz="950" err="1">
                          <a:latin typeface="+mn-lt"/>
                          <a:ea typeface="Work Sans Medium" panose="020B0706030804020204" pitchFamily="34" charset="0"/>
                          <a:cs typeface="Work Sans Medium" panose="020B0706030804020204" pitchFamily="34" charset="0"/>
                        </a:rPr>
                        <a:t>McOpCo</a:t>
                      </a:r>
                      <a:r>
                        <a:rPr lang="en-US" sz="950">
                          <a:latin typeface="+mn-lt"/>
                          <a:ea typeface="Work Sans Medium" panose="020B0706030804020204" pitchFamily="34" charset="0"/>
                          <a:cs typeface="Work Sans Medium" panose="020B0706030804020204" pitchFamily="34" charset="0"/>
                        </a:rPr>
                        <a:t> Margin</a:t>
                      </a:r>
                    </a:p>
                  </a:txBody>
                  <a:tcPr marL="21600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50" u="none" strike="noStrike" kern="1200" cap="none" spc="0" normalizeH="0" baseline="0" noProof="0">
                          <a:ln>
                            <a:noFill/>
                          </a:ln>
                          <a:effectLst/>
                          <a:uLnTx/>
                          <a:uFillTx/>
                        </a:rPr>
                        <a:t>X,XX </a:t>
                      </a:r>
                      <a:endParaRPr kumimoji="0" lang="en-US" sz="950" b="0" i="0" u="none" strike="noStrike" kern="1200" cap="none" spc="0" normalizeH="0" baseline="0" noProof="0">
                        <a:ln>
                          <a:noFill/>
                        </a:ln>
                        <a:solidFill>
                          <a:srgbClr val="414042"/>
                        </a:solidFill>
                        <a:effectLst/>
                        <a:uLnTx/>
                        <a:uFillTx/>
                        <a:latin typeface="+mn-lt"/>
                        <a:ea typeface="+mn-ea"/>
                        <a:cs typeface="+mn-cs"/>
                      </a:endParaRPr>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50" u="none" strike="noStrike" kern="1200" cap="none" spc="0" normalizeH="0" baseline="0" noProof="0">
                          <a:ln>
                            <a:noFill/>
                          </a:ln>
                          <a:effectLst/>
                          <a:uLnTx/>
                          <a:uFillTx/>
                        </a:rPr>
                        <a:t>X,XX </a:t>
                      </a:r>
                      <a:endParaRPr kumimoji="0" lang="en-US" sz="950" b="0" i="0" u="none" strike="noStrike" kern="1200" cap="none" spc="0" normalizeH="0" baseline="0" noProof="0">
                        <a:ln>
                          <a:noFill/>
                        </a:ln>
                        <a:solidFill>
                          <a:srgbClr val="414042"/>
                        </a:solidFill>
                        <a:effectLst/>
                        <a:uLnTx/>
                        <a:uFillTx/>
                        <a:latin typeface="+mn-lt"/>
                        <a:ea typeface="+mn-ea"/>
                        <a:cs typeface="+mn-cs"/>
                      </a:endParaRPr>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50" u="none" strike="noStrike" kern="1200" cap="none" spc="0" normalizeH="0" baseline="0" noProof="0">
                          <a:ln>
                            <a:noFill/>
                          </a:ln>
                          <a:effectLst/>
                          <a:uLnTx/>
                          <a:uFillTx/>
                        </a:rPr>
                        <a:t>X,XX </a:t>
                      </a:r>
                      <a:endParaRPr kumimoji="0" lang="en-US" sz="950" b="0" i="0" u="none" strike="noStrike" kern="1200" cap="none" spc="0" normalizeH="0" baseline="0" noProof="0">
                        <a:ln>
                          <a:noFill/>
                        </a:ln>
                        <a:solidFill>
                          <a:srgbClr val="414042"/>
                        </a:solidFill>
                        <a:effectLst/>
                        <a:uLnTx/>
                        <a:uFillTx/>
                        <a:latin typeface="+mn-lt"/>
                        <a:ea typeface="+mn-ea"/>
                        <a:cs typeface="+mn-cs"/>
                      </a:endParaRPr>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50"/>
                        <a:t>X,XX %</a:t>
                      </a:r>
                      <a:endParaRPr lang="en-US" sz="950">
                        <a:latin typeface="+mn-lt"/>
                      </a:endParaRPr>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50" u="none" strike="noStrike" kern="1200" cap="none" spc="0" normalizeH="0" baseline="0" noProof="0">
                          <a:ln>
                            <a:noFill/>
                          </a:ln>
                          <a:effectLst/>
                          <a:uLnTx/>
                          <a:uFillTx/>
                        </a:rPr>
                        <a:t>X,XX </a:t>
                      </a:r>
                      <a:endParaRPr kumimoji="0" lang="en-US" sz="950" b="0" i="0" u="none" strike="noStrike" kern="1200" cap="none" spc="0" normalizeH="0" baseline="0" noProof="0">
                        <a:ln>
                          <a:noFill/>
                        </a:ln>
                        <a:solidFill>
                          <a:srgbClr val="414042"/>
                        </a:solidFill>
                        <a:effectLst/>
                        <a:uLnTx/>
                        <a:uFillTx/>
                        <a:latin typeface="+mn-lt"/>
                        <a:ea typeface="+mn-ea"/>
                        <a:cs typeface="+mn-cs"/>
                      </a:endParaRPr>
                    </a:p>
                  </a:txBody>
                  <a:tcPr marL="0" marR="0" marT="0" marB="0" anchor="ctr"/>
                </a:tc>
                <a:extLst>
                  <a:ext uri="{0D108BD9-81ED-4DB2-BD59-A6C34878D82A}">
                    <a16:rowId xmlns:a16="http://schemas.microsoft.com/office/drawing/2014/main" val="10007"/>
                  </a:ext>
                </a:extLst>
              </a:tr>
              <a:tr h="302400">
                <a:tc>
                  <a:txBody>
                    <a:bodyPr/>
                    <a:lstStyle/>
                    <a:p>
                      <a:r>
                        <a:rPr lang="en-US" sz="950">
                          <a:latin typeface="+mn-lt"/>
                          <a:ea typeface="Work Sans Medium" panose="020B0706030804020204" pitchFamily="34" charset="0"/>
                          <a:cs typeface="Work Sans Medium" panose="020B0706030804020204" pitchFamily="34" charset="0"/>
                        </a:rPr>
                        <a:t>Franchise Sales</a:t>
                      </a:r>
                    </a:p>
                  </a:txBody>
                  <a:tcPr marL="21600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50" u="none" strike="noStrike" kern="1200" cap="none" spc="0" normalizeH="0" baseline="0" noProof="0">
                          <a:ln>
                            <a:noFill/>
                          </a:ln>
                          <a:effectLst/>
                          <a:uLnTx/>
                          <a:uFillTx/>
                        </a:rPr>
                        <a:t>X,XX </a:t>
                      </a:r>
                      <a:endParaRPr kumimoji="0" lang="en-US" sz="950" b="0" i="0" u="none" strike="noStrike" kern="1200" cap="none" spc="0" normalizeH="0" baseline="0" noProof="0">
                        <a:ln>
                          <a:noFill/>
                        </a:ln>
                        <a:solidFill>
                          <a:srgbClr val="414042"/>
                        </a:solidFill>
                        <a:effectLst/>
                        <a:uLnTx/>
                        <a:uFillTx/>
                        <a:latin typeface="+mn-lt"/>
                        <a:ea typeface="+mn-ea"/>
                        <a:cs typeface="+mn-cs"/>
                      </a:endParaRPr>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50" u="none" strike="noStrike" kern="1200" cap="none" spc="0" normalizeH="0" baseline="0" noProof="0">
                          <a:ln>
                            <a:noFill/>
                          </a:ln>
                          <a:effectLst/>
                          <a:uLnTx/>
                          <a:uFillTx/>
                        </a:rPr>
                        <a:t>X,XX </a:t>
                      </a:r>
                      <a:endParaRPr kumimoji="0" lang="en-US" sz="950" b="0" i="0" u="none" strike="noStrike" kern="1200" cap="none" spc="0" normalizeH="0" baseline="0" noProof="0">
                        <a:ln>
                          <a:noFill/>
                        </a:ln>
                        <a:solidFill>
                          <a:srgbClr val="414042"/>
                        </a:solidFill>
                        <a:effectLst/>
                        <a:uLnTx/>
                        <a:uFillTx/>
                        <a:latin typeface="+mn-lt"/>
                        <a:ea typeface="+mn-ea"/>
                        <a:cs typeface="+mn-cs"/>
                      </a:endParaRPr>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50" u="none" strike="noStrike" kern="1200" cap="none" spc="0" normalizeH="0" baseline="0" noProof="0">
                          <a:ln>
                            <a:noFill/>
                          </a:ln>
                          <a:effectLst/>
                          <a:uLnTx/>
                          <a:uFillTx/>
                        </a:rPr>
                        <a:t>X,XX </a:t>
                      </a:r>
                      <a:endParaRPr kumimoji="0" lang="en-US" sz="950" b="0" i="0" u="none" strike="noStrike" kern="1200" cap="none" spc="0" normalizeH="0" baseline="0" noProof="0">
                        <a:ln>
                          <a:noFill/>
                        </a:ln>
                        <a:solidFill>
                          <a:srgbClr val="414042"/>
                        </a:solidFill>
                        <a:effectLst/>
                        <a:uLnTx/>
                        <a:uFillTx/>
                        <a:latin typeface="+mn-lt"/>
                        <a:ea typeface="+mn-ea"/>
                        <a:cs typeface="+mn-cs"/>
                      </a:endParaRPr>
                    </a:p>
                  </a:txBody>
                  <a:tcPr marL="0" marR="0" marT="0" marB="0" anchor="ctr"/>
                </a:tc>
                <a:tc>
                  <a:txBody>
                    <a:bodyPr/>
                    <a:lstStyle/>
                    <a:p>
                      <a:pPr algn="ctr"/>
                      <a:endParaRPr lang="en-US" sz="950">
                        <a:latin typeface="+mn-lt"/>
                      </a:endParaRPr>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50" u="none" strike="noStrike" kern="1200" cap="none" spc="0" normalizeH="0" baseline="0" noProof="0">
                          <a:ln>
                            <a:noFill/>
                          </a:ln>
                          <a:effectLst/>
                          <a:uLnTx/>
                          <a:uFillTx/>
                        </a:rPr>
                        <a:t>X,XX </a:t>
                      </a:r>
                      <a:endParaRPr kumimoji="0" lang="en-US" sz="950" b="0" i="0" u="none" strike="noStrike" kern="1200" cap="none" spc="0" normalizeH="0" baseline="0" noProof="0">
                        <a:ln>
                          <a:noFill/>
                        </a:ln>
                        <a:solidFill>
                          <a:srgbClr val="414042"/>
                        </a:solidFill>
                        <a:effectLst/>
                        <a:uLnTx/>
                        <a:uFillTx/>
                        <a:latin typeface="+mn-lt"/>
                        <a:ea typeface="+mn-ea"/>
                        <a:cs typeface="+mn-cs"/>
                      </a:endParaRPr>
                    </a:p>
                  </a:txBody>
                  <a:tcPr marL="0" marR="0" marT="0" marB="0" anchor="ctr"/>
                </a:tc>
                <a:extLst>
                  <a:ext uri="{0D108BD9-81ED-4DB2-BD59-A6C34878D82A}">
                    <a16:rowId xmlns:a16="http://schemas.microsoft.com/office/drawing/2014/main" val="1187549966"/>
                  </a:ext>
                </a:extLst>
              </a:tr>
              <a:tr h="302400">
                <a:tc>
                  <a:txBody>
                    <a:bodyPr/>
                    <a:lstStyle/>
                    <a:p>
                      <a:r>
                        <a:rPr lang="en-US" sz="950">
                          <a:latin typeface="+mn-lt"/>
                          <a:ea typeface="Work Sans Medium" panose="020B0706030804020204" pitchFamily="34" charset="0"/>
                          <a:cs typeface="Work Sans Medium" panose="020B0706030804020204" pitchFamily="34" charset="0"/>
                        </a:rPr>
                        <a:t>Franchise Margin %</a:t>
                      </a:r>
                    </a:p>
                  </a:txBody>
                  <a:tcPr marL="21600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50"/>
                        <a:t>X,XX %</a:t>
                      </a:r>
                      <a:endParaRPr lang="en-US" sz="950">
                        <a:latin typeface="+mn-lt"/>
                      </a:endParaRPr>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50" u="none" strike="noStrike" kern="1200" cap="none" spc="0" normalizeH="0" baseline="0" noProof="0">
                          <a:ln>
                            <a:noFill/>
                          </a:ln>
                          <a:effectLst/>
                          <a:uLnTx/>
                          <a:uFillTx/>
                        </a:rPr>
                        <a:t>X,XX %</a:t>
                      </a:r>
                      <a:endParaRPr kumimoji="0" lang="en-US" sz="950" b="0" i="0" u="none" strike="noStrike" kern="1200" cap="none" spc="0" normalizeH="0" baseline="0" noProof="0">
                        <a:ln>
                          <a:noFill/>
                        </a:ln>
                        <a:solidFill>
                          <a:srgbClr val="414042"/>
                        </a:solidFill>
                        <a:effectLst/>
                        <a:uLnTx/>
                        <a:uFillTx/>
                        <a:latin typeface="+mn-lt"/>
                        <a:ea typeface="+mn-ea"/>
                        <a:cs typeface="+mn-cs"/>
                      </a:endParaRPr>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50" u="none" strike="noStrike" kern="1200" cap="none" spc="0" normalizeH="0" baseline="0" noProof="0">
                          <a:ln>
                            <a:noFill/>
                          </a:ln>
                          <a:effectLst/>
                          <a:uLnTx/>
                          <a:uFillTx/>
                        </a:rPr>
                        <a:t>X,XX %</a:t>
                      </a:r>
                      <a:endParaRPr kumimoji="0" lang="en-US" sz="950" b="0" i="0" u="none" strike="noStrike" kern="1200" cap="none" spc="0" normalizeH="0" baseline="0" noProof="0">
                        <a:ln>
                          <a:noFill/>
                        </a:ln>
                        <a:solidFill>
                          <a:srgbClr val="414042"/>
                        </a:solidFill>
                        <a:effectLst/>
                        <a:uLnTx/>
                        <a:uFillTx/>
                        <a:latin typeface="+mn-lt"/>
                        <a:ea typeface="+mn-ea"/>
                        <a:cs typeface="+mn-cs"/>
                      </a:endParaRPr>
                    </a:p>
                  </a:txBody>
                  <a:tcPr marL="0" marR="0" marT="0" marB="0" anchor="ctr"/>
                </a:tc>
                <a:tc>
                  <a:txBody>
                    <a:bodyPr/>
                    <a:lstStyle/>
                    <a:p>
                      <a:pPr algn="ctr"/>
                      <a:endParaRPr lang="en-US" sz="950">
                        <a:latin typeface="+mn-lt"/>
                      </a:endParaRPr>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50"/>
                        <a:t>X,XX %</a:t>
                      </a:r>
                      <a:endParaRPr lang="en-US" sz="950">
                        <a:latin typeface="+mn-lt"/>
                      </a:endParaRPr>
                    </a:p>
                  </a:txBody>
                  <a:tcPr marL="0" marR="0" marT="0" marB="0" anchor="ctr"/>
                </a:tc>
                <a:extLst>
                  <a:ext uri="{0D108BD9-81ED-4DB2-BD59-A6C34878D82A}">
                    <a16:rowId xmlns:a16="http://schemas.microsoft.com/office/drawing/2014/main" val="844774993"/>
                  </a:ext>
                </a:extLst>
              </a:tr>
              <a:tr h="302400">
                <a:tc>
                  <a:txBody>
                    <a:bodyPr/>
                    <a:lstStyle/>
                    <a:p>
                      <a:r>
                        <a:rPr lang="en-US" sz="950">
                          <a:latin typeface="+mn-lt"/>
                          <a:ea typeface="Work Sans Medium" panose="020B0706030804020204" pitchFamily="34" charset="0"/>
                          <a:cs typeface="Work Sans Medium" panose="020B0706030804020204" pitchFamily="34" charset="0"/>
                        </a:rPr>
                        <a:t>Franchise margin</a:t>
                      </a:r>
                    </a:p>
                  </a:txBody>
                  <a:tcPr marL="21600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50" u="none" strike="noStrike" kern="1200" cap="none" spc="0" normalizeH="0" baseline="0" noProof="0">
                          <a:ln>
                            <a:noFill/>
                          </a:ln>
                          <a:effectLst/>
                          <a:uLnTx/>
                          <a:uFillTx/>
                        </a:rPr>
                        <a:t>X,XX </a:t>
                      </a:r>
                      <a:endParaRPr kumimoji="0" lang="en-US" sz="950" b="0" i="0" u="none" strike="noStrike" kern="1200" cap="none" spc="0" normalizeH="0" baseline="0" noProof="0">
                        <a:ln>
                          <a:noFill/>
                        </a:ln>
                        <a:solidFill>
                          <a:srgbClr val="414042"/>
                        </a:solidFill>
                        <a:effectLst/>
                        <a:uLnTx/>
                        <a:uFillTx/>
                        <a:latin typeface="+mn-lt"/>
                        <a:ea typeface="+mn-ea"/>
                        <a:cs typeface="+mn-cs"/>
                      </a:endParaRPr>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50" u="none" strike="noStrike" kern="1200" cap="none" spc="0" normalizeH="0" baseline="0" noProof="0">
                          <a:ln>
                            <a:noFill/>
                          </a:ln>
                          <a:effectLst/>
                          <a:uLnTx/>
                          <a:uFillTx/>
                        </a:rPr>
                        <a:t>X,XX </a:t>
                      </a:r>
                      <a:endParaRPr kumimoji="0" lang="en-US" sz="950" b="0" i="0" u="none" strike="noStrike" kern="1200" cap="none" spc="0" normalizeH="0" baseline="0" noProof="0">
                        <a:ln>
                          <a:noFill/>
                        </a:ln>
                        <a:solidFill>
                          <a:srgbClr val="414042"/>
                        </a:solidFill>
                        <a:effectLst/>
                        <a:uLnTx/>
                        <a:uFillTx/>
                        <a:latin typeface="+mn-lt"/>
                        <a:ea typeface="+mn-ea"/>
                        <a:cs typeface="+mn-cs"/>
                      </a:endParaRPr>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50" u="none" strike="noStrike" kern="1200" cap="none" spc="0" normalizeH="0" baseline="0" noProof="0">
                          <a:ln>
                            <a:noFill/>
                          </a:ln>
                          <a:effectLst/>
                          <a:uLnTx/>
                          <a:uFillTx/>
                        </a:rPr>
                        <a:t>X,XX </a:t>
                      </a:r>
                      <a:endParaRPr kumimoji="0" lang="en-US" sz="950" b="0" i="0" u="none" strike="noStrike" kern="1200" cap="none" spc="0" normalizeH="0" baseline="0" noProof="0">
                        <a:ln>
                          <a:noFill/>
                        </a:ln>
                        <a:solidFill>
                          <a:srgbClr val="414042"/>
                        </a:solidFill>
                        <a:effectLst/>
                        <a:uLnTx/>
                        <a:uFillTx/>
                        <a:latin typeface="+mn-lt"/>
                        <a:ea typeface="+mn-ea"/>
                        <a:cs typeface="+mn-cs"/>
                      </a:endParaRPr>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50"/>
                        <a:t>X,XXX %</a:t>
                      </a:r>
                      <a:endParaRPr lang="en-US" sz="950">
                        <a:latin typeface="+mn-lt"/>
                      </a:endParaRPr>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50" u="none" strike="noStrike" kern="1200" cap="none" spc="0" normalizeH="0" baseline="0" noProof="0">
                          <a:ln>
                            <a:noFill/>
                          </a:ln>
                          <a:effectLst/>
                          <a:uLnTx/>
                          <a:uFillTx/>
                        </a:rPr>
                        <a:t>X,XX </a:t>
                      </a:r>
                      <a:endParaRPr kumimoji="0" lang="en-US" sz="950" b="0" i="0" u="none" strike="noStrike" kern="1200" cap="none" spc="0" normalizeH="0" baseline="0" noProof="0">
                        <a:ln>
                          <a:noFill/>
                        </a:ln>
                        <a:solidFill>
                          <a:srgbClr val="414042"/>
                        </a:solidFill>
                        <a:effectLst/>
                        <a:uLnTx/>
                        <a:uFillTx/>
                        <a:latin typeface="+mn-lt"/>
                        <a:ea typeface="+mn-ea"/>
                        <a:cs typeface="+mn-cs"/>
                      </a:endParaRPr>
                    </a:p>
                  </a:txBody>
                  <a:tcPr marL="0" marR="0" marT="0" marB="0" anchor="ctr"/>
                </a:tc>
                <a:extLst>
                  <a:ext uri="{0D108BD9-81ED-4DB2-BD59-A6C34878D82A}">
                    <a16:rowId xmlns:a16="http://schemas.microsoft.com/office/drawing/2014/main" val="3098853982"/>
                  </a:ext>
                </a:extLst>
              </a:tr>
              <a:tr h="302400">
                <a:tc>
                  <a:txBody>
                    <a:bodyPr/>
                    <a:lstStyle/>
                    <a:p>
                      <a:r>
                        <a:rPr lang="en-US" sz="950">
                          <a:latin typeface="+mn-lt"/>
                          <a:ea typeface="Work Sans Medium" panose="020B0706030804020204" pitchFamily="34" charset="0"/>
                          <a:cs typeface="Work Sans Medium" panose="020B0706030804020204" pitchFamily="34" charset="0"/>
                        </a:rPr>
                        <a:t>G&amp;A</a:t>
                      </a:r>
                    </a:p>
                  </a:txBody>
                  <a:tcPr marL="21600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50" u="none" strike="noStrike" kern="1200" cap="none" spc="0" normalizeH="0" baseline="0" noProof="0">
                          <a:ln>
                            <a:noFill/>
                          </a:ln>
                          <a:effectLst/>
                          <a:uLnTx/>
                          <a:uFillTx/>
                        </a:rPr>
                        <a:t>X,XX </a:t>
                      </a:r>
                      <a:endParaRPr kumimoji="0" lang="en-US" sz="950" b="0" i="0" u="none" strike="noStrike" kern="1200" cap="none" spc="0" normalizeH="0" baseline="0" noProof="0">
                        <a:ln>
                          <a:noFill/>
                        </a:ln>
                        <a:solidFill>
                          <a:srgbClr val="414042"/>
                        </a:solidFill>
                        <a:effectLst/>
                        <a:uLnTx/>
                        <a:uFillTx/>
                        <a:latin typeface="+mn-lt"/>
                        <a:ea typeface="+mn-ea"/>
                        <a:cs typeface="+mn-cs"/>
                      </a:endParaRPr>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50" u="none" strike="noStrike" kern="1200" cap="none" spc="0" normalizeH="0" baseline="0" noProof="0">
                          <a:ln>
                            <a:noFill/>
                          </a:ln>
                          <a:effectLst/>
                          <a:uLnTx/>
                          <a:uFillTx/>
                        </a:rPr>
                        <a:t>X,XX </a:t>
                      </a:r>
                      <a:endParaRPr kumimoji="0" lang="en-US" sz="950" b="0" i="0" u="none" strike="noStrike" kern="1200" cap="none" spc="0" normalizeH="0" baseline="0" noProof="0">
                        <a:ln>
                          <a:noFill/>
                        </a:ln>
                        <a:solidFill>
                          <a:srgbClr val="414042"/>
                        </a:solidFill>
                        <a:effectLst/>
                        <a:uLnTx/>
                        <a:uFillTx/>
                        <a:latin typeface="+mn-lt"/>
                        <a:ea typeface="+mn-ea"/>
                        <a:cs typeface="+mn-cs"/>
                      </a:endParaRPr>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50" u="none" strike="noStrike" kern="1200" cap="none" spc="0" normalizeH="0" baseline="0" noProof="0">
                          <a:ln>
                            <a:noFill/>
                          </a:ln>
                          <a:effectLst/>
                          <a:uLnTx/>
                          <a:uFillTx/>
                        </a:rPr>
                        <a:t>X,XX </a:t>
                      </a:r>
                      <a:endParaRPr kumimoji="0" lang="en-US" sz="950" b="0" i="0" u="none" strike="noStrike" kern="1200" cap="none" spc="0" normalizeH="0" baseline="0" noProof="0">
                        <a:ln>
                          <a:noFill/>
                        </a:ln>
                        <a:solidFill>
                          <a:srgbClr val="414042"/>
                        </a:solidFill>
                        <a:effectLst/>
                        <a:uLnTx/>
                        <a:uFillTx/>
                        <a:latin typeface="+mn-lt"/>
                        <a:ea typeface="+mn-ea"/>
                        <a:cs typeface="+mn-cs"/>
                      </a:endParaRPr>
                    </a:p>
                  </a:txBody>
                  <a:tcPr marL="0" marR="0" marT="0" marB="0" anchor="ctr"/>
                </a:tc>
                <a:tc>
                  <a:txBody>
                    <a:bodyPr/>
                    <a:lstStyle/>
                    <a:p>
                      <a:pPr algn="ctr"/>
                      <a:endParaRPr lang="en-US" sz="950">
                        <a:latin typeface="+mn-lt"/>
                      </a:endParaRPr>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50" u="none" strike="noStrike" kern="1200" cap="none" spc="0" normalizeH="0" baseline="0" noProof="0">
                          <a:ln>
                            <a:noFill/>
                          </a:ln>
                          <a:effectLst/>
                          <a:uLnTx/>
                          <a:uFillTx/>
                        </a:rPr>
                        <a:t>X,XX </a:t>
                      </a:r>
                      <a:endParaRPr kumimoji="0" lang="en-US" sz="950" b="0" i="0" u="none" strike="noStrike" kern="1200" cap="none" spc="0" normalizeH="0" baseline="0" noProof="0">
                        <a:ln>
                          <a:noFill/>
                        </a:ln>
                        <a:solidFill>
                          <a:srgbClr val="414042"/>
                        </a:solidFill>
                        <a:effectLst/>
                        <a:uLnTx/>
                        <a:uFillTx/>
                        <a:latin typeface="+mn-lt"/>
                        <a:ea typeface="+mn-ea"/>
                        <a:cs typeface="+mn-cs"/>
                      </a:endParaRPr>
                    </a:p>
                  </a:txBody>
                  <a:tcPr marL="0" marR="0" marT="0" marB="0" anchor="ctr"/>
                </a:tc>
                <a:extLst>
                  <a:ext uri="{0D108BD9-81ED-4DB2-BD59-A6C34878D82A}">
                    <a16:rowId xmlns:a16="http://schemas.microsoft.com/office/drawing/2014/main" val="3473504182"/>
                  </a:ext>
                </a:extLst>
              </a:tr>
              <a:tr h="302400">
                <a:tc>
                  <a:txBody>
                    <a:bodyPr/>
                    <a:lstStyle/>
                    <a:p>
                      <a:r>
                        <a:rPr lang="en-US" sz="950">
                          <a:latin typeface="+mn-lt"/>
                          <a:ea typeface="Work Sans Medium" panose="020B0706030804020204" pitchFamily="34" charset="0"/>
                          <a:cs typeface="Work Sans Medium" panose="020B0706030804020204" pitchFamily="34" charset="0"/>
                        </a:rPr>
                        <a:t>Rec. Op. Income</a:t>
                      </a:r>
                    </a:p>
                  </a:txBody>
                  <a:tcPr marL="21600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50" u="none" strike="noStrike" kern="1200" cap="none" spc="0" normalizeH="0" baseline="0" noProof="0">
                          <a:ln>
                            <a:noFill/>
                          </a:ln>
                          <a:effectLst/>
                          <a:uLnTx/>
                          <a:uFillTx/>
                        </a:rPr>
                        <a:t>X,XX </a:t>
                      </a:r>
                      <a:endParaRPr kumimoji="0" lang="en-US" sz="950" b="0" i="0" u="none" strike="noStrike" kern="1200" cap="none" spc="0" normalizeH="0" baseline="0" noProof="0">
                        <a:ln>
                          <a:noFill/>
                        </a:ln>
                        <a:solidFill>
                          <a:srgbClr val="414042"/>
                        </a:solidFill>
                        <a:effectLst/>
                        <a:uLnTx/>
                        <a:uFillTx/>
                        <a:latin typeface="+mn-lt"/>
                        <a:ea typeface="+mn-ea"/>
                        <a:cs typeface="+mn-cs"/>
                      </a:endParaRPr>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50" u="none" strike="noStrike" kern="1200" cap="none" spc="0" normalizeH="0" baseline="0" noProof="0">
                          <a:ln>
                            <a:noFill/>
                          </a:ln>
                          <a:effectLst/>
                          <a:uLnTx/>
                          <a:uFillTx/>
                        </a:rPr>
                        <a:t>X,XX </a:t>
                      </a:r>
                      <a:endParaRPr kumimoji="0" lang="en-US" sz="950" b="0" i="0" u="none" strike="noStrike" kern="1200" cap="none" spc="0" normalizeH="0" baseline="0" noProof="0">
                        <a:ln>
                          <a:noFill/>
                        </a:ln>
                        <a:solidFill>
                          <a:srgbClr val="414042"/>
                        </a:solidFill>
                        <a:effectLst/>
                        <a:uLnTx/>
                        <a:uFillTx/>
                        <a:latin typeface="+mn-lt"/>
                        <a:ea typeface="+mn-ea"/>
                        <a:cs typeface="+mn-cs"/>
                      </a:endParaRPr>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50" u="none" strike="noStrike" kern="1200" cap="none" spc="0" normalizeH="0" baseline="0" noProof="0">
                          <a:ln>
                            <a:noFill/>
                          </a:ln>
                          <a:effectLst/>
                          <a:uLnTx/>
                          <a:uFillTx/>
                        </a:rPr>
                        <a:t>X,XX </a:t>
                      </a:r>
                      <a:endParaRPr kumimoji="0" lang="en-US" sz="950" b="0" i="0" u="none" strike="noStrike" kern="1200" cap="none" spc="0" normalizeH="0" baseline="0" noProof="0">
                        <a:ln>
                          <a:noFill/>
                        </a:ln>
                        <a:solidFill>
                          <a:srgbClr val="414042"/>
                        </a:solidFill>
                        <a:effectLst/>
                        <a:uLnTx/>
                        <a:uFillTx/>
                        <a:latin typeface="+mn-lt"/>
                        <a:ea typeface="+mn-ea"/>
                        <a:cs typeface="+mn-cs"/>
                      </a:endParaRPr>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50"/>
                        <a:t>X,XXX %</a:t>
                      </a:r>
                      <a:endParaRPr lang="en-US" sz="950">
                        <a:latin typeface="+mn-lt"/>
                      </a:endParaRPr>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50" u="none" strike="noStrike" kern="1200" cap="none" spc="0" normalizeH="0" baseline="0" noProof="0">
                          <a:ln>
                            <a:noFill/>
                          </a:ln>
                          <a:effectLst/>
                          <a:uLnTx/>
                          <a:uFillTx/>
                        </a:rPr>
                        <a:t>X,XX </a:t>
                      </a:r>
                      <a:endParaRPr kumimoji="0" lang="en-US" sz="950" b="0" i="0" u="none" strike="noStrike" kern="1200" cap="none" spc="0" normalizeH="0" baseline="0" noProof="0">
                        <a:ln>
                          <a:noFill/>
                        </a:ln>
                        <a:solidFill>
                          <a:srgbClr val="414042"/>
                        </a:solidFill>
                        <a:effectLst/>
                        <a:uLnTx/>
                        <a:uFillTx/>
                        <a:latin typeface="+mn-lt"/>
                        <a:ea typeface="+mn-ea"/>
                        <a:cs typeface="+mn-cs"/>
                      </a:endParaRPr>
                    </a:p>
                  </a:txBody>
                  <a:tcPr marL="0" marR="0" marT="0" marB="0" anchor="ctr"/>
                </a:tc>
                <a:extLst>
                  <a:ext uri="{0D108BD9-81ED-4DB2-BD59-A6C34878D82A}">
                    <a16:rowId xmlns:a16="http://schemas.microsoft.com/office/drawing/2014/main" val="4213340149"/>
                  </a:ext>
                </a:extLst>
              </a:tr>
              <a:tr h="302400">
                <a:tc>
                  <a:txBody>
                    <a:bodyPr/>
                    <a:lstStyle/>
                    <a:p>
                      <a:r>
                        <a:rPr lang="en-US" sz="950">
                          <a:latin typeface="+mn-lt"/>
                          <a:ea typeface="Work Sans Medium" panose="020B0706030804020204" pitchFamily="34" charset="0"/>
                          <a:cs typeface="Work Sans Medium" panose="020B0706030804020204" pitchFamily="34" charset="0"/>
                        </a:rPr>
                        <a:t>Other</a:t>
                      </a:r>
                    </a:p>
                  </a:txBody>
                  <a:tcPr marL="21600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50" u="none" strike="noStrike" kern="1200" cap="none" spc="0" normalizeH="0" baseline="0" noProof="0">
                          <a:ln>
                            <a:noFill/>
                          </a:ln>
                          <a:effectLst/>
                          <a:uLnTx/>
                          <a:uFillTx/>
                        </a:rPr>
                        <a:t>X,XX </a:t>
                      </a:r>
                      <a:endParaRPr kumimoji="0" lang="en-US" sz="950" b="0" i="0" u="none" strike="noStrike" kern="1200" cap="none" spc="0" normalizeH="0" baseline="0" noProof="0">
                        <a:ln>
                          <a:noFill/>
                        </a:ln>
                        <a:solidFill>
                          <a:srgbClr val="414042"/>
                        </a:solidFill>
                        <a:effectLst/>
                        <a:uLnTx/>
                        <a:uFillTx/>
                        <a:latin typeface="+mn-lt"/>
                        <a:ea typeface="+mn-ea"/>
                        <a:cs typeface="+mn-cs"/>
                      </a:endParaRPr>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50" u="none" strike="noStrike" kern="1200" cap="none" spc="0" normalizeH="0" baseline="0" noProof="0">
                          <a:ln>
                            <a:noFill/>
                          </a:ln>
                          <a:effectLst/>
                          <a:uLnTx/>
                          <a:uFillTx/>
                        </a:rPr>
                        <a:t>X,XX </a:t>
                      </a:r>
                      <a:endParaRPr kumimoji="0" lang="en-US" sz="950" b="0" i="0" u="none" strike="noStrike" kern="1200" cap="none" spc="0" normalizeH="0" baseline="0" noProof="0">
                        <a:ln>
                          <a:noFill/>
                        </a:ln>
                        <a:solidFill>
                          <a:srgbClr val="414042"/>
                        </a:solidFill>
                        <a:effectLst/>
                        <a:uLnTx/>
                        <a:uFillTx/>
                        <a:latin typeface="+mn-lt"/>
                        <a:ea typeface="+mn-ea"/>
                        <a:cs typeface="+mn-cs"/>
                      </a:endParaRPr>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50" u="none" strike="noStrike" kern="1200" cap="none" spc="0" normalizeH="0" baseline="0" noProof="0">
                          <a:ln>
                            <a:noFill/>
                          </a:ln>
                          <a:effectLst/>
                          <a:uLnTx/>
                          <a:uFillTx/>
                        </a:rPr>
                        <a:t>X,XX </a:t>
                      </a:r>
                      <a:endParaRPr kumimoji="0" lang="en-US" sz="950" b="0" i="0" u="none" strike="noStrike" kern="1200" cap="none" spc="0" normalizeH="0" baseline="0" noProof="0">
                        <a:ln>
                          <a:noFill/>
                        </a:ln>
                        <a:solidFill>
                          <a:srgbClr val="414042"/>
                        </a:solidFill>
                        <a:effectLst/>
                        <a:uLnTx/>
                        <a:uFillTx/>
                        <a:latin typeface="+mn-lt"/>
                        <a:ea typeface="+mn-ea"/>
                        <a:cs typeface="+mn-cs"/>
                      </a:endParaRPr>
                    </a:p>
                  </a:txBody>
                  <a:tcPr marL="0" marR="0" marT="0" marB="0" anchor="ctr"/>
                </a:tc>
                <a:tc>
                  <a:txBody>
                    <a:bodyPr/>
                    <a:lstStyle/>
                    <a:p>
                      <a:pPr algn="ctr"/>
                      <a:endParaRPr lang="en-US" sz="950">
                        <a:latin typeface="+mn-lt"/>
                      </a:endParaRPr>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50" u="none" strike="noStrike" kern="1200" cap="none" spc="0" normalizeH="0" baseline="0" noProof="0">
                          <a:ln>
                            <a:noFill/>
                          </a:ln>
                          <a:effectLst/>
                          <a:uLnTx/>
                          <a:uFillTx/>
                        </a:rPr>
                        <a:t>X,XX </a:t>
                      </a:r>
                      <a:endParaRPr kumimoji="0" lang="en-US" sz="950" b="0" i="0" u="none" strike="noStrike" kern="1200" cap="none" spc="0" normalizeH="0" baseline="0" noProof="0">
                        <a:ln>
                          <a:noFill/>
                        </a:ln>
                        <a:solidFill>
                          <a:srgbClr val="414042"/>
                        </a:solidFill>
                        <a:effectLst/>
                        <a:uLnTx/>
                        <a:uFillTx/>
                        <a:latin typeface="+mn-lt"/>
                        <a:ea typeface="+mn-ea"/>
                        <a:cs typeface="+mn-cs"/>
                      </a:endParaRPr>
                    </a:p>
                  </a:txBody>
                  <a:tcPr marL="0" marR="0" marT="0" marB="0" anchor="ctr"/>
                </a:tc>
                <a:extLst>
                  <a:ext uri="{0D108BD9-81ED-4DB2-BD59-A6C34878D82A}">
                    <a16:rowId xmlns:a16="http://schemas.microsoft.com/office/drawing/2014/main" val="3144870424"/>
                  </a:ext>
                </a:extLst>
              </a:tr>
              <a:tr h="302400">
                <a:tc>
                  <a:txBody>
                    <a:bodyPr/>
                    <a:lstStyle/>
                    <a:p>
                      <a:r>
                        <a:rPr lang="en-US" sz="950">
                          <a:latin typeface="+mn-lt"/>
                          <a:ea typeface="Work Sans Medium" panose="020B0706030804020204" pitchFamily="34" charset="0"/>
                          <a:cs typeface="Work Sans Medium" panose="020B0706030804020204" pitchFamily="34" charset="0"/>
                        </a:rPr>
                        <a:t>Op. Income</a:t>
                      </a:r>
                    </a:p>
                  </a:txBody>
                  <a:tcPr marL="21600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50" u="none" strike="noStrike" kern="1200" cap="none" spc="0" normalizeH="0" baseline="0" noProof="0">
                          <a:ln>
                            <a:noFill/>
                          </a:ln>
                          <a:effectLst/>
                          <a:uLnTx/>
                          <a:uFillTx/>
                        </a:rPr>
                        <a:t>X,XX </a:t>
                      </a:r>
                      <a:endParaRPr kumimoji="0" lang="en-US" sz="950" b="0" i="0" u="none" strike="noStrike" kern="1200" cap="none" spc="0" normalizeH="0" baseline="0" noProof="0">
                        <a:ln>
                          <a:noFill/>
                        </a:ln>
                        <a:solidFill>
                          <a:srgbClr val="414042"/>
                        </a:solidFill>
                        <a:effectLst/>
                        <a:uLnTx/>
                        <a:uFillTx/>
                        <a:latin typeface="+mn-lt"/>
                        <a:ea typeface="+mn-ea"/>
                        <a:cs typeface="+mn-cs"/>
                      </a:endParaRPr>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50" u="none" strike="noStrike" kern="1200" cap="none" spc="0" normalizeH="0" baseline="0" noProof="0">
                          <a:ln>
                            <a:noFill/>
                          </a:ln>
                          <a:effectLst/>
                          <a:uLnTx/>
                          <a:uFillTx/>
                        </a:rPr>
                        <a:t>X,XX </a:t>
                      </a:r>
                      <a:endParaRPr kumimoji="0" lang="en-US" sz="950" b="0" i="0" u="none" strike="noStrike" kern="1200" cap="none" spc="0" normalizeH="0" baseline="0" noProof="0">
                        <a:ln>
                          <a:noFill/>
                        </a:ln>
                        <a:solidFill>
                          <a:srgbClr val="414042"/>
                        </a:solidFill>
                        <a:effectLst/>
                        <a:uLnTx/>
                        <a:uFillTx/>
                        <a:latin typeface="+mn-lt"/>
                        <a:ea typeface="+mn-ea"/>
                        <a:cs typeface="+mn-cs"/>
                      </a:endParaRPr>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50" u="none" strike="noStrike" kern="1200" cap="none" spc="0" normalizeH="0" baseline="0" noProof="0">
                          <a:ln>
                            <a:noFill/>
                          </a:ln>
                          <a:effectLst/>
                          <a:uLnTx/>
                          <a:uFillTx/>
                        </a:rPr>
                        <a:t>X,XX </a:t>
                      </a:r>
                      <a:endParaRPr kumimoji="0" lang="en-US" sz="950" b="0" i="0" u="none" strike="noStrike" kern="1200" cap="none" spc="0" normalizeH="0" baseline="0" noProof="0">
                        <a:ln>
                          <a:noFill/>
                        </a:ln>
                        <a:solidFill>
                          <a:srgbClr val="414042"/>
                        </a:solidFill>
                        <a:effectLst/>
                        <a:uLnTx/>
                        <a:uFillTx/>
                        <a:latin typeface="+mn-lt"/>
                        <a:ea typeface="+mn-ea"/>
                        <a:cs typeface="+mn-cs"/>
                      </a:endParaRPr>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50"/>
                        <a:t>X,XXX %</a:t>
                      </a:r>
                      <a:endParaRPr lang="en-US" sz="950">
                        <a:latin typeface="+mn-lt"/>
                      </a:endParaRPr>
                    </a:p>
                  </a:txBody>
                  <a:tcPr marL="0" marR="0"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50" u="none" strike="noStrike" kern="1200" cap="none" spc="0" normalizeH="0" baseline="0" noProof="0">
                          <a:ln>
                            <a:noFill/>
                          </a:ln>
                          <a:effectLst/>
                          <a:uLnTx/>
                          <a:uFillTx/>
                        </a:rPr>
                        <a:t>X,XX </a:t>
                      </a:r>
                      <a:endParaRPr kumimoji="0" lang="en-US" sz="950" b="0" i="0" u="none" strike="noStrike" kern="1200" cap="none" spc="0" normalizeH="0" baseline="0" noProof="0">
                        <a:ln>
                          <a:noFill/>
                        </a:ln>
                        <a:solidFill>
                          <a:srgbClr val="414042"/>
                        </a:solidFill>
                        <a:effectLst/>
                        <a:uLnTx/>
                        <a:uFillTx/>
                        <a:latin typeface="+mn-lt"/>
                        <a:ea typeface="+mn-ea"/>
                        <a:cs typeface="+mn-cs"/>
                      </a:endParaRPr>
                    </a:p>
                  </a:txBody>
                  <a:tcPr marL="0" marR="0" marT="0" marB="0" anchor="ctr"/>
                </a:tc>
                <a:extLst>
                  <a:ext uri="{0D108BD9-81ED-4DB2-BD59-A6C34878D82A}">
                    <a16:rowId xmlns:a16="http://schemas.microsoft.com/office/drawing/2014/main" val="1515112768"/>
                  </a:ext>
                </a:extLst>
              </a:tr>
            </a:tbl>
          </a:graphicData>
        </a:graphic>
      </p:graphicFrame>
      <p:sp>
        <p:nvSpPr>
          <p:cNvPr id="17" name="Slide Number Placeholder 16">
            <a:extLst>
              <a:ext uri="{FF2B5EF4-FFF2-40B4-BE49-F238E27FC236}">
                <a16:creationId xmlns:a16="http://schemas.microsoft.com/office/drawing/2014/main" id="{D2B3B358-A46F-42E7-83C8-A44B01BFEA88}"/>
              </a:ext>
            </a:extLst>
          </p:cNvPr>
          <p:cNvSpPr>
            <a:spLocks noGrp="1"/>
          </p:cNvSpPr>
          <p:nvPr>
            <p:ph type="sldNum" sz="quarter" idx="10"/>
          </p:nvPr>
        </p:nvSpPr>
        <p:spPr/>
        <p:txBody>
          <a:bodyPr/>
          <a:lstStyle/>
          <a:p>
            <a:fld id="{4E6DB2D9-BBD8-435B-B34A-9B8472CE273E}" type="slidenum">
              <a:rPr lang="en-US" smtClean="0"/>
              <a:pPr/>
              <a:t>47</a:t>
            </a:fld>
            <a:endParaRPr lang="en-US"/>
          </a:p>
        </p:txBody>
      </p:sp>
      <p:sp>
        <p:nvSpPr>
          <p:cNvPr id="18" name="Date Placeholder 17">
            <a:extLst>
              <a:ext uri="{FF2B5EF4-FFF2-40B4-BE49-F238E27FC236}">
                <a16:creationId xmlns:a16="http://schemas.microsoft.com/office/drawing/2014/main" id="{AC5D5825-A2DC-444E-945D-D2097E4201D3}"/>
              </a:ext>
            </a:extLst>
          </p:cNvPr>
          <p:cNvSpPr>
            <a:spLocks noGrp="1"/>
          </p:cNvSpPr>
          <p:nvPr>
            <p:ph type="dt" sz="half" idx="13"/>
          </p:nvPr>
        </p:nvSpPr>
        <p:spPr/>
        <p:txBody>
          <a:bodyPr/>
          <a:lstStyle/>
          <a:p>
            <a:fld id="{B050D2E2-881C-4511-A98A-FAD2E8910EEA}" type="datetime1">
              <a:rPr lang="en-US" smtClean="0"/>
              <a:t>7/24/2019</a:t>
            </a:fld>
            <a:endParaRPr lang="en-US"/>
          </a:p>
        </p:txBody>
      </p:sp>
    </p:spTree>
    <p:extLst>
      <p:ext uri="{BB962C8B-B14F-4D97-AF65-F5344CB8AC3E}">
        <p14:creationId xmlns:p14="http://schemas.microsoft.com/office/powerpoint/2010/main" val="112551206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7459" y="515462"/>
            <a:ext cx="11117083" cy="600164"/>
          </a:xfrm>
        </p:spPr>
        <p:txBody>
          <a:bodyPr/>
          <a:lstStyle/>
          <a:p>
            <a:r>
              <a:rPr lang="en-US" noProof="0"/>
              <a:t>PDCA analysis</a:t>
            </a:r>
          </a:p>
        </p:txBody>
      </p:sp>
      <p:sp>
        <p:nvSpPr>
          <p:cNvPr id="9" name="Text Placeholder 8"/>
          <p:cNvSpPr>
            <a:spLocks noGrp="1"/>
          </p:cNvSpPr>
          <p:nvPr>
            <p:ph type="body" sz="quarter" idx="12"/>
          </p:nvPr>
        </p:nvSpPr>
        <p:spPr/>
        <p:txBody>
          <a:bodyPr/>
          <a:lstStyle/>
          <a:p>
            <a:r>
              <a:rPr lang="en-US"/>
              <a:t>Subtitle goes here</a:t>
            </a:r>
          </a:p>
        </p:txBody>
      </p:sp>
      <p:graphicFrame>
        <p:nvGraphicFramePr>
          <p:cNvPr id="31" name="Table 30"/>
          <p:cNvGraphicFramePr>
            <a:graphicFrameLocks noGrp="1"/>
          </p:cNvGraphicFramePr>
          <p:nvPr>
            <p:extLst>
              <p:ext uri="{D42A27DB-BD31-4B8C-83A1-F6EECF244321}">
                <p14:modId xmlns:p14="http://schemas.microsoft.com/office/powerpoint/2010/main" val="1701667018"/>
              </p:ext>
            </p:extLst>
          </p:nvPr>
        </p:nvGraphicFramePr>
        <p:xfrm>
          <a:off x="612775" y="1672165"/>
          <a:ext cx="5245100" cy="2148343"/>
        </p:xfrm>
        <a:graphic>
          <a:graphicData uri="http://schemas.openxmlformats.org/drawingml/2006/table">
            <a:tbl>
              <a:tblPr firstRow="1" bandRow="1">
                <a:tableStyleId>{5C22544A-7EE6-4342-B048-85BDC9FD1C3A}</a:tableStyleId>
              </a:tblPr>
              <a:tblGrid>
                <a:gridCol w="5245100">
                  <a:extLst>
                    <a:ext uri="{9D8B030D-6E8A-4147-A177-3AD203B41FA5}">
                      <a16:colId xmlns:a16="http://schemas.microsoft.com/office/drawing/2014/main" val="1753107894"/>
                    </a:ext>
                  </a:extLst>
                </a:gridCol>
              </a:tblGrid>
              <a:tr h="4285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500">
                          <a:solidFill>
                            <a:schemeClr val="tx1"/>
                          </a:solidFill>
                          <a:latin typeface="+mn-lt"/>
                          <a:ea typeface="Work Sans Medium" panose="020B0706030804020204" pitchFamily="34" charset="0"/>
                          <a:cs typeface="Work Sans Medium" panose="020B0706030804020204" pitchFamily="34" charset="0"/>
                        </a:rPr>
                        <a:t>PLAN</a:t>
                      </a:r>
                    </a:p>
                  </a:txBody>
                  <a:tcPr anchor="ctr"/>
                </a:tc>
                <a:extLst>
                  <a:ext uri="{0D108BD9-81ED-4DB2-BD59-A6C34878D82A}">
                    <a16:rowId xmlns:a16="http://schemas.microsoft.com/office/drawing/2014/main" val="3462927130"/>
                  </a:ext>
                </a:extLst>
              </a:tr>
              <a:tr h="1633045">
                <a:tc>
                  <a:txBody>
                    <a:bodyPr/>
                    <a:lstStyle/>
                    <a:p>
                      <a:pPr marL="171450" indent="-171450">
                        <a:lnSpc>
                          <a:spcPct val="114000"/>
                        </a:lnSpc>
                        <a:spcAft>
                          <a:spcPts val="800"/>
                        </a:spcAft>
                        <a:buClr>
                          <a:schemeClr val="accent5"/>
                        </a:buClr>
                        <a:buSzPct val="125000"/>
                        <a:buFont typeface="Work Sans" panose="020B0604020202020204" pitchFamily="34" charset="0"/>
                        <a:buChar char="•"/>
                      </a:pPr>
                      <a:r>
                        <a:rPr lang="en-US" sz="1200"/>
                        <a:t>Lorem ipsum dolor sit </a:t>
                      </a:r>
                      <a:r>
                        <a:rPr lang="en-US" sz="1200" err="1"/>
                        <a:t>amet</a:t>
                      </a:r>
                      <a:r>
                        <a:rPr lang="en-US" sz="1200"/>
                        <a:t>, </a:t>
                      </a:r>
                      <a:r>
                        <a:rPr lang="en-US" sz="1200" err="1"/>
                        <a:t>consectetuer</a:t>
                      </a:r>
                      <a:r>
                        <a:rPr lang="en-US" sz="1200"/>
                        <a:t>. </a:t>
                      </a:r>
                    </a:p>
                    <a:p>
                      <a:pPr marL="171450" indent="-171450">
                        <a:lnSpc>
                          <a:spcPct val="114000"/>
                        </a:lnSpc>
                        <a:spcAft>
                          <a:spcPts val="800"/>
                        </a:spcAft>
                        <a:buClr>
                          <a:schemeClr val="accent5"/>
                        </a:buClr>
                        <a:buSzPct val="125000"/>
                        <a:buFont typeface="Work Sans" panose="020B0604020202020204" pitchFamily="34" charset="0"/>
                        <a:buChar char="•"/>
                      </a:pPr>
                      <a:r>
                        <a:rPr lang="en-US" sz="1200"/>
                        <a:t>Ipsum dolor sit </a:t>
                      </a:r>
                      <a:r>
                        <a:rPr lang="en-US" sz="1200" err="1"/>
                        <a:t>amet</a:t>
                      </a:r>
                      <a:r>
                        <a:rPr lang="en-US" sz="1200"/>
                        <a:t>, </a:t>
                      </a:r>
                      <a:r>
                        <a:rPr lang="en-US" sz="1200" err="1"/>
                        <a:t>consectetuer</a:t>
                      </a:r>
                      <a:r>
                        <a:rPr lang="en-US" sz="1200"/>
                        <a:t> </a:t>
                      </a:r>
                      <a:r>
                        <a:rPr lang="en-US" sz="1200" err="1"/>
                        <a:t>adipiscing</a:t>
                      </a:r>
                      <a:r>
                        <a:rPr lang="en-US" sz="1200"/>
                        <a:t> </a:t>
                      </a:r>
                      <a:r>
                        <a:rPr lang="en-US" sz="1200" err="1"/>
                        <a:t>elit</a:t>
                      </a:r>
                      <a:r>
                        <a:rPr lang="en-US" sz="1200"/>
                        <a:t>, </a:t>
                      </a:r>
                      <a:r>
                        <a:rPr lang="en-US" sz="1200" err="1"/>
                        <a:t>sed</a:t>
                      </a:r>
                      <a:r>
                        <a:rPr lang="en-US" sz="1200"/>
                        <a:t> </a:t>
                      </a:r>
                      <a:r>
                        <a:rPr lang="en-US" sz="1200" err="1"/>
                        <a:t>diam</a:t>
                      </a:r>
                      <a:r>
                        <a:rPr lang="en-US" sz="1200"/>
                        <a:t> </a:t>
                      </a:r>
                      <a:r>
                        <a:rPr lang="en-US" sz="1200" err="1"/>
                        <a:t>nonu</a:t>
                      </a:r>
                      <a:r>
                        <a:rPr lang="en-US" sz="1200"/>
                        <a:t> </a:t>
                      </a:r>
                      <a:r>
                        <a:rPr lang="en-US" sz="1200" err="1"/>
                        <a:t>mmy</a:t>
                      </a:r>
                      <a:r>
                        <a:rPr lang="en-US" sz="1200"/>
                        <a:t> </a:t>
                      </a:r>
                      <a:r>
                        <a:rPr lang="en-US" sz="1200" err="1"/>
                        <a:t>nibh</a:t>
                      </a:r>
                      <a:r>
                        <a:rPr lang="en-US" sz="1200"/>
                        <a:t> </a:t>
                      </a:r>
                      <a:r>
                        <a:rPr lang="en-US" sz="1200" err="1"/>
                        <a:t>euismod</a:t>
                      </a:r>
                      <a:r>
                        <a:rPr lang="en-US" sz="1200"/>
                        <a:t> </a:t>
                      </a:r>
                      <a:r>
                        <a:rPr lang="en-US" sz="1200" err="1"/>
                        <a:t>tincidunt</a:t>
                      </a:r>
                      <a:r>
                        <a:rPr lang="en-US" sz="1200"/>
                        <a:t> </a:t>
                      </a:r>
                      <a:r>
                        <a:rPr lang="en-US" sz="1200" err="1"/>
                        <a:t>ut</a:t>
                      </a:r>
                      <a:r>
                        <a:rPr lang="en-US" sz="1200"/>
                        <a:t> </a:t>
                      </a:r>
                      <a:r>
                        <a:rPr lang="en-US" sz="1200" err="1"/>
                        <a:t>laoreet</a:t>
                      </a:r>
                      <a:r>
                        <a:rPr lang="en-US" sz="1200"/>
                        <a:t> </a:t>
                      </a:r>
                      <a:r>
                        <a:rPr lang="en-US" sz="1200" err="1"/>
                        <a:t>dolore</a:t>
                      </a:r>
                      <a:r>
                        <a:rPr lang="en-US" sz="1200"/>
                        <a:t> magna. </a:t>
                      </a:r>
                    </a:p>
                    <a:p>
                      <a:pPr marL="171450" indent="-171450">
                        <a:lnSpc>
                          <a:spcPct val="114000"/>
                        </a:lnSpc>
                        <a:spcAft>
                          <a:spcPts val="800"/>
                        </a:spcAft>
                        <a:buClr>
                          <a:schemeClr val="accent5"/>
                        </a:buClr>
                        <a:buSzPct val="125000"/>
                        <a:buFont typeface="Work Sans" panose="020B0604020202020204" pitchFamily="34" charset="0"/>
                        <a:buChar char="•"/>
                      </a:pPr>
                      <a:r>
                        <a:rPr lang="en-US" sz="1200"/>
                        <a:t>Ipsum dolor sit </a:t>
                      </a:r>
                      <a:r>
                        <a:rPr lang="en-US" sz="1200" err="1"/>
                        <a:t>amet</a:t>
                      </a:r>
                      <a:r>
                        <a:rPr lang="en-US" sz="1200"/>
                        <a:t>, </a:t>
                      </a:r>
                      <a:r>
                        <a:rPr lang="en-US" sz="1200" err="1"/>
                        <a:t>consectetuer</a:t>
                      </a:r>
                      <a:r>
                        <a:rPr lang="en-US" sz="1200"/>
                        <a:t> </a:t>
                      </a:r>
                      <a:r>
                        <a:rPr lang="en-US" sz="1200" err="1"/>
                        <a:t>adipiscing</a:t>
                      </a:r>
                      <a:r>
                        <a:rPr lang="en-US" sz="1200"/>
                        <a:t> </a:t>
                      </a:r>
                      <a:r>
                        <a:rPr lang="en-US" sz="1200" err="1"/>
                        <a:t>elit</a:t>
                      </a:r>
                      <a:r>
                        <a:rPr lang="en-US" sz="1200"/>
                        <a:t>, </a:t>
                      </a:r>
                      <a:r>
                        <a:rPr lang="en-US" sz="1200" err="1"/>
                        <a:t>sed</a:t>
                      </a:r>
                      <a:r>
                        <a:rPr lang="en-US" sz="1200"/>
                        <a:t> </a:t>
                      </a:r>
                      <a:r>
                        <a:rPr lang="en-US" sz="1200" err="1"/>
                        <a:t>diam</a:t>
                      </a:r>
                      <a:r>
                        <a:rPr lang="en-US" sz="1200"/>
                        <a:t> </a:t>
                      </a:r>
                      <a:br>
                        <a:rPr lang="en-US" sz="1200"/>
                      </a:br>
                      <a:r>
                        <a:rPr lang="en-US" sz="1200" err="1"/>
                        <a:t>nonummy</a:t>
                      </a:r>
                      <a:r>
                        <a:rPr lang="en-US" sz="1200"/>
                        <a:t> </a:t>
                      </a:r>
                      <a:r>
                        <a:rPr lang="en-US" sz="1200" err="1"/>
                        <a:t>nibh</a:t>
                      </a:r>
                      <a:r>
                        <a:rPr lang="en-US" sz="1200"/>
                        <a:t> </a:t>
                      </a:r>
                      <a:r>
                        <a:rPr lang="en-US" sz="1200" err="1"/>
                        <a:t>euismod</a:t>
                      </a:r>
                      <a:r>
                        <a:rPr lang="en-US" sz="1200"/>
                        <a:t> </a:t>
                      </a:r>
                      <a:r>
                        <a:rPr lang="en-US" sz="1200" err="1"/>
                        <a:t>tincidunt</a:t>
                      </a:r>
                      <a:r>
                        <a:rPr lang="en-US" sz="1200"/>
                        <a:t>. </a:t>
                      </a:r>
                    </a:p>
                    <a:p>
                      <a:pPr>
                        <a:buClr>
                          <a:schemeClr val="accent5"/>
                        </a:buClr>
                      </a:pPr>
                      <a:endParaRPr lang="en-US" sz="1200"/>
                    </a:p>
                  </a:txBody>
                  <a:tcPr marL="180000" marT="144000"/>
                </a:tc>
                <a:extLst>
                  <a:ext uri="{0D108BD9-81ED-4DB2-BD59-A6C34878D82A}">
                    <a16:rowId xmlns:a16="http://schemas.microsoft.com/office/drawing/2014/main" val="451481368"/>
                  </a:ext>
                </a:extLst>
              </a:tr>
            </a:tbl>
          </a:graphicData>
        </a:graphic>
      </p:graphicFrame>
      <p:graphicFrame>
        <p:nvGraphicFramePr>
          <p:cNvPr id="32" name="Table 31"/>
          <p:cNvGraphicFramePr>
            <a:graphicFrameLocks noGrp="1"/>
          </p:cNvGraphicFramePr>
          <p:nvPr>
            <p:extLst>
              <p:ext uri="{D42A27DB-BD31-4B8C-83A1-F6EECF244321}">
                <p14:modId xmlns:p14="http://schemas.microsoft.com/office/powerpoint/2010/main" val="2641155699"/>
              </p:ext>
            </p:extLst>
          </p:nvPr>
        </p:nvGraphicFramePr>
        <p:xfrm>
          <a:off x="6356350" y="1672165"/>
          <a:ext cx="5245100" cy="2148343"/>
        </p:xfrm>
        <a:graphic>
          <a:graphicData uri="http://schemas.openxmlformats.org/drawingml/2006/table">
            <a:tbl>
              <a:tblPr firstRow="1" bandRow="1">
                <a:tableStyleId>{21E4AEA4-8DFA-4A89-87EB-49C32662AFE0}</a:tableStyleId>
              </a:tblPr>
              <a:tblGrid>
                <a:gridCol w="5245100">
                  <a:extLst>
                    <a:ext uri="{9D8B030D-6E8A-4147-A177-3AD203B41FA5}">
                      <a16:colId xmlns:a16="http://schemas.microsoft.com/office/drawing/2014/main" val="1753107894"/>
                    </a:ext>
                  </a:extLst>
                </a:gridCol>
              </a:tblGrid>
              <a:tr h="4285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500">
                          <a:latin typeface="+mn-lt"/>
                          <a:ea typeface="Work Sans Medium" panose="020B0706030804020204" pitchFamily="34" charset="0"/>
                          <a:cs typeface="Work Sans Medium" panose="020B0706030804020204" pitchFamily="34" charset="0"/>
                        </a:rPr>
                        <a:t>DO</a:t>
                      </a:r>
                      <a:endParaRPr lang="en-US" sz="1500">
                        <a:solidFill>
                          <a:srgbClr val="FFFFFF"/>
                        </a:solidFill>
                        <a:latin typeface="+mn-lt"/>
                        <a:ea typeface="Work Sans Medium" panose="020B0706030804020204" pitchFamily="34" charset="0"/>
                        <a:cs typeface="Work Sans Medium" panose="020B0706030804020204" pitchFamily="34" charset="0"/>
                      </a:endParaRPr>
                    </a:p>
                  </a:txBody>
                  <a:tcPr anchor="ctr"/>
                </a:tc>
                <a:extLst>
                  <a:ext uri="{0D108BD9-81ED-4DB2-BD59-A6C34878D82A}">
                    <a16:rowId xmlns:a16="http://schemas.microsoft.com/office/drawing/2014/main" val="3462927130"/>
                  </a:ext>
                </a:extLst>
              </a:tr>
              <a:tr h="1633045">
                <a:tc>
                  <a:txBody>
                    <a:bodyPr/>
                    <a:lstStyle/>
                    <a:p>
                      <a:pPr marL="171450" indent="-171450">
                        <a:lnSpc>
                          <a:spcPct val="114000"/>
                        </a:lnSpc>
                        <a:spcAft>
                          <a:spcPts val="800"/>
                        </a:spcAft>
                        <a:buClr>
                          <a:schemeClr val="accent5"/>
                        </a:buClr>
                        <a:buSzPct val="125000"/>
                        <a:buFont typeface="Work Sans" panose="020B0604020202020204" pitchFamily="34" charset="0"/>
                        <a:buChar char="•"/>
                      </a:pPr>
                      <a:r>
                        <a:rPr lang="en-US" sz="1200"/>
                        <a:t>Lorem ipsum dolor sit </a:t>
                      </a:r>
                      <a:r>
                        <a:rPr lang="en-US" sz="1200" err="1"/>
                        <a:t>amet</a:t>
                      </a:r>
                      <a:r>
                        <a:rPr lang="en-US" sz="1200"/>
                        <a:t>, </a:t>
                      </a:r>
                      <a:r>
                        <a:rPr lang="en-US" sz="1200" err="1"/>
                        <a:t>consectetuer</a:t>
                      </a:r>
                      <a:r>
                        <a:rPr lang="en-US" sz="1200"/>
                        <a:t>. </a:t>
                      </a:r>
                    </a:p>
                    <a:p>
                      <a:pPr marL="171450" indent="-171450">
                        <a:lnSpc>
                          <a:spcPct val="114000"/>
                        </a:lnSpc>
                        <a:spcAft>
                          <a:spcPts val="800"/>
                        </a:spcAft>
                        <a:buClr>
                          <a:schemeClr val="accent5"/>
                        </a:buClr>
                        <a:buSzPct val="125000"/>
                        <a:buFont typeface="Work Sans" panose="020B0604020202020204" pitchFamily="34" charset="0"/>
                        <a:buChar char="•"/>
                      </a:pPr>
                      <a:r>
                        <a:rPr lang="en-US" sz="1200"/>
                        <a:t>Ipsum dolor sit </a:t>
                      </a:r>
                      <a:r>
                        <a:rPr lang="en-US" sz="1200" err="1"/>
                        <a:t>amet</a:t>
                      </a:r>
                      <a:r>
                        <a:rPr lang="en-US" sz="1200"/>
                        <a:t>, </a:t>
                      </a:r>
                      <a:r>
                        <a:rPr lang="en-US" sz="1200" err="1"/>
                        <a:t>consectetuer</a:t>
                      </a:r>
                      <a:r>
                        <a:rPr lang="en-US" sz="1200"/>
                        <a:t> </a:t>
                      </a:r>
                      <a:r>
                        <a:rPr lang="en-US" sz="1200" err="1"/>
                        <a:t>adipiscing</a:t>
                      </a:r>
                      <a:r>
                        <a:rPr lang="en-US" sz="1200"/>
                        <a:t> </a:t>
                      </a:r>
                      <a:r>
                        <a:rPr lang="en-US" sz="1200" err="1"/>
                        <a:t>elit</a:t>
                      </a:r>
                      <a:r>
                        <a:rPr lang="en-US" sz="1200"/>
                        <a:t>, </a:t>
                      </a:r>
                      <a:r>
                        <a:rPr lang="en-US" sz="1200" err="1"/>
                        <a:t>sed</a:t>
                      </a:r>
                      <a:r>
                        <a:rPr lang="en-US" sz="1200"/>
                        <a:t> </a:t>
                      </a:r>
                      <a:r>
                        <a:rPr lang="en-US" sz="1200" err="1"/>
                        <a:t>diam</a:t>
                      </a:r>
                      <a:r>
                        <a:rPr lang="en-US" sz="1200"/>
                        <a:t> </a:t>
                      </a:r>
                      <a:r>
                        <a:rPr lang="en-US" sz="1200" err="1"/>
                        <a:t>nonu</a:t>
                      </a:r>
                      <a:r>
                        <a:rPr lang="en-US" sz="1200"/>
                        <a:t> </a:t>
                      </a:r>
                      <a:r>
                        <a:rPr lang="en-US" sz="1200" err="1"/>
                        <a:t>mmy</a:t>
                      </a:r>
                      <a:r>
                        <a:rPr lang="en-US" sz="1200"/>
                        <a:t> </a:t>
                      </a:r>
                      <a:r>
                        <a:rPr lang="en-US" sz="1200" err="1"/>
                        <a:t>nibh</a:t>
                      </a:r>
                      <a:r>
                        <a:rPr lang="en-US" sz="1200"/>
                        <a:t> </a:t>
                      </a:r>
                      <a:r>
                        <a:rPr lang="en-US" sz="1200" err="1"/>
                        <a:t>euismod</a:t>
                      </a:r>
                      <a:r>
                        <a:rPr lang="en-US" sz="1200"/>
                        <a:t> </a:t>
                      </a:r>
                      <a:r>
                        <a:rPr lang="en-US" sz="1200" err="1"/>
                        <a:t>tincidunt</a:t>
                      </a:r>
                      <a:r>
                        <a:rPr lang="en-US" sz="1200"/>
                        <a:t> </a:t>
                      </a:r>
                      <a:r>
                        <a:rPr lang="en-US" sz="1200" err="1"/>
                        <a:t>ut</a:t>
                      </a:r>
                      <a:r>
                        <a:rPr lang="en-US" sz="1200"/>
                        <a:t> </a:t>
                      </a:r>
                      <a:r>
                        <a:rPr lang="en-US" sz="1200" err="1"/>
                        <a:t>laoreet</a:t>
                      </a:r>
                      <a:r>
                        <a:rPr lang="en-US" sz="1200"/>
                        <a:t> </a:t>
                      </a:r>
                      <a:r>
                        <a:rPr lang="en-US" sz="1200" err="1"/>
                        <a:t>dolore</a:t>
                      </a:r>
                      <a:r>
                        <a:rPr lang="en-US" sz="1200"/>
                        <a:t> magna. </a:t>
                      </a:r>
                    </a:p>
                    <a:p>
                      <a:pPr marL="171450" indent="-171450">
                        <a:lnSpc>
                          <a:spcPct val="114000"/>
                        </a:lnSpc>
                        <a:spcAft>
                          <a:spcPts val="800"/>
                        </a:spcAft>
                        <a:buClr>
                          <a:schemeClr val="accent5"/>
                        </a:buClr>
                        <a:buSzPct val="125000"/>
                        <a:buFont typeface="Work Sans" panose="020B0604020202020204" pitchFamily="34" charset="0"/>
                        <a:buChar char="•"/>
                      </a:pPr>
                      <a:r>
                        <a:rPr lang="en-US" sz="1200"/>
                        <a:t>Ipsum dolor sit </a:t>
                      </a:r>
                      <a:r>
                        <a:rPr lang="en-US" sz="1200" err="1"/>
                        <a:t>amet</a:t>
                      </a:r>
                      <a:r>
                        <a:rPr lang="en-US" sz="1200"/>
                        <a:t>, </a:t>
                      </a:r>
                      <a:r>
                        <a:rPr lang="en-US" sz="1200" err="1"/>
                        <a:t>consectetuer</a:t>
                      </a:r>
                      <a:r>
                        <a:rPr lang="en-US" sz="1200"/>
                        <a:t> </a:t>
                      </a:r>
                      <a:r>
                        <a:rPr lang="en-US" sz="1200" err="1"/>
                        <a:t>adipiscing</a:t>
                      </a:r>
                      <a:r>
                        <a:rPr lang="en-US" sz="1200"/>
                        <a:t> </a:t>
                      </a:r>
                      <a:r>
                        <a:rPr lang="en-US" sz="1200" err="1"/>
                        <a:t>elit</a:t>
                      </a:r>
                      <a:r>
                        <a:rPr lang="en-US" sz="1200"/>
                        <a:t>, </a:t>
                      </a:r>
                      <a:r>
                        <a:rPr lang="en-US" sz="1200" err="1"/>
                        <a:t>sed</a:t>
                      </a:r>
                      <a:r>
                        <a:rPr lang="en-US" sz="1200"/>
                        <a:t> </a:t>
                      </a:r>
                      <a:r>
                        <a:rPr lang="en-US" sz="1200" err="1"/>
                        <a:t>diam</a:t>
                      </a:r>
                      <a:r>
                        <a:rPr lang="en-US" sz="1200"/>
                        <a:t> </a:t>
                      </a:r>
                      <a:br>
                        <a:rPr lang="en-US" sz="1200"/>
                      </a:br>
                      <a:r>
                        <a:rPr lang="en-US" sz="1200" err="1"/>
                        <a:t>nonummy</a:t>
                      </a:r>
                      <a:r>
                        <a:rPr lang="en-US" sz="1200"/>
                        <a:t> </a:t>
                      </a:r>
                      <a:r>
                        <a:rPr lang="en-US" sz="1200" err="1"/>
                        <a:t>nibh</a:t>
                      </a:r>
                      <a:r>
                        <a:rPr lang="en-US" sz="1200"/>
                        <a:t> </a:t>
                      </a:r>
                      <a:r>
                        <a:rPr lang="en-US" sz="1200" err="1"/>
                        <a:t>euismod</a:t>
                      </a:r>
                      <a:r>
                        <a:rPr lang="en-US" sz="1200"/>
                        <a:t> </a:t>
                      </a:r>
                      <a:r>
                        <a:rPr lang="en-US" sz="1200" err="1"/>
                        <a:t>tincidunt</a:t>
                      </a:r>
                      <a:r>
                        <a:rPr lang="en-US" sz="1200"/>
                        <a:t>. </a:t>
                      </a:r>
                    </a:p>
                    <a:p>
                      <a:pPr>
                        <a:buClr>
                          <a:schemeClr val="accent2"/>
                        </a:buClr>
                      </a:pPr>
                      <a:endParaRPr lang="en-US" sz="1200"/>
                    </a:p>
                  </a:txBody>
                  <a:tcPr marL="180000" marT="144000"/>
                </a:tc>
                <a:extLst>
                  <a:ext uri="{0D108BD9-81ED-4DB2-BD59-A6C34878D82A}">
                    <a16:rowId xmlns:a16="http://schemas.microsoft.com/office/drawing/2014/main" val="451481368"/>
                  </a:ext>
                </a:extLst>
              </a:tr>
            </a:tbl>
          </a:graphicData>
        </a:graphic>
      </p:graphicFrame>
      <p:graphicFrame>
        <p:nvGraphicFramePr>
          <p:cNvPr id="33" name="Table 32"/>
          <p:cNvGraphicFramePr>
            <a:graphicFrameLocks noGrp="1"/>
          </p:cNvGraphicFramePr>
          <p:nvPr>
            <p:extLst>
              <p:ext uri="{D42A27DB-BD31-4B8C-83A1-F6EECF244321}">
                <p14:modId xmlns:p14="http://schemas.microsoft.com/office/powerpoint/2010/main" val="3982096650"/>
              </p:ext>
            </p:extLst>
          </p:nvPr>
        </p:nvGraphicFramePr>
        <p:xfrm>
          <a:off x="612775" y="3999440"/>
          <a:ext cx="5245100" cy="2148343"/>
        </p:xfrm>
        <a:graphic>
          <a:graphicData uri="http://schemas.openxmlformats.org/drawingml/2006/table">
            <a:tbl>
              <a:tblPr firstRow="1" bandRow="1">
                <a:tableStyleId>{F5AB1C69-6EDB-4FF4-983F-18BD219EF322}</a:tableStyleId>
              </a:tblPr>
              <a:tblGrid>
                <a:gridCol w="5245100">
                  <a:extLst>
                    <a:ext uri="{9D8B030D-6E8A-4147-A177-3AD203B41FA5}">
                      <a16:colId xmlns:a16="http://schemas.microsoft.com/office/drawing/2014/main" val="1753107894"/>
                    </a:ext>
                  </a:extLst>
                </a:gridCol>
              </a:tblGrid>
              <a:tr h="4285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500">
                          <a:latin typeface="+mn-lt"/>
                          <a:ea typeface="Work Sans Medium" panose="020B0706030804020204" pitchFamily="34" charset="0"/>
                          <a:cs typeface="Work Sans Medium" panose="020B0706030804020204" pitchFamily="34" charset="0"/>
                        </a:rPr>
                        <a:t>CHECK</a:t>
                      </a:r>
                      <a:endParaRPr lang="en-US" sz="1500">
                        <a:solidFill>
                          <a:srgbClr val="FFFFFF"/>
                        </a:solidFill>
                        <a:latin typeface="+mn-lt"/>
                        <a:ea typeface="Work Sans Medium" panose="020B0706030804020204" pitchFamily="34" charset="0"/>
                        <a:cs typeface="Work Sans Medium" panose="020B0706030804020204" pitchFamily="34" charset="0"/>
                      </a:endParaRPr>
                    </a:p>
                  </a:txBody>
                  <a:tcPr anchor="ctr"/>
                </a:tc>
                <a:extLst>
                  <a:ext uri="{0D108BD9-81ED-4DB2-BD59-A6C34878D82A}">
                    <a16:rowId xmlns:a16="http://schemas.microsoft.com/office/drawing/2014/main" val="3462927130"/>
                  </a:ext>
                </a:extLst>
              </a:tr>
              <a:tr h="1633045">
                <a:tc>
                  <a:txBody>
                    <a:bodyPr/>
                    <a:lstStyle/>
                    <a:p>
                      <a:pPr marL="171450" indent="-171450">
                        <a:lnSpc>
                          <a:spcPct val="114000"/>
                        </a:lnSpc>
                        <a:spcAft>
                          <a:spcPts val="800"/>
                        </a:spcAft>
                        <a:buClr>
                          <a:schemeClr val="accent5"/>
                        </a:buClr>
                        <a:buSzPct val="125000"/>
                        <a:buFont typeface="Work Sans" panose="020B0604020202020204" pitchFamily="34" charset="0"/>
                        <a:buChar char="•"/>
                      </a:pPr>
                      <a:r>
                        <a:rPr lang="en-US" sz="1200"/>
                        <a:t>Lorem ipsum dolor sit </a:t>
                      </a:r>
                      <a:r>
                        <a:rPr lang="en-US" sz="1200" err="1"/>
                        <a:t>amet</a:t>
                      </a:r>
                      <a:r>
                        <a:rPr lang="en-US" sz="1200"/>
                        <a:t>, </a:t>
                      </a:r>
                      <a:r>
                        <a:rPr lang="en-US" sz="1200" err="1"/>
                        <a:t>consectetuer</a:t>
                      </a:r>
                      <a:r>
                        <a:rPr lang="en-US" sz="1200"/>
                        <a:t>. </a:t>
                      </a:r>
                    </a:p>
                    <a:p>
                      <a:pPr marL="171450" indent="-171450">
                        <a:lnSpc>
                          <a:spcPct val="114000"/>
                        </a:lnSpc>
                        <a:spcAft>
                          <a:spcPts val="800"/>
                        </a:spcAft>
                        <a:buClr>
                          <a:schemeClr val="accent5"/>
                        </a:buClr>
                        <a:buSzPct val="125000"/>
                        <a:buFont typeface="Work Sans" panose="020B0604020202020204" pitchFamily="34" charset="0"/>
                        <a:buChar char="•"/>
                      </a:pPr>
                      <a:r>
                        <a:rPr lang="en-US" sz="1200"/>
                        <a:t>Ipsum dolor sit </a:t>
                      </a:r>
                      <a:r>
                        <a:rPr lang="en-US" sz="1200" err="1"/>
                        <a:t>amet</a:t>
                      </a:r>
                      <a:r>
                        <a:rPr lang="en-US" sz="1200"/>
                        <a:t>, </a:t>
                      </a:r>
                      <a:r>
                        <a:rPr lang="en-US" sz="1200" err="1"/>
                        <a:t>consectetuer</a:t>
                      </a:r>
                      <a:r>
                        <a:rPr lang="en-US" sz="1200"/>
                        <a:t> </a:t>
                      </a:r>
                      <a:r>
                        <a:rPr lang="en-US" sz="1200" err="1"/>
                        <a:t>adipiscing</a:t>
                      </a:r>
                      <a:r>
                        <a:rPr lang="en-US" sz="1200"/>
                        <a:t> </a:t>
                      </a:r>
                      <a:r>
                        <a:rPr lang="en-US" sz="1200" err="1"/>
                        <a:t>elit</a:t>
                      </a:r>
                      <a:r>
                        <a:rPr lang="en-US" sz="1200"/>
                        <a:t>, </a:t>
                      </a:r>
                      <a:r>
                        <a:rPr lang="en-US" sz="1200" err="1"/>
                        <a:t>sed</a:t>
                      </a:r>
                      <a:r>
                        <a:rPr lang="en-US" sz="1200"/>
                        <a:t> </a:t>
                      </a:r>
                      <a:r>
                        <a:rPr lang="en-US" sz="1200" err="1"/>
                        <a:t>diam</a:t>
                      </a:r>
                      <a:r>
                        <a:rPr lang="en-US" sz="1200"/>
                        <a:t> </a:t>
                      </a:r>
                      <a:r>
                        <a:rPr lang="en-US" sz="1200" err="1"/>
                        <a:t>nonu</a:t>
                      </a:r>
                      <a:r>
                        <a:rPr lang="en-US" sz="1200"/>
                        <a:t> </a:t>
                      </a:r>
                      <a:r>
                        <a:rPr lang="en-US" sz="1200" err="1"/>
                        <a:t>mmy</a:t>
                      </a:r>
                      <a:r>
                        <a:rPr lang="en-US" sz="1200"/>
                        <a:t> </a:t>
                      </a:r>
                      <a:r>
                        <a:rPr lang="en-US" sz="1200" err="1"/>
                        <a:t>nibh</a:t>
                      </a:r>
                      <a:r>
                        <a:rPr lang="en-US" sz="1200"/>
                        <a:t> </a:t>
                      </a:r>
                      <a:r>
                        <a:rPr lang="en-US" sz="1200" err="1"/>
                        <a:t>euismod</a:t>
                      </a:r>
                      <a:r>
                        <a:rPr lang="en-US" sz="1200"/>
                        <a:t> </a:t>
                      </a:r>
                      <a:r>
                        <a:rPr lang="en-US" sz="1200" err="1"/>
                        <a:t>tincidunt</a:t>
                      </a:r>
                      <a:r>
                        <a:rPr lang="en-US" sz="1200"/>
                        <a:t> </a:t>
                      </a:r>
                      <a:r>
                        <a:rPr lang="en-US" sz="1200" err="1"/>
                        <a:t>ut</a:t>
                      </a:r>
                      <a:r>
                        <a:rPr lang="en-US" sz="1200"/>
                        <a:t> </a:t>
                      </a:r>
                      <a:r>
                        <a:rPr lang="en-US" sz="1200" err="1"/>
                        <a:t>laoreet</a:t>
                      </a:r>
                      <a:r>
                        <a:rPr lang="en-US" sz="1200"/>
                        <a:t> </a:t>
                      </a:r>
                      <a:r>
                        <a:rPr lang="en-US" sz="1200" err="1"/>
                        <a:t>dolore</a:t>
                      </a:r>
                      <a:r>
                        <a:rPr lang="en-US" sz="1200"/>
                        <a:t> magna. </a:t>
                      </a:r>
                    </a:p>
                    <a:p>
                      <a:pPr marL="171450" indent="-171450">
                        <a:lnSpc>
                          <a:spcPct val="114000"/>
                        </a:lnSpc>
                        <a:spcAft>
                          <a:spcPts val="800"/>
                        </a:spcAft>
                        <a:buClr>
                          <a:schemeClr val="accent5"/>
                        </a:buClr>
                        <a:buSzPct val="125000"/>
                        <a:buFont typeface="Work Sans" panose="020B0604020202020204" pitchFamily="34" charset="0"/>
                        <a:buChar char="•"/>
                      </a:pPr>
                      <a:r>
                        <a:rPr lang="en-US" sz="1200"/>
                        <a:t>Ipsum dolor sit </a:t>
                      </a:r>
                      <a:r>
                        <a:rPr lang="en-US" sz="1200" err="1"/>
                        <a:t>amet</a:t>
                      </a:r>
                      <a:r>
                        <a:rPr lang="en-US" sz="1200"/>
                        <a:t>, </a:t>
                      </a:r>
                      <a:r>
                        <a:rPr lang="en-US" sz="1200" err="1"/>
                        <a:t>consectetuer</a:t>
                      </a:r>
                      <a:r>
                        <a:rPr lang="en-US" sz="1200"/>
                        <a:t> </a:t>
                      </a:r>
                      <a:r>
                        <a:rPr lang="en-US" sz="1200" err="1"/>
                        <a:t>adipiscing</a:t>
                      </a:r>
                      <a:r>
                        <a:rPr lang="en-US" sz="1200"/>
                        <a:t> </a:t>
                      </a:r>
                      <a:r>
                        <a:rPr lang="en-US" sz="1200" err="1"/>
                        <a:t>elit</a:t>
                      </a:r>
                      <a:r>
                        <a:rPr lang="en-US" sz="1200"/>
                        <a:t>, </a:t>
                      </a:r>
                      <a:r>
                        <a:rPr lang="en-US" sz="1200" err="1"/>
                        <a:t>sed</a:t>
                      </a:r>
                      <a:r>
                        <a:rPr lang="en-US" sz="1200"/>
                        <a:t> </a:t>
                      </a:r>
                      <a:r>
                        <a:rPr lang="en-US" sz="1200" err="1"/>
                        <a:t>diam</a:t>
                      </a:r>
                      <a:r>
                        <a:rPr lang="en-US" sz="1200"/>
                        <a:t> </a:t>
                      </a:r>
                      <a:br>
                        <a:rPr lang="en-US" sz="1200"/>
                      </a:br>
                      <a:r>
                        <a:rPr lang="en-US" sz="1200" err="1"/>
                        <a:t>nonummy</a:t>
                      </a:r>
                      <a:r>
                        <a:rPr lang="en-US" sz="1200"/>
                        <a:t> </a:t>
                      </a:r>
                      <a:r>
                        <a:rPr lang="en-US" sz="1200" err="1"/>
                        <a:t>nibh</a:t>
                      </a:r>
                      <a:r>
                        <a:rPr lang="en-US" sz="1200"/>
                        <a:t> </a:t>
                      </a:r>
                      <a:r>
                        <a:rPr lang="en-US" sz="1200" err="1"/>
                        <a:t>euismod</a:t>
                      </a:r>
                      <a:r>
                        <a:rPr lang="en-US" sz="1200"/>
                        <a:t> </a:t>
                      </a:r>
                      <a:r>
                        <a:rPr lang="en-US" sz="1200" err="1"/>
                        <a:t>tincidunt</a:t>
                      </a:r>
                      <a:r>
                        <a:rPr lang="en-US" sz="1200"/>
                        <a:t>. </a:t>
                      </a:r>
                    </a:p>
                    <a:p>
                      <a:pPr>
                        <a:buClr>
                          <a:schemeClr val="accent3"/>
                        </a:buClr>
                      </a:pPr>
                      <a:endParaRPr lang="en-US" sz="1200"/>
                    </a:p>
                  </a:txBody>
                  <a:tcPr marL="180000" marT="144000"/>
                </a:tc>
                <a:extLst>
                  <a:ext uri="{0D108BD9-81ED-4DB2-BD59-A6C34878D82A}">
                    <a16:rowId xmlns:a16="http://schemas.microsoft.com/office/drawing/2014/main" val="451481368"/>
                  </a:ext>
                </a:extLst>
              </a:tr>
            </a:tbl>
          </a:graphicData>
        </a:graphic>
      </p:graphicFrame>
      <p:graphicFrame>
        <p:nvGraphicFramePr>
          <p:cNvPr id="34" name="Table 33"/>
          <p:cNvGraphicFramePr>
            <a:graphicFrameLocks noGrp="1"/>
          </p:cNvGraphicFramePr>
          <p:nvPr>
            <p:extLst>
              <p:ext uri="{D42A27DB-BD31-4B8C-83A1-F6EECF244321}">
                <p14:modId xmlns:p14="http://schemas.microsoft.com/office/powerpoint/2010/main" val="1299617731"/>
              </p:ext>
            </p:extLst>
          </p:nvPr>
        </p:nvGraphicFramePr>
        <p:xfrm>
          <a:off x="6356350" y="3999440"/>
          <a:ext cx="5245100" cy="2148343"/>
        </p:xfrm>
        <a:graphic>
          <a:graphicData uri="http://schemas.openxmlformats.org/drawingml/2006/table">
            <a:tbl>
              <a:tblPr firstRow="1" bandRow="1">
                <a:tableStyleId>{00A15C55-8517-42AA-B614-E9B94910E393}</a:tableStyleId>
              </a:tblPr>
              <a:tblGrid>
                <a:gridCol w="5245100">
                  <a:extLst>
                    <a:ext uri="{9D8B030D-6E8A-4147-A177-3AD203B41FA5}">
                      <a16:colId xmlns:a16="http://schemas.microsoft.com/office/drawing/2014/main" val="1753107894"/>
                    </a:ext>
                  </a:extLst>
                </a:gridCol>
              </a:tblGrid>
              <a:tr h="42859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500">
                          <a:solidFill>
                            <a:schemeClr val="tx1"/>
                          </a:solidFill>
                          <a:latin typeface="+mn-lt"/>
                          <a:ea typeface="Work Sans Medium" panose="020B0706030804020204" pitchFamily="34" charset="0"/>
                          <a:cs typeface="Work Sans Medium" panose="020B0706030804020204" pitchFamily="34" charset="0"/>
                        </a:rPr>
                        <a:t>ACT</a:t>
                      </a:r>
                    </a:p>
                  </a:txBody>
                  <a:tcPr anchor="ctr"/>
                </a:tc>
                <a:extLst>
                  <a:ext uri="{0D108BD9-81ED-4DB2-BD59-A6C34878D82A}">
                    <a16:rowId xmlns:a16="http://schemas.microsoft.com/office/drawing/2014/main" val="3462927130"/>
                  </a:ext>
                </a:extLst>
              </a:tr>
              <a:tr h="1633045">
                <a:tc>
                  <a:txBody>
                    <a:bodyPr/>
                    <a:lstStyle/>
                    <a:p>
                      <a:pPr marL="171450" indent="-171450">
                        <a:lnSpc>
                          <a:spcPct val="114000"/>
                        </a:lnSpc>
                        <a:spcAft>
                          <a:spcPts val="800"/>
                        </a:spcAft>
                        <a:buClr>
                          <a:schemeClr val="accent5"/>
                        </a:buClr>
                        <a:buSzPct val="125000"/>
                        <a:buFont typeface="Work Sans" panose="020B0604020202020204" pitchFamily="34" charset="0"/>
                        <a:buChar char="•"/>
                      </a:pPr>
                      <a:r>
                        <a:rPr lang="en-US" sz="1200"/>
                        <a:t>Lorem ipsum dolor sit </a:t>
                      </a:r>
                      <a:r>
                        <a:rPr lang="en-US" sz="1200" err="1"/>
                        <a:t>amet</a:t>
                      </a:r>
                      <a:r>
                        <a:rPr lang="en-US" sz="1200"/>
                        <a:t>, </a:t>
                      </a:r>
                      <a:r>
                        <a:rPr lang="en-US" sz="1200" err="1"/>
                        <a:t>consectetuer</a:t>
                      </a:r>
                      <a:r>
                        <a:rPr lang="en-US" sz="1200"/>
                        <a:t>. </a:t>
                      </a:r>
                    </a:p>
                    <a:p>
                      <a:pPr marL="171450" indent="-171450">
                        <a:lnSpc>
                          <a:spcPct val="114000"/>
                        </a:lnSpc>
                        <a:spcAft>
                          <a:spcPts val="800"/>
                        </a:spcAft>
                        <a:buClr>
                          <a:schemeClr val="accent5"/>
                        </a:buClr>
                        <a:buSzPct val="125000"/>
                        <a:buFont typeface="Work Sans" panose="020B0604020202020204" pitchFamily="34" charset="0"/>
                        <a:buChar char="•"/>
                      </a:pPr>
                      <a:r>
                        <a:rPr lang="en-US" sz="1200"/>
                        <a:t>Ipsum dolor sit </a:t>
                      </a:r>
                      <a:r>
                        <a:rPr lang="en-US" sz="1200" err="1"/>
                        <a:t>amet</a:t>
                      </a:r>
                      <a:r>
                        <a:rPr lang="en-US" sz="1200"/>
                        <a:t>, </a:t>
                      </a:r>
                      <a:r>
                        <a:rPr lang="en-US" sz="1200" err="1"/>
                        <a:t>consectetuer</a:t>
                      </a:r>
                      <a:r>
                        <a:rPr lang="en-US" sz="1200"/>
                        <a:t> </a:t>
                      </a:r>
                      <a:r>
                        <a:rPr lang="en-US" sz="1200" err="1"/>
                        <a:t>adipiscing</a:t>
                      </a:r>
                      <a:r>
                        <a:rPr lang="en-US" sz="1200"/>
                        <a:t> </a:t>
                      </a:r>
                      <a:r>
                        <a:rPr lang="en-US" sz="1200" err="1"/>
                        <a:t>elit</a:t>
                      </a:r>
                      <a:r>
                        <a:rPr lang="en-US" sz="1200"/>
                        <a:t>, </a:t>
                      </a:r>
                      <a:r>
                        <a:rPr lang="en-US" sz="1200" err="1"/>
                        <a:t>sed</a:t>
                      </a:r>
                      <a:r>
                        <a:rPr lang="en-US" sz="1200"/>
                        <a:t> </a:t>
                      </a:r>
                      <a:r>
                        <a:rPr lang="en-US" sz="1200" err="1"/>
                        <a:t>diam</a:t>
                      </a:r>
                      <a:r>
                        <a:rPr lang="en-US" sz="1200"/>
                        <a:t> </a:t>
                      </a:r>
                      <a:r>
                        <a:rPr lang="en-US" sz="1200" err="1"/>
                        <a:t>nonu</a:t>
                      </a:r>
                      <a:r>
                        <a:rPr lang="en-US" sz="1200"/>
                        <a:t> </a:t>
                      </a:r>
                      <a:r>
                        <a:rPr lang="en-US" sz="1200" err="1"/>
                        <a:t>mmy</a:t>
                      </a:r>
                      <a:r>
                        <a:rPr lang="en-US" sz="1200"/>
                        <a:t> </a:t>
                      </a:r>
                      <a:r>
                        <a:rPr lang="en-US" sz="1200" err="1"/>
                        <a:t>nibh</a:t>
                      </a:r>
                      <a:r>
                        <a:rPr lang="en-US" sz="1200"/>
                        <a:t> </a:t>
                      </a:r>
                      <a:r>
                        <a:rPr lang="en-US" sz="1200" err="1"/>
                        <a:t>euismod</a:t>
                      </a:r>
                      <a:r>
                        <a:rPr lang="en-US" sz="1200"/>
                        <a:t> </a:t>
                      </a:r>
                      <a:r>
                        <a:rPr lang="en-US" sz="1200" err="1"/>
                        <a:t>tincidunt</a:t>
                      </a:r>
                      <a:r>
                        <a:rPr lang="en-US" sz="1200"/>
                        <a:t> </a:t>
                      </a:r>
                      <a:r>
                        <a:rPr lang="en-US" sz="1200" err="1"/>
                        <a:t>ut</a:t>
                      </a:r>
                      <a:r>
                        <a:rPr lang="en-US" sz="1200"/>
                        <a:t> </a:t>
                      </a:r>
                      <a:r>
                        <a:rPr lang="en-US" sz="1200" err="1"/>
                        <a:t>laoreet</a:t>
                      </a:r>
                      <a:r>
                        <a:rPr lang="en-US" sz="1200"/>
                        <a:t> </a:t>
                      </a:r>
                      <a:r>
                        <a:rPr lang="en-US" sz="1200" err="1"/>
                        <a:t>dolore</a:t>
                      </a:r>
                      <a:r>
                        <a:rPr lang="en-US" sz="1200"/>
                        <a:t> magna. </a:t>
                      </a:r>
                    </a:p>
                    <a:p>
                      <a:pPr marL="171450" indent="-171450">
                        <a:lnSpc>
                          <a:spcPct val="114000"/>
                        </a:lnSpc>
                        <a:spcAft>
                          <a:spcPts val="800"/>
                        </a:spcAft>
                        <a:buClr>
                          <a:schemeClr val="accent5"/>
                        </a:buClr>
                        <a:buSzPct val="125000"/>
                        <a:buFont typeface="Work Sans" panose="020B0604020202020204" pitchFamily="34" charset="0"/>
                        <a:buChar char="•"/>
                      </a:pPr>
                      <a:r>
                        <a:rPr lang="en-US" sz="1200"/>
                        <a:t>Ipsum dolor sit </a:t>
                      </a:r>
                      <a:r>
                        <a:rPr lang="en-US" sz="1200" err="1"/>
                        <a:t>amet</a:t>
                      </a:r>
                      <a:r>
                        <a:rPr lang="en-US" sz="1200"/>
                        <a:t>, </a:t>
                      </a:r>
                      <a:r>
                        <a:rPr lang="en-US" sz="1200" err="1"/>
                        <a:t>consectetuer</a:t>
                      </a:r>
                      <a:r>
                        <a:rPr lang="en-US" sz="1200"/>
                        <a:t> </a:t>
                      </a:r>
                      <a:r>
                        <a:rPr lang="en-US" sz="1200" err="1"/>
                        <a:t>adipiscing</a:t>
                      </a:r>
                      <a:r>
                        <a:rPr lang="en-US" sz="1200"/>
                        <a:t> </a:t>
                      </a:r>
                      <a:r>
                        <a:rPr lang="en-US" sz="1200" err="1"/>
                        <a:t>elit</a:t>
                      </a:r>
                      <a:r>
                        <a:rPr lang="en-US" sz="1200"/>
                        <a:t>, </a:t>
                      </a:r>
                      <a:r>
                        <a:rPr lang="en-US" sz="1200" err="1"/>
                        <a:t>sed</a:t>
                      </a:r>
                      <a:r>
                        <a:rPr lang="en-US" sz="1200"/>
                        <a:t> </a:t>
                      </a:r>
                      <a:r>
                        <a:rPr lang="en-US" sz="1200" err="1"/>
                        <a:t>diam</a:t>
                      </a:r>
                      <a:r>
                        <a:rPr lang="en-US" sz="1200"/>
                        <a:t> </a:t>
                      </a:r>
                      <a:br>
                        <a:rPr lang="en-US" sz="1200"/>
                      </a:br>
                      <a:r>
                        <a:rPr lang="en-US" sz="1200" err="1"/>
                        <a:t>nonummy</a:t>
                      </a:r>
                      <a:r>
                        <a:rPr lang="en-US" sz="1200"/>
                        <a:t> </a:t>
                      </a:r>
                      <a:r>
                        <a:rPr lang="en-US" sz="1200" err="1"/>
                        <a:t>nibh</a:t>
                      </a:r>
                      <a:r>
                        <a:rPr lang="en-US" sz="1200"/>
                        <a:t> </a:t>
                      </a:r>
                      <a:r>
                        <a:rPr lang="en-US" sz="1200" err="1"/>
                        <a:t>euismod</a:t>
                      </a:r>
                      <a:r>
                        <a:rPr lang="en-US" sz="1200"/>
                        <a:t> </a:t>
                      </a:r>
                      <a:r>
                        <a:rPr lang="en-US" sz="1200" err="1"/>
                        <a:t>tincidunt</a:t>
                      </a:r>
                      <a:r>
                        <a:rPr lang="en-US" sz="1200"/>
                        <a:t>. </a:t>
                      </a:r>
                    </a:p>
                    <a:p>
                      <a:pPr>
                        <a:buClr>
                          <a:schemeClr val="accent4"/>
                        </a:buClr>
                      </a:pPr>
                      <a:endParaRPr lang="en-US" sz="1200"/>
                    </a:p>
                  </a:txBody>
                  <a:tcPr marL="180000" marT="144000"/>
                </a:tc>
                <a:extLst>
                  <a:ext uri="{0D108BD9-81ED-4DB2-BD59-A6C34878D82A}">
                    <a16:rowId xmlns:a16="http://schemas.microsoft.com/office/drawing/2014/main" val="451481368"/>
                  </a:ext>
                </a:extLst>
              </a:tr>
            </a:tbl>
          </a:graphicData>
        </a:graphic>
      </p:graphicFrame>
      <p:sp>
        <p:nvSpPr>
          <p:cNvPr id="16" name="Slide Number Placeholder 15">
            <a:extLst>
              <a:ext uri="{FF2B5EF4-FFF2-40B4-BE49-F238E27FC236}">
                <a16:creationId xmlns:a16="http://schemas.microsoft.com/office/drawing/2014/main" id="{4316CFD7-43B3-4B92-A852-FE4341519DAF}"/>
              </a:ext>
            </a:extLst>
          </p:cNvPr>
          <p:cNvSpPr>
            <a:spLocks noGrp="1"/>
          </p:cNvSpPr>
          <p:nvPr>
            <p:ph type="sldNum" sz="quarter" idx="10"/>
          </p:nvPr>
        </p:nvSpPr>
        <p:spPr/>
        <p:txBody>
          <a:bodyPr/>
          <a:lstStyle/>
          <a:p>
            <a:fld id="{4E6DB2D9-BBD8-435B-B34A-9B8472CE273E}" type="slidenum">
              <a:rPr lang="en-US" smtClean="0"/>
              <a:pPr/>
              <a:t>48</a:t>
            </a:fld>
            <a:endParaRPr lang="en-US"/>
          </a:p>
        </p:txBody>
      </p:sp>
      <p:sp>
        <p:nvSpPr>
          <p:cNvPr id="17" name="Date Placeholder 16">
            <a:extLst>
              <a:ext uri="{FF2B5EF4-FFF2-40B4-BE49-F238E27FC236}">
                <a16:creationId xmlns:a16="http://schemas.microsoft.com/office/drawing/2014/main" id="{E5EB9CE6-2CEB-41F3-8BD0-7AC47154899C}"/>
              </a:ext>
            </a:extLst>
          </p:cNvPr>
          <p:cNvSpPr>
            <a:spLocks noGrp="1"/>
          </p:cNvSpPr>
          <p:nvPr>
            <p:ph type="dt" sz="half" idx="13"/>
          </p:nvPr>
        </p:nvSpPr>
        <p:spPr/>
        <p:txBody>
          <a:bodyPr/>
          <a:lstStyle/>
          <a:p>
            <a:fld id="{214483A7-26E2-4ACF-8951-8640D1A6CDA2}" type="datetime1">
              <a:rPr lang="en-US" smtClean="0"/>
              <a:t>7/24/2019</a:t>
            </a:fld>
            <a:endParaRPr lang="en-US"/>
          </a:p>
        </p:txBody>
      </p:sp>
    </p:spTree>
    <p:extLst>
      <p:ext uri="{BB962C8B-B14F-4D97-AF65-F5344CB8AC3E}">
        <p14:creationId xmlns:p14="http://schemas.microsoft.com/office/powerpoint/2010/main" val="94444921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13"/>
          <p:cNvSpPr>
            <a:spLocks noGrp="1"/>
          </p:cNvSpPr>
          <p:nvPr>
            <p:ph type="body" sz="quarter" idx="13"/>
          </p:nvPr>
        </p:nvSpPr>
        <p:spPr/>
        <p:txBody>
          <a:bodyPr/>
          <a:lstStyle/>
          <a:p>
            <a:r>
              <a:rPr lang="en-US"/>
              <a:t>Subtitle goes here</a:t>
            </a:r>
          </a:p>
        </p:txBody>
      </p:sp>
      <p:sp>
        <p:nvSpPr>
          <p:cNvPr id="2" name="Title 1"/>
          <p:cNvSpPr>
            <a:spLocks noGrp="1"/>
          </p:cNvSpPr>
          <p:nvPr>
            <p:ph type="title"/>
          </p:nvPr>
        </p:nvSpPr>
        <p:spPr/>
        <p:txBody>
          <a:bodyPr/>
          <a:lstStyle/>
          <a:p>
            <a:r>
              <a:rPr lang="en-US" noProof="0"/>
              <a:t>Project resources</a:t>
            </a:r>
          </a:p>
        </p:txBody>
      </p:sp>
      <p:sp>
        <p:nvSpPr>
          <p:cNvPr id="26" name="Slide Number Placeholder 25">
            <a:extLst>
              <a:ext uri="{FF2B5EF4-FFF2-40B4-BE49-F238E27FC236}">
                <a16:creationId xmlns:a16="http://schemas.microsoft.com/office/drawing/2014/main" id="{606BD26B-2279-47A0-8579-6609443AC36B}"/>
              </a:ext>
            </a:extLst>
          </p:cNvPr>
          <p:cNvSpPr>
            <a:spLocks noGrp="1"/>
          </p:cNvSpPr>
          <p:nvPr>
            <p:ph type="sldNum" sz="quarter" idx="10"/>
          </p:nvPr>
        </p:nvSpPr>
        <p:spPr/>
        <p:txBody>
          <a:bodyPr/>
          <a:lstStyle/>
          <a:p>
            <a:fld id="{4E6DB2D9-BBD8-435B-B34A-9B8472CE273E}" type="slidenum">
              <a:rPr lang="en-US" smtClean="0"/>
              <a:pPr/>
              <a:t>49</a:t>
            </a:fld>
            <a:endParaRPr lang="en-US"/>
          </a:p>
        </p:txBody>
      </p:sp>
      <p:sp>
        <p:nvSpPr>
          <p:cNvPr id="4" name="Text Placeholder 3">
            <a:extLst>
              <a:ext uri="{FF2B5EF4-FFF2-40B4-BE49-F238E27FC236}">
                <a16:creationId xmlns:a16="http://schemas.microsoft.com/office/drawing/2014/main" id="{3D7B1988-95D6-465A-B7C8-901A142C7E26}"/>
              </a:ext>
            </a:extLst>
          </p:cNvPr>
          <p:cNvSpPr>
            <a:spLocks noGrp="1"/>
          </p:cNvSpPr>
          <p:nvPr>
            <p:ph type="body" sz="quarter" idx="15"/>
          </p:nvPr>
        </p:nvSpPr>
        <p:spPr/>
        <p:txBody>
          <a:bodyPr/>
          <a:lstStyle/>
          <a:p>
            <a:endParaRPr lang="en-US"/>
          </a:p>
        </p:txBody>
      </p:sp>
      <p:sp>
        <p:nvSpPr>
          <p:cNvPr id="27" name="Date Placeholder 26">
            <a:extLst>
              <a:ext uri="{FF2B5EF4-FFF2-40B4-BE49-F238E27FC236}">
                <a16:creationId xmlns:a16="http://schemas.microsoft.com/office/drawing/2014/main" id="{F5C8C349-0F40-45A6-B537-33329DC70494}"/>
              </a:ext>
            </a:extLst>
          </p:cNvPr>
          <p:cNvSpPr>
            <a:spLocks noGrp="1"/>
          </p:cNvSpPr>
          <p:nvPr>
            <p:ph type="dt" sz="half" idx="16"/>
          </p:nvPr>
        </p:nvSpPr>
        <p:spPr/>
        <p:txBody>
          <a:bodyPr/>
          <a:lstStyle/>
          <a:p>
            <a:fld id="{0EDD1E3D-8803-4001-B823-D6C4BBD9B789}" type="datetime1">
              <a:rPr lang="en-US" smtClean="0"/>
              <a:t>7/24/2019</a:t>
            </a:fld>
            <a:endParaRPr lang="en-US"/>
          </a:p>
        </p:txBody>
      </p:sp>
      <p:sp>
        <p:nvSpPr>
          <p:cNvPr id="5" name="Text Placeholder 4">
            <a:extLst>
              <a:ext uri="{FF2B5EF4-FFF2-40B4-BE49-F238E27FC236}">
                <a16:creationId xmlns:a16="http://schemas.microsoft.com/office/drawing/2014/main" id="{688EA97B-4FDB-454D-A24B-4F5E9A1682F6}"/>
              </a:ext>
            </a:extLst>
          </p:cNvPr>
          <p:cNvSpPr>
            <a:spLocks noGrp="1"/>
          </p:cNvSpPr>
          <p:nvPr>
            <p:ph type="body" sz="quarter" idx="17"/>
          </p:nvPr>
        </p:nvSpPr>
        <p:spPr/>
        <p:txBody>
          <a:bodyPr>
            <a:normAutofit fontScale="25000" lnSpcReduction="20000"/>
          </a:bodyPr>
          <a:lstStyle/>
          <a:p>
            <a:endParaRPr lang="en-US"/>
          </a:p>
        </p:txBody>
      </p:sp>
      <p:pic>
        <p:nvPicPr>
          <p:cNvPr id="9" name="Picture Placeholder 8">
            <a:extLst>
              <a:ext uri="{FF2B5EF4-FFF2-40B4-BE49-F238E27FC236}">
                <a16:creationId xmlns:a16="http://schemas.microsoft.com/office/drawing/2014/main" id="{49A88F2D-75A2-4FDB-9D2A-246D847E2F8F}"/>
              </a:ext>
            </a:extLst>
          </p:cNvPr>
          <p:cNvPicPr>
            <a:picLocks noGrp="1" noChangeAspect="1"/>
          </p:cNvPicPr>
          <p:nvPr>
            <p:ph type="pic" sz="quarter" idx="4294967295"/>
          </p:nvPr>
        </p:nvPicPr>
        <p:blipFill>
          <a:blip r:embed="rId3">
            <a:extLst>
              <a:ext uri="{28A0092B-C50C-407E-A947-70E740481C1C}">
                <a14:useLocalDpi xmlns:a14="http://schemas.microsoft.com/office/drawing/2010/main" val="0"/>
              </a:ext>
            </a:extLst>
          </a:blip>
          <a:srcRect l="2235" r="2235"/>
          <a:stretch>
            <a:fillRect/>
          </a:stretch>
        </p:blipFill>
        <p:spPr>
          <a:xfrm>
            <a:off x="6351588" y="0"/>
            <a:ext cx="5840412" cy="6858000"/>
          </a:xfrm>
        </p:spPr>
      </p:pic>
      <p:sp>
        <p:nvSpPr>
          <p:cNvPr id="3" name="Rectangle 2">
            <a:extLst>
              <a:ext uri="{FF2B5EF4-FFF2-40B4-BE49-F238E27FC236}">
                <a16:creationId xmlns:a16="http://schemas.microsoft.com/office/drawing/2014/main" id="{DE216BF2-E558-42DE-B118-3C01812E4E45}"/>
              </a:ext>
            </a:extLst>
          </p:cNvPr>
          <p:cNvSpPr/>
          <p:nvPr/>
        </p:nvSpPr>
        <p:spPr>
          <a:xfrm>
            <a:off x="6351224" y="0"/>
            <a:ext cx="5840776" cy="6857281"/>
          </a:xfrm>
          <a:prstGeom prst="rect">
            <a:avLst/>
          </a:prstGeom>
          <a:solidFill>
            <a:srgbClr val="0000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8" name="Table 7"/>
          <p:cNvGraphicFramePr>
            <a:graphicFrameLocks noGrp="1"/>
          </p:cNvGraphicFramePr>
          <p:nvPr>
            <p:extLst>
              <p:ext uri="{D42A27DB-BD31-4B8C-83A1-F6EECF244321}">
                <p14:modId xmlns:p14="http://schemas.microsoft.com/office/powerpoint/2010/main" val="2399011989"/>
              </p:ext>
            </p:extLst>
          </p:nvPr>
        </p:nvGraphicFramePr>
        <p:xfrm>
          <a:off x="634998" y="1684866"/>
          <a:ext cx="5222876" cy="3903137"/>
        </p:xfrm>
        <a:graphic>
          <a:graphicData uri="http://schemas.openxmlformats.org/drawingml/2006/table">
            <a:tbl>
              <a:tblPr firstRow="1" lastRow="1">
                <a:tableStyleId>{5C22544A-7EE6-4342-B048-85BDC9FD1C3A}</a:tableStyleId>
              </a:tblPr>
              <a:tblGrid>
                <a:gridCol w="2611438">
                  <a:extLst>
                    <a:ext uri="{9D8B030D-6E8A-4147-A177-3AD203B41FA5}">
                      <a16:colId xmlns:a16="http://schemas.microsoft.com/office/drawing/2014/main" val="20000"/>
                    </a:ext>
                  </a:extLst>
                </a:gridCol>
                <a:gridCol w="2611438">
                  <a:extLst>
                    <a:ext uri="{9D8B030D-6E8A-4147-A177-3AD203B41FA5}">
                      <a16:colId xmlns:a16="http://schemas.microsoft.com/office/drawing/2014/main" val="20001"/>
                    </a:ext>
                  </a:extLst>
                </a:gridCol>
              </a:tblGrid>
              <a:tr h="557591">
                <a:tc>
                  <a:txBody>
                    <a:bodyPr/>
                    <a:lstStyle/>
                    <a:p>
                      <a:r>
                        <a:rPr lang="en-US" sz="1500">
                          <a:solidFill>
                            <a:schemeClr val="tx1"/>
                          </a:solidFill>
                          <a:latin typeface="+mn-lt"/>
                        </a:rPr>
                        <a:t>Project</a:t>
                      </a:r>
                      <a:endParaRPr lang="en-US" sz="1500" b="0">
                        <a:solidFill>
                          <a:schemeClr val="tx1"/>
                        </a:solidFill>
                        <a:latin typeface="+mn-lt"/>
                        <a:ea typeface="Work Sans Medium" panose="020B0706030804020204" pitchFamily="34" charset="0"/>
                        <a:cs typeface="Work Sans Medium" panose="020B0706030804020204" pitchFamily="34" charset="0"/>
                      </a:endParaRPr>
                    </a:p>
                  </a:txBody>
                  <a:tcPr marL="252000" marR="252000" anchor="ctr"/>
                </a:tc>
                <a:tc>
                  <a:txBody>
                    <a:bodyPr/>
                    <a:lstStyle/>
                    <a:p>
                      <a:pPr algn="r"/>
                      <a:r>
                        <a:rPr lang="en-US" sz="1500">
                          <a:solidFill>
                            <a:schemeClr val="tx1"/>
                          </a:solidFill>
                          <a:latin typeface="+mn-lt"/>
                        </a:rPr>
                        <a:t>Resources</a:t>
                      </a:r>
                      <a:endParaRPr lang="en-US" sz="1500" b="0">
                        <a:solidFill>
                          <a:schemeClr val="tx1"/>
                        </a:solidFill>
                        <a:latin typeface="+mn-lt"/>
                        <a:ea typeface="Work Sans Medium" panose="020B0706030804020204" pitchFamily="34" charset="0"/>
                        <a:cs typeface="Work Sans Medium" panose="020B0706030804020204" pitchFamily="34" charset="0"/>
                      </a:endParaRPr>
                    </a:p>
                  </a:txBody>
                  <a:tcPr marL="90000" marR="252000" anchor="ctr"/>
                </a:tc>
                <a:extLst>
                  <a:ext uri="{0D108BD9-81ED-4DB2-BD59-A6C34878D82A}">
                    <a16:rowId xmlns:a16="http://schemas.microsoft.com/office/drawing/2014/main" val="10000"/>
                  </a:ext>
                </a:extLst>
              </a:tr>
              <a:tr h="557591">
                <a:tc>
                  <a:txBody>
                    <a:bodyPr/>
                    <a:lstStyle/>
                    <a:p>
                      <a:r>
                        <a:rPr lang="en-US" sz="1500"/>
                        <a:t>Tests</a:t>
                      </a:r>
                    </a:p>
                  </a:txBody>
                  <a:tcPr marL="252000" marR="252000" anchor="ctr"/>
                </a:tc>
                <a:tc>
                  <a:txBody>
                    <a:bodyPr/>
                    <a:lstStyle/>
                    <a:p>
                      <a:pPr algn="r"/>
                      <a:r>
                        <a:rPr lang="en-US" sz="1500"/>
                        <a:t>$5 000 000</a:t>
                      </a:r>
                    </a:p>
                  </a:txBody>
                  <a:tcPr marL="252000" marR="252000" anchor="ctr"/>
                </a:tc>
                <a:extLst>
                  <a:ext uri="{0D108BD9-81ED-4DB2-BD59-A6C34878D82A}">
                    <a16:rowId xmlns:a16="http://schemas.microsoft.com/office/drawing/2014/main" val="10001"/>
                  </a:ext>
                </a:extLst>
              </a:tr>
              <a:tr h="557591">
                <a:tc>
                  <a:txBody>
                    <a:bodyPr/>
                    <a:lstStyle/>
                    <a:p>
                      <a:r>
                        <a:rPr lang="en-US" sz="1500"/>
                        <a:t>Appointments</a:t>
                      </a:r>
                    </a:p>
                  </a:txBody>
                  <a:tcPr marL="252000" marR="252000" anchor="ctr"/>
                </a:tc>
                <a:tc>
                  <a:txBody>
                    <a:bodyPr/>
                    <a:lstStyle/>
                    <a:p>
                      <a:pPr algn="r"/>
                      <a:r>
                        <a:rPr lang="en-US" sz="1500"/>
                        <a:t>$10 000 000</a:t>
                      </a:r>
                    </a:p>
                  </a:txBody>
                  <a:tcPr marL="252000" marR="252000" anchor="ctr"/>
                </a:tc>
                <a:extLst>
                  <a:ext uri="{0D108BD9-81ED-4DB2-BD59-A6C34878D82A}">
                    <a16:rowId xmlns:a16="http://schemas.microsoft.com/office/drawing/2014/main" val="10002"/>
                  </a:ext>
                </a:extLst>
              </a:tr>
              <a:tr h="557591">
                <a:tc>
                  <a:txBody>
                    <a:bodyPr/>
                    <a:lstStyle/>
                    <a:p>
                      <a:r>
                        <a:rPr lang="en-US" sz="1500"/>
                        <a:t>Miscellaneous</a:t>
                      </a:r>
                    </a:p>
                  </a:txBody>
                  <a:tcPr marL="252000" marR="252000" anchor="ctr"/>
                </a:tc>
                <a:tc>
                  <a:txBody>
                    <a:bodyPr/>
                    <a:lstStyle/>
                    <a:p>
                      <a:pPr algn="r"/>
                      <a:r>
                        <a:rPr lang="en-US" sz="1500"/>
                        <a:t>$15 000 000</a:t>
                      </a:r>
                    </a:p>
                  </a:txBody>
                  <a:tcPr marL="252000" marR="252000" anchor="ctr"/>
                </a:tc>
                <a:extLst>
                  <a:ext uri="{0D108BD9-81ED-4DB2-BD59-A6C34878D82A}">
                    <a16:rowId xmlns:a16="http://schemas.microsoft.com/office/drawing/2014/main" val="10003"/>
                  </a:ext>
                </a:extLst>
              </a:tr>
              <a:tr h="557591">
                <a:tc>
                  <a:txBody>
                    <a:bodyPr/>
                    <a:lstStyle/>
                    <a:p>
                      <a:r>
                        <a:rPr lang="en-US" sz="1500"/>
                        <a:t>Tea and coffee</a:t>
                      </a:r>
                    </a:p>
                  </a:txBody>
                  <a:tcPr marL="252000" marR="252000" anchor="ctr"/>
                </a:tc>
                <a:tc>
                  <a:txBody>
                    <a:bodyPr/>
                    <a:lstStyle/>
                    <a:p>
                      <a:pPr algn="r"/>
                      <a:r>
                        <a:rPr lang="en-US" sz="1500"/>
                        <a:t>$20 000 000</a:t>
                      </a:r>
                    </a:p>
                  </a:txBody>
                  <a:tcPr marL="252000" marR="252000" anchor="ctr"/>
                </a:tc>
                <a:extLst>
                  <a:ext uri="{0D108BD9-81ED-4DB2-BD59-A6C34878D82A}">
                    <a16:rowId xmlns:a16="http://schemas.microsoft.com/office/drawing/2014/main" val="10004"/>
                  </a:ext>
                </a:extLst>
              </a:tr>
              <a:tr h="557591">
                <a:tc>
                  <a:txBody>
                    <a:bodyPr/>
                    <a:lstStyle/>
                    <a:p>
                      <a:r>
                        <a:rPr lang="en-US" sz="1500"/>
                        <a:t>Appointments</a:t>
                      </a:r>
                      <a:endParaRPr lang="en-US" sz="1500">
                        <a:latin typeface="Work Sans" panose="020B0306030504020204" pitchFamily="34" charset="0"/>
                        <a:ea typeface="Work Sans" panose="020B0306030504020204" pitchFamily="34" charset="0"/>
                        <a:cs typeface="Work Sans" panose="020B0306030504020204" pitchFamily="34" charset="0"/>
                      </a:endParaRPr>
                    </a:p>
                  </a:txBody>
                  <a:tcPr marL="252000" marR="252000" anchor="ctr"/>
                </a:tc>
                <a:tc>
                  <a:txBody>
                    <a:bodyPr/>
                    <a:lstStyle/>
                    <a:p>
                      <a:pPr algn="r"/>
                      <a:r>
                        <a:rPr lang="en-US" sz="1500"/>
                        <a:t>$7 000 000</a:t>
                      </a:r>
                      <a:endParaRPr lang="en-US" sz="1500">
                        <a:latin typeface="+mn-lt"/>
                        <a:ea typeface="Work Sans Medium" panose="020B0706030804020204" pitchFamily="34" charset="0"/>
                        <a:cs typeface="Work Sans Medium" panose="020B0706030804020204" pitchFamily="34" charset="0"/>
                      </a:endParaRPr>
                    </a:p>
                  </a:txBody>
                  <a:tcPr marL="252000" marR="252000" anchor="ctr"/>
                </a:tc>
                <a:extLst>
                  <a:ext uri="{0D108BD9-81ED-4DB2-BD59-A6C34878D82A}">
                    <a16:rowId xmlns:a16="http://schemas.microsoft.com/office/drawing/2014/main" val="10005"/>
                  </a:ext>
                </a:extLst>
              </a:tr>
              <a:tr h="557591">
                <a:tc>
                  <a:txBody>
                    <a:bodyPr/>
                    <a:lstStyle/>
                    <a:p>
                      <a:r>
                        <a:rPr lang="en-US" sz="1500">
                          <a:latin typeface="+mn-lt"/>
                          <a:ea typeface="Work Sans Medium" panose="020B0706030804020204" pitchFamily="34" charset="0"/>
                          <a:cs typeface="Work Sans Medium" panose="020B0706030804020204" pitchFamily="34" charset="0"/>
                        </a:rPr>
                        <a:t>Total</a:t>
                      </a:r>
                    </a:p>
                  </a:txBody>
                  <a:tcPr marL="252000" marR="252000" anchor="ctr"/>
                </a:tc>
                <a:tc>
                  <a:txBody>
                    <a:bodyPr/>
                    <a:lstStyle/>
                    <a:p>
                      <a:pPr algn="r"/>
                      <a:r>
                        <a:rPr lang="en-US" sz="1500">
                          <a:latin typeface="+mn-lt"/>
                          <a:ea typeface="Work Sans Medium" panose="020B0706030804020204" pitchFamily="34" charset="0"/>
                          <a:cs typeface="Work Sans Medium" panose="020B0706030804020204" pitchFamily="34" charset="0"/>
                        </a:rPr>
                        <a:t>$57 000 000</a:t>
                      </a:r>
                    </a:p>
                  </a:txBody>
                  <a:tcPr marL="252000" marR="252000" anchor="ct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26299201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F45B32FC-E7A9-47DA-9AF8-63CDE6DEBCB4}"/>
              </a:ext>
            </a:extLst>
          </p:cNvPr>
          <p:cNvSpPr>
            <a:spLocks noGrp="1"/>
          </p:cNvSpPr>
          <p:nvPr>
            <p:ph type="body" sz="quarter" idx="12"/>
          </p:nvPr>
        </p:nvSpPr>
        <p:spPr>
          <a:xfrm>
            <a:off x="595312" y="1158987"/>
            <a:ext cx="11001375" cy="392800"/>
          </a:xfrm>
        </p:spPr>
        <p:txBody>
          <a:bodyPr/>
          <a:lstStyle/>
          <a:p>
            <a:pPr marL="285750" indent="-285750">
              <a:buFont typeface="Arial" panose="020B0604020202020204" pitchFamily="34" charset="0"/>
              <a:buChar char="•"/>
            </a:pPr>
            <a:r>
              <a:rPr lang="en-US" sz="1800">
                <a:latin typeface="+mn-lt"/>
              </a:rPr>
              <a:t>Try to put Similar icons on a slide like filled icons or outlined icons</a:t>
            </a:r>
          </a:p>
        </p:txBody>
      </p:sp>
      <p:sp>
        <p:nvSpPr>
          <p:cNvPr id="4" name="Slide Number Placeholder 3">
            <a:extLst>
              <a:ext uri="{FF2B5EF4-FFF2-40B4-BE49-F238E27FC236}">
                <a16:creationId xmlns:a16="http://schemas.microsoft.com/office/drawing/2014/main" id="{5492510B-024B-4C72-94C9-1813B6942D5A}"/>
              </a:ext>
            </a:extLst>
          </p:cNvPr>
          <p:cNvSpPr>
            <a:spLocks noGrp="1"/>
          </p:cNvSpPr>
          <p:nvPr>
            <p:ph type="sldNum" sz="quarter" idx="10"/>
          </p:nvPr>
        </p:nvSpPr>
        <p:spPr/>
        <p:txBody>
          <a:bodyPr/>
          <a:lstStyle/>
          <a:p>
            <a:fld id="{4E6DB2D9-BBD8-435B-B34A-9B8472CE273E}" type="slidenum">
              <a:rPr lang="en-US" smtClean="0"/>
              <a:pPr/>
              <a:t>5</a:t>
            </a:fld>
            <a:endParaRPr lang="en-US"/>
          </a:p>
        </p:txBody>
      </p:sp>
      <p:sp>
        <p:nvSpPr>
          <p:cNvPr id="6" name="Date Placeholder 5">
            <a:extLst>
              <a:ext uri="{FF2B5EF4-FFF2-40B4-BE49-F238E27FC236}">
                <a16:creationId xmlns:a16="http://schemas.microsoft.com/office/drawing/2014/main" id="{912BFEDE-451D-4518-9EC0-83A9E65954F7}"/>
              </a:ext>
            </a:extLst>
          </p:cNvPr>
          <p:cNvSpPr>
            <a:spLocks noGrp="1"/>
          </p:cNvSpPr>
          <p:nvPr>
            <p:ph type="dt" sz="half" idx="13"/>
          </p:nvPr>
        </p:nvSpPr>
        <p:spPr/>
        <p:txBody>
          <a:bodyPr/>
          <a:lstStyle/>
          <a:p>
            <a:fld id="{0231A5A7-125F-4C80-AA8B-1B3825363E3E}" type="datetime1">
              <a:rPr lang="en-US" smtClean="0"/>
              <a:t>7/24/2019</a:t>
            </a:fld>
            <a:endParaRPr lang="en-US"/>
          </a:p>
        </p:txBody>
      </p:sp>
      <p:sp>
        <p:nvSpPr>
          <p:cNvPr id="9" name="Title 8">
            <a:extLst>
              <a:ext uri="{FF2B5EF4-FFF2-40B4-BE49-F238E27FC236}">
                <a16:creationId xmlns:a16="http://schemas.microsoft.com/office/drawing/2014/main" id="{9FDA95C8-B49D-434A-991C-48E8A67DDF8B}"/>
              </a:ext>
            </a:extLst>
          </p:cNvPr>
          <p:cNvSpPr>
            <a:spLocks noGrp="1"/>
          </p:cNvSpPr>
          <p:nvPr>
            <p:ph type="title"/>
          </p:nvPr>
        </p:nvSpPr>
        <p:spPr>
          <a:xfrm>
            <a:off x="537459" y="505937"/>
            <a:ext cx="11117083" cy="584775"/>
          </a:xfrm>
        </p:spPr>
        <p:txBody>
          <a:bodyPr/>
          <a:lstStyle/>
          <a:p>
            <a:r>
              <a:rPr lang="en-IN"/>
              <a:t>Basic tips to follow to create neat &amp; clean PPT slides</a:t>
            </a:r>
          </a:p>
        </p:txBody>
      </p:sp>
      <p:pic>
        <p:nvPicPr>
          <p:cNvPr id="16" name="Graphic 15" descr="Single gear">
            <a:extLst>
              <a:ext uri="{FF2B5EF4-FFF2-40B4-BE49-F238E27FC236}">
                <a16:creationId xmlns:a16="http://schemas.microsoft.com/office/drawing/2014/main" id="{9F744E44-5BFD-4E56-B436-2937A12FEA0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54225" y="1807464"/>
            <a:ext cx="914400" cy="914400"/>
          </a:xfrm>
          <a:prstGeom prst="rect">
            <a:avLst/>
          </a:prstGeom>
        </p:spPr>
      </p:pic>
      <p:pic>
        <p:nvPicPr>
          <p:cNvPr id="17" name="Graphic 16" descr="Single gear">
            <a:extLst>
              <a:ext uri="{FF2B5EF4-FFF2-40B4-BE49-F238E27FC236}">
                <a16:creationId xmlns:a16="http://schemas.microsoft.com/office/drawing/2014/main" id="{7BD960F7-4C3D-430C-8A5F-91AF07F746A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824657" y="1807464"/>
            <a:ext cx="914400" cy="914400"/>
          </a:xfrm>
          <a:prstGeom prst="rect">
            <a:avLst/>
          </a:prstGeom>
        </p:spPr>
      </p:pic>
      <p:sp>
        <p:nvSpPr>
          <p:cNvPr id="18" name="TextBox 17">
            <a:extLst>
              <a:ext uri="{FF2B5EF4-FFF2-40B4-BE49-F238E27FC236}">
                <a16:creationId xmlns:a16="http://schemas.microsoft.com/office/drawing/2014/main" id="{604AB190-00F9-4D2D-B313-0C488F0A077A}"/>
              </a:ext>
            </a:extLst>
          </p:cNvPr>
          <p:cNvSpPr txBox="1"/>
          <p:nvPr/>
        </p:nvSpPr>
        <p:spPr>
          <a:xfrm>
            <a:off x="637468" y="3749175"/>
            <a:ext cx="11001375" cy="2031325"/>
          </a:xfrm>
          <a:prstGeom prst="rect">
            <a:avLst/>
          </a:prstGeom>
          <a:noFill/>
        </p:spPr>
        <p:txBody>
          <a:bodyPr wrap="square" rtlCol="0">
            <a:spAutoFit/>
          </a:bodyPr>
          <a:lstStyle/>
          <a:p>
            <a:pPr marL="285750" indent="-285750">
              <a:buFont typeface="Arial" panose="020B0604020202020204" pitchFamily="34" charset="0"/>
              <a:buChar char="•"/>
            </a:pPr>
            <a:r>
              <a:rPr lang="en-US"/>
              <a:t>Securing margin will help to standout the content/design (Light green border presents margins in this slide)</a:t>
            </a:r>
          </a:p>
          <a:p>
            <a:pPr marL="285750" indent="-285750">
              <a:buFont typeface="Arial" panose="020B0604020202020204" pitchFamily="34" charset="0"/>
              <a:buChar char="•"/>
            </a:pPr>
            <a:r>
              <a:rPr lang="en-US"/>
              <a:t>Avoid to use border in complex designs</a:t>
            </a:r>
          </a:p>
          <a:p>
            <a:pPr marL="285750" indent="-285750">
              <a:buFont typeface="Arial" panose="020B0604020202020204" pitchFamily="34" charset="0"/>
              <a:buChar char="•"/>
            </a:pPr>
            <a:endParaRPr lang="en-US"/>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a:t>Use icons without box in complex designs</a:t>
            </a:r>
          </a:p>
          <a:p>
            <a:pPr marL="285750" indent="-285750">
              <a:buFont typeface="Arial" panose="020B0604020202020204" pitchFamily="34" charset="0"/>
              <a:buChar char="•"/>
            </a:pPr>
            <a:endParaRPr lang="en-IN"/>
          </a:p>
        </p:txBody>
      </p:sp>
      <p:sp>
        <p:nvSpPr>
          <p:cNvPr id="19" name="TextBox 18">
            <a:extLst>
              <a:ext uri="{FF2B5EF4-FFF2-40B4-BE49-F238E27FC236}">
                <a16:creationId xmlns:a16="http://schemas.microsoft.com/office/drawing/2014/main" id="{1D65D442-F771-4841-A16E-43E7A7F5468E}"/>
              </a:ext>
            </a:extLst>
          </p:cNvPr>
          <p:cNvSpPr txBox="1"/>
          <p:nvPr/>
        </p:nvSpPr>
        <p:spPr>
          <a:xfrm>
            <a:off x="654225" y="2858947"/>
            <a:ext cx="914400" cy="646331"/>
          </a:xfrm>
          <a:prstGeom prst="rect">
            <a:avLst/>
          </a:prstGeom>
          <a:noFill/>
        </p:spPr>
        <p:txBody>
          <a:bodyPr wrap="square" rtlCol="0">
            <a:spAutoFit/>
          </a:bodyPr>
          <a:lstStyle/>
          <a:p>
            <a:pPr algn="ctr"/>
            <a:r>
              <a:rPr lang="en-IN"/>
              <a:t>Filled icon</a:t>
            </a:r>
          </a:p>
        </p:txBody>
      </p:sp>
      <p:sp>
        <p:nvSpPr>
          <p:cNvPr id="20" name="TextBox 19">
            <a:extLst>
              <a:ext uri="{FF2B5EF4-FFF2-40B4-BE49-F238E27FC236}">
                <a16:creationId xmlns:a16="http://schemas.microsoft.com/office/drawing/2014/main" id="{724A5FBA-69D4-4DE7-83B7-031316CA82D5}"/>
              </a:ext>
            </a:extLst>
          </p:cNvPr>
          <p:cNvSpPr txBox="1"/>
          <p:nvPr/>
        </p:nvSpPr>
        <p:spPr>
          <a:xfrm>
            <a:off x="1857992" y="2858947"/>
            <a:ext cx="1197723" cy="646331"/>
          </a:xfrm>
          <a:prstGeom prst="rect">
            <a:avLst/>
          </a:prstGeom>
          <a:noFill/>
        </p:spPr>
        <p:txBody>
          <a:bodyPr wrap="square" rtlCol="0">
            <a:spAutoFit/>
          </a:bodyPr>
          <a:lstStyle/>
          <a:p>
            <a:pPr algn="ctr"/>
            <a:r>
              <a:rPr lang="en-IN"/>
              <a:t>Outlined icon</a:t>
            </a:r>
          </a:p>
        </p:txBody>
      </p:sp>
      <p:sp>
        <p:nvSpPr>
          <p:cNvPr id="25" name="Rectangle 24">
            <a:extLst>
              <a:ext uri="{FF2B5EF4-FFF2-40B4-BE49-F238E27FC236}">
                <a16:creationId xmlns:a16="http://schemas.microsoft.com/office/drawing/2014/main" id="{F6A31EF9-0048-489A-9FC7-173482D5E975}"/>
              </a:ext>
            </a:extLst>
          </p:cNvPr>
          <p:cNvSpPr/>
          <p:nvPr/>
        </p:nvSpPr>
        <p:spPr>
          <a:xfrm>
            <a:off x="983848" y="4663575"/>
            <a:ext cx="1197723" cy="392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a:solidFill>
                  <a:schemeClr val="tx1"/>
                </a:solidFill>
                <a:latin typeface="Wingdings" panose="05000000000000000000" pitchFamily="2" charset="2"/>
              </a:rPr>
              <a:t>ü</a:t>
            </a:r>
            <a:endParaRPr lang="en-IN" sz="2000"/>
          </a:p>
        </p:txBody>
      </p:sp>
      <p:sp>
        <p:nvSpPr>
          <p:cNvPr id="26" name="Rectangle 25">
            <a:extLst>
              <a:ext uri="{FF2B5EF4-FFF2-40B4-BE49-F238E27FC236}">
                <a16:creationId xmlns:a16="http://schemas.microsoft.com/office/drawing/2014/main" id="{BFDFEF5B-E568-4C57-815F-CDF6955BA471}"/>
              </a:ext>
            </a:extLst>
          </p:cNvPr>
          <p:cNvSpPr/>
          <p:nvPr/>
        </p:nvSpPr>
        <p:spPr>
          <a:xfrm>
            <a:off x="2476982" y="4663575"/>
            <a:ext cx="1197723" cy="392800"/>
          </a:xfrm>
          <a:prstGeom prst="rect">
            <a:avLst/>
          </a:prstGeom>
          <a:ln w="190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solidFill>
                  <a:srgbClr val="FF0000"/>
                </a:solidFill>
              </a:rPr>
              <a:t>X</a:t>
            </a:r>
          </a:p>
        </p:txBody>
      </p:sp>
    </p:spTree>
    <p:extLst>
      <p:ext uri="{BB962C8B-B14F-4D97-AF65-F5344CB8AC3E}">
        <p14:creationId xmlns:p14="http://schemas.microsoft.com/office/powerpoint/2010/main" val="339298660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7459" y="515462"/>
            <a:ext cx="11117083" cy="600164"/>
          </a:xfrm>
        </p:spPr>
        <p:txBody>
          <a:bodyPr/>
          <a:lstStyle/>
          <a:p>
            <a:r>
              <a:rPr lang="en-US" noProof="0"/>
              <a:t>Comparison</a:t>
            </a:r>
          </a:p>
        </p:txBody>
      </p:sp>
      <p:sp>
        <p:nvSpPr>
          <p:cNvPr id="10" name="Text Placeholder 9"/>
          <p:cNvSpPr>
            <a:spLocks noGrp="1"/>
          </p:cNvSpPr>
          <p:nvPr>
            <p:ph type="body" sz="quarter" idx="12"/>
          </p:nvPr>
        </p:nvSpPr>
        <p:spPr/>
        <p:txBody>
          <a:bodyPr/>
          <a:lstStyle/>
          <a:p>
            <a:r>
              <a:rPr lang="en-US"/>
              <a:t>Subtitle goes here</a:t>
            </a:r>
          </a:p>
        </p:txBody>
      </p:sp>
      <p:graphicFrame>
        <p:nvGraphicFramePr>
          <p:cNvPr id="6" name="Table 5"/>
          <p:cNvGraphicFramePr>
            <a:graphicFrameLocks noGrp="1"/>
          </p:cNvGraphicFramePr>
          <p:nvPr>
            <p:extLst>
              <p:ext uri="{D42A27DB-BD31-4B8C-83A1-F6EECF244321}">
                <p14:modId xmlns:p14="http://schemas.microsoft.com/office/powerpoint/2010/main" val="402983104"/>
              </p:ext>
            </p:extLst>
          </p:nvPr>
        </p:nvGraphicFramePr>
        <p:xfrm>
          <a:off x="635000" y="1684866"/>
          <a:ext cx="10922000" cy="3903137"/>
        </p:xfrm>
        <a:graphic>
          <a:graphicData uri="http://schemas.openxmlformats.org/drawingml/2006/table">
            <a:tbl>
              <a:tblPr firstRow="1">
                <a:tableStyleId>{5C22544A-7EE6-4342-B048-85BDC9FD1C3A}</a:tableStyleId>
              </a:tblPr>
              <a:tblGrid>
                <a:gridCol w="2184400">
                  <a:extLst>
                    <a:ext uri="{9D8B030D-6E8A-4147-A177-3AD203B41FA5}">
                      <a16:colId xmlns:a16="http://schemas.microsoft.com/office/drawing/2014/main" val="20000"/>
                    </a:ext>
                  </a:extLst>
                </a:gridCol>
                <a:gridCol w="2184400">
                  <a:extLst>
                    <a:ext uri="{9D8B030D-6E8A-4147-A177-3AD203B41FA5}">
                      <a16:colId xmlns:a16="http://schemas.microsoft.com/office/drawing/2014/main" val="20001"/>
                    </a:ext>
                  </a:extLst>
                </a:gridCol>
                <a:gridCol w="2184400">
                  <a:extLst>
                    <a:ext uri="{9D8B030D-6E8A-4147-A177-3AD203B41FA5}">
                      <a16:colId xmlns:a16="http://schemas.microsoft.com/office/drawing/2014/main" val="20002"/>
                    </a:ext>
                  </a:extLst>
                </a:gridCol>
                <a:gridCol w="2184400">
                  <a:extLst>
                    <a:ext uri="{9D8B030D-6E8A-4147-A177-3AD203B41FA5}">
                      <a16:colId xmlns:a16="http://schemas.microsoft.com/office/drawing/2014/main" val="20003"/>
                    </a:ext>
                  </a:extLst>
                </a:gridCol>
                <a:gridCol w="2184400">
                  <a:extLst>
                    <a:ext uri="{9D8B030D-6E8A-4147-A177-3AD203B41FA5}">
                      <a16:colId xmlns:a16="http://schemas.microsoft.com/office/drawing/2014/main" val="20004"/>
                    </a:ext>
                  </a:extLst>
                </a:gridCol>
              </a:tblGrid>
              <a:tr h="557591">
                <a:tc>
                  <a:txBody>
                    <a:bodyPr/>
                    <a:lstStyle/>
                    <a:p>
                      <a:r>
                        <a:rPr lang="en-US" sz="1500" err="1">
                          <a:solidFill>
                            <a:schemeClr val="tx1"/>
                          </a:solidFill>
                          <a:latin typeface="+mn-lt"/>
                          <a:ea typeface="Work Sans Medium" panose="020B0706030804020204" pitchFamily="34" charset="0"/>
                          <a:cs typeface="Work Sans Medium" panose="020B0706030804020204" pitchFamily="34" charset="0"/>
                        </a:rPr>
                        <a:t>Aliquam</a:t>
                      </a:r>
                      <a:endParaRPr lang="en-US" sz="1500" b="0">
                        <a:solidFill>
                          <a:schemeClr val="tx1"/>
                        </a:solidFill>
                        <a:latin typeface="+mn-lt"/>
                        <a:ea typeface="Work Sans Medium" panose="020B0706030804020204" pitchFamily="34" charset="0"/>
                        <a:cs typeface="Work Sans Medium" panose="020B0706030804020204" pitchFamily="34" charset="0"/>
                      </a:endParaRPr>
                    </a:p>
                  </a:txBody>
                  <a:tcPr marL="252000" anchor="ctr">
                    <a:lnL w="19050" cap="flat" cmpd="sng" algn="ctr">
                      <a:noFill/>
                      <a:prstDash val="solid"/>
                      <a:round/>
                      <a:headEnd type="none" w="med" len="med"/>
                      <a:tailEnd type="none" w="med" len="med"/>
                    </a:lnL>
                  </a:tcPr>
                </a:tc>
                <a:tc>
                  <a:txBody>
                    <a:bodyPr/>
                    <a:lstStyle/>
                    <a:p>
                      <a:pPr algn="ctr"/>
                      <a:r>
                        <a:rPr lang="en-US" sz="1500" err="1">
                          <a:solidFill>
                            <a:schemeClr val="tx1"/>
                          </a:solidFill>
                          <a:latin typeface="+mn-lt"/>
                          <a:ea typeface="Work Sans Medium" panose="020B0706030804020204" pitchFamily="34" charset="0"/>
                          <a:cs typeface="Work Sans Medium" panose="020B0706030804020204" pitchFamily="34" charset="0"/>
                        </a:rPr>
                        <a:t>Nullam</a:t>
                      </a:r>
                      <a:endParaRPr lang="en-US" sz="1500" b="0">
                        <a:solidFill>
                          <a:schemeClr val="tx1"/>
                        </a:solidFill>
                        <a:latin typeface="+mn-lt"/>
                        <a:ea typeface="Work Sans Medium" panose="020B0706030804020204" pitchFamily="34" charset="0"/>
                        <a:cs typeface="Work Sans Medium" panose="020B0706030804020204" pitchFamily="34" charset="0"/>
                      </a:endParaRPr>
                    </a:p>
                  </a:txBody>
                  <a:tcPr marL="90000" anchor="ctr"/>
                </a:tc>
                <a:tc>
                  <a:txBody>
                    <a:bodyPr/>
                    <a:lstStyle/>
                    <a:p>
                      <a:pPr algn="ctr"/>
                      <a:r>
                        <a:rPr lang="en-US" sz="1500" err="1">
                          <a:solidFill>
                            <a:schemeClr val="tx1"/>
                          </a:solidFill>
                          <a:latin typeface="+mn-lt"/>
                          <a:ea typeface="Work Sans Medium" panose="020B0706030804020204" pitchFamily="34" charset="0"/>
                          <a:cs typeface="Work Sans Medium" panose="020B0706030804020204" pitchFamily="34" charset="0"/>
                        </a:rPr>
                        <a:t>Adipiscing</a:t>
                      </a:r>
                      <a:endParaRPr lang="en-US" sz="1500" b="0">
                        <a:solidFill>
                          <a:schemeClr val="tx1"/>
                        </a:solidFill>
                        <a:latin typeface="+mn-lt"/>
                        <a:ea typeface="Work Sans Medium" panose="020B0706030804020204" pitchFamily="34" charset="0"/>
                        <a:cs typeface="Work Sans Medium" panose="020B0706030804020204" pitchFamily="34" charset="0"/>
                      </a:endParaRPr>
                    </a:p>
                  </a:txBody>
                  <a:tcPr marL="90000" anchor="ctr"/>
                </a:tc>
                <a:tc>
                  <a:txBody>
                    <a:bodyPr/>
                    <a:lstStyle/>
                    <a:p>
                      <a:pPr algn="ctr"/>
                      <a:r>
                        <a:rPr lang="en-US" sz="1500" err="1">
                          <a:solidFill>
                            <a:schemeClr val="tx1"/>
                          </a:solidFill>
                          <a:latin typeface="+mn-lt"/>
                          <a:ea typeface="Work Sans Medium" panose="020B0706030804020204" pitchFamily="34" charset="0"/>
                          <a:cs typeface="Work Sans Medium" panose="020B0706030804020204" pitchFamily="34" charset="0"/>
                        </a:rPr>
                        <a:t>Pharetra</a:t>
                      </a:r>
                      <a:endParaRPr lang="en-US" sz="1500" b="0">
                        <a:solidFill>
                          <a:schemeClr val="tx1"/>
                        </a:solidFill>
                        <a:latin typeface="+mn-lt"/>
                        <a:ea typeface="Work Sans Medium" panose="020B0706030804020204" pitchFamily="34" charset="0"/>
                        <a:cs typeface="Work Sans Medium" panose="020B0706030804020204" pitchFamily="34" charset="0"/>
                      </a:endParaRPr>
                    </a:p>
                  </a:txBody>
                  <a:tcPr marL="90000" anchor="ctr"/>
                </a:tc>
                <a:tc>
                  <a:txBody>
                    <a:bodyPr/>
                    <a:lstStyle/>
                    <a:p>
                      <a:pPr algn="ctr"/>
                      <a:r>
                        <a:rPr lang="en-US" sz="1500">
                          <a:solidFill>
                            <a:schemeClr val="tx1"/>
                          </a:solidFill>
                          <a:latin typeface="+mn-lt"/>
                          <a:ea typeface="Work Sans Medium" panose="020B0706030804020204" pitchFamily="34" charset="0"/>
                          <a:cs typeface="Work Sans Medium" panose="020B0706030804020204" pitchFamily="34" charset="0"/>
                        </a:rPr>
                        <a:t>Cursus</a:t>
                      </a:r>
                      <a:endParaRPr lang="en-US" sz="1500" b="0">
                        <a:solidFill>
                          <a:schemeClr val="tx1"/>
                        </a:solidFill>
                        <a:latin typeface="+mn-lt"/>
                        <a:ea typeface="Work Sans Medium" panose="020B0706030804020204" pitchFamily="34" charset="0"/>
                        <a:cs typeface="Work Sans Medium" panose="020B0706030804020204" pitchFamily="34" charset="0"/>
                      </a:endParaRPr>
                    </a:p>
                  </a:txBody>
                  <a:tcPr marL="90000" anchor="ctr">
                    <a:lnR w="19050" cap="flat" cmpd="sng" algn="ctr">
                      <a:noFill/>
                      <a:prstDash val="solid"/>
                      <a:round/>
                      <a:headEnd type="none" w="med" len="med"/>
                      <a:tailEnd type="none" w="med" len="med"/>
                    </a:lnR>
                  </a:tcPr>
                </a:tc>
                <a:extLst>
                  <a:ext uri="{0D108BD9-81ED-4DB2-BD59-A6C34878D82A}">
                    <a16:rowId xmlns:a16="http://schemas.microsoft.com/office/drawing/2014/main" val="10000"/>
                  </a:ext>
                </a:extLst>
              </a:tr>
              <a:tr h="557591">
                <a:tc>
                  <a:txBody>
                    <a:bodyPr/>
                    <a:lstStyle/>
                    <a:p>
                      <a:r>
                        <a:rPr lang="en-US" sz="1500">
                          <a:latin typeface="+mn-lt"/>
                        </a:rPr>
                        <a:t>Integer </a:t>
                      </a:r>
                      <a:r>
                        <a:rPr lang="en-US" sz="1500" err="1">
                          <a:latin typeface="+mn-lt"/>
                        </a:rPr>
                        <a:t>aliquam</a:t>
                      </a:r>
                      <a:endParaRPr lang="en-US" sz="1500">
                        <a:latin typeface="+mn-lt"/>
                      </a:endParaRPr>
                    </a:p>
                  </a:txBody>
                  <a:tcPr marL="252000" anchor="ctr">
                    <a:lnL w="19050" cap="flat" cmpd="sng" algn="ctr">
                      <a:noFill/>
                      <a:prstDash val="solid"/>
                      <a:round/>
                      <a:headEnd type="none" w="med" len="med"/>
                      <a:tailEnd type="none" w="med" len="med"/>
                    </a:lnL>
                  </a:tcPr>
                </a:tc>
                <a:tc>
                  <a:txBody>
                    <a:bodyPr/>
                    <a:lstStyle/>
                    <a:p>
                      <a:endParaRPr lang="en-US" sz="1500"/>
                    </a:p>
                  </a:txBody>
                  <a:tcPr marL="252000" anchor="ctr"/>
                </a:tc>
                <a:tc>
                  <a:txBody>
                    <a:bodyPr/>
                    <a:lstStyle/>
                    <a:p>
                      <a:endParaRPr lang="en-US" sz="1500"/>
                    </a:p>
                  </a:txBody>
                  <a:tcPr marL="252000" anchor="ctr"/>
                </a:tc>
                <a:tc>
                  <a:txBody>
                    <a:bodyPr/>
                    <a:lstStyle/>
                    <a:p>
                      <a:endParaRPr lang="en-US" sz="1500"/>
                    </a:p>
                  </a:txBody>
                  <a:tcPr marL="252000" anchor="ctr"/>
                </a:tc>
                <a:tc>
                  <a:txBody>
                    <a:bodyPr/>
                    <a:lstStyle/>
                    <a:p>
                      <a:endParaRPr lang="en-US" sz="1500"/>
                    </a:p>
                  </a:txBody>
                  <a:tcPr marL="252000" anchor="ctr">
                    <a:lnR w="19050" cap="flat" cmpd="sng" algn="ctr">
                      <a:noFill/>
                      <a:prstDash val="solid"/>
                      <a:round/>
                      <a:headEnd type="none" w="med" len="med"/>
                      <a:tailEnd type="none" w="med" len="med"/>
                    </a:lnR>
                  </a:tcPr>
                </a:tc>
                <a:extLst>
                  <a:ext uri="{0D108BD9-81ED-4DB2-BD59-A6C34878D82A}">
                    <a16:rowId xmlns:a16="http://schemas.microsoft.com/office/drawing/2014/main" val="10001"/>
                  </a:ext>
                </a:extLst>
              </a:tr>
              <a:tr h="557591">
                <a:tc>
                  <a:txBody>
                    <a:bodyPr/>
                    <a:lstStyle/>
                    <a:p>
                      <a:r>
                        <a:rPr lang="en-US" sz="1500">
                          <a:latin typeface="+mn-lt"/>
                        </a:rPr>
                        <a:t>Integer </a:t>
                      </a:r>
                      <a:r>
                        <a:rPr lang="en-US" sz="1500" err="1">
                          <a:latin typeface="+mn-lt"/>
                        </a:rPr>
                        <a:t>aliquam</a:t>
                      </a:r>
                      <a:endParaRPr lang="en-US" sz="1500">
                        <a:latin typeface="+mn-lt"/>
                      </a:endParaRPr>
                    </a:p>
                  </a:txBody>
                  <a:tcPr marL="252000" anchor="ctr">
                    <a:lnL w="19050" cap="flat" cmpd="sng" algn="ctr">
                      <a:noFill/>
                      <a:prstDash val="solid"/>
                      <a:round/>
                      <a:headEnd type="none" w="med" len="med"/>
                      <a:tailEnd type="none" w="med" len="med"/>
                    </a:lnL>
                  </a:tcPr>
                </a:tc>
                <a:tc>
                  <a:txBody>
                    <a:bodyPr/>
                    <a:lstStyle/>
                    <a:p>
                      <a:endParaRPr lang="en-US" sz="1500"/>
                    </a:p>
                  </a:txBody>
                  <a:tcPr marL="252000" anchor="ctr"/>
                </a:tc>
                <a:tc>
                  <a:txBody>
                    <a:bodyPr/>
                    <a:lstStyle/>
                    <a:p>
                      <a:endParaRPr lang="en-US" sz="1500"/>
                    </a:p>
                  </a:txBody>
                  <a:tcPr marL="252000" anchor="ctr"/>
                </a:tc>
                <a:tc>
                  <a:txBody>
                    <a:bodyPr/>
                    <a:lstStyle/>
                    <a:p>
                      <a:endParaRPr lang="en-US" sz="1500"/>
                    </a:p>
                  </a:txBody>
                  <a:tcPr marL="252000" anchor="ctr"/>
                </a:tc>
                <a:tc>
                  <a:txBody>
                    <a:bodyPr/>
                    <a:lstStyle/>
                    <a:p>
                      <a:endParaRPr lang="en-US" sz="1500"/>
                    </a:p>
                  </a:txBody>
                  <a:tcPr marL="252000" anchor="ctr">
                    <a:lnR w="19050" cap="flat" cmpd="sng" algn="ctr">
                      <a:noFill/>
                      <a:prstDash val="solid"/>
                      <a:round/>
                      <a:headEnd type="none" w="med" len="med"/>
                      <a:tailEnd type="none" w="med" len="med"/>
                    </a:lnR>
                  </a:tcPr>
                </a:tc>
                <a:extLst>
                  <a:ext uri="{0D108BD9-81ED-4DB2-BD59-A6C34878D82A}">
                    <a16:rowId xmlns:a16="http://schemas.microsoft.com/office/drawing/2014/main" val="10002"/>
                  </a:ext>
                </a:extLst>
              </a:tr>
              <a:tr h="557591">
                <a:tc>
                  <a:txBody>
                    <a:bodyPr/>
                    <a:lstStyle/>
                    <a:p>
                      <a:r>
                        <a:rPr lang="en-US" sz="1500">
                          <a:latin typeface="+mn-lt"/>
                        </a:rPr>
                        <a:t>Integer </a:t>
                      </a:r>
                      <a:r>
                        <a:rPr lang="en-US" sz="1500" err="1">
                          <a:latin typeface="+mn-lt"/>
                        </a:rPr>
                        <a:t>aliquam</a:t>
                      </a:r>
                      <a:endParaRPr lang="en-US" sz="1500">
                        <a:latin typeface="+mn-lt"/>
                      </a:endParaRPr>
                    </a:p>
                  </a:txBody>
                  <a:tcPr marL="252000" anchor="ctr">
                    <a:lnL w="19050" cap="flat" cmpd="sng" algn="ctr">
                      <a:noFill/>
                      <a:prstDash val="solid"/>
                      <a:round/>
                      <a:headEnd type="none" w="med" len="med"/>
                      <a:tailEnd type="none" w="med" len="med"/>
                    </a:lnL>
                  </a:tcPr>
                </a:tc>
                <a:tc>
                  <a:txBody>
                    <a:bodyPr/>
                    <a:lstStyle/>
                    <a:p>
                      <a:endParaRPr lang="en-US" sz="1500"/>
                    </a:p>
                  </a:txBody>
                  <a:tcPr marL="252000" anchor="ctr"/>
                </a:tc>
                <a:tc>
                  <a:txBody>
                    <a:bodyPr/>
                    <a:lstStyle/>
                    <a:p>
                      <a:endParaRPr lang="en-US" sz="1500"/>
                    </a:p>
                  </a:txBody>
                  <a:tcPr marL="252000" anchor="ctr"/>
                </a:tc>
                <a:tc>
                  <a:txBody>
                    <a:bodyPr/>
                    <a:lstStyle/>
                    <a:p>
                      <a:endParaRPr lang="en-US" sz="1500"/>
                    </a:p>
                  </a:txBody>
                  <a:tcPr marL="252000" anchor="ctr"/>
                </a:tc>
                <a:tc>
                  <a:txBody>
                    <a:bodyPr/>
                    <a:lstStyle/>
                    <a:p>
                      <a:endParaRPr lang="en-US" sz="1500"/>
                    </a:p>
                  </a:txBody>
                  <a:tcPr marL="252000" anchor="ctr">
                    <a:lnR w="19050" cap="flat" cmpd="sng" algn="ctr">
                      <a:noFill/>
                      <a:prstDash val="solid"/>
                      <a:round/>
                      <a:headEnd type="none" w="med" len="med"/>
                      <a:tailEnd type="none" w="med" len="med"/>
                    </a:lnR>
                  </a:tcPr>
                </a:tc>
                <a:extLst>
                  <a:ext uri="{0D108BD9-81ED-4DB2-BD59-A6C34878D82A}">
                    <a16:rowId xmlns:a16="http://schemas.microsoft.com/office/drawing/2014/main" val="10003"/>
                  </a:ext>
                </a:extLst>
              </a:tr>
              <a:tr h="557591">
                <a:tc>
                  <a:txBody>
                    <a:bodyPr/>
                    <a:lstStyle/>
                    <a:p>
                      <a:r>
                        <a:rPr lang="en-US" sz="1500">
                          <a:latin typeface="+mn-lt"/>
                        </a:rPr>
                        <a:t>Integer </a:t>
                      </a:r>
                      <a:r>
                        <a:rPr lang="en-US" sz="1500" err="1">
                          <a:latin typeface="+mn-lt"/>
                        </a:rPr>
                        <a:t>aliquam</a:t>
                      </a:r>
                      <a:endParaRPr lang="en-US" sz="1500">
                        <a:latin typeface="+mn-lt"/>
                      </a:endParaRPr>
                    </a:p>
                  </a:txBody>
                  <a:tcPr marL="252000" anchor="ctr">
                    <a:lnL w="19050" cap="flat" cmpd="sng" algn="ctr">
                      <a:noFill/>
                      <a:prstDash val="solid"/>
                      <a:round/>
                      <a:headEnd type="none" w="med" len="med"/>
                      <a:tailEnd type="none" w="med" len="med"/>
                    </a:lnL>
                  </a:tcPr>
                </a:tc>
                <a:tc>
                  <a:txBody>
                    <a:bodyPr/>
                    <a:lstStyle/>
                    <a:p>
                      <a:endParaRPr lang="en-US" sz="1500"/>
                    </a:p>
                  </a:txBody>
                  <a:tcPr marL="252000" anchor="ctr"/>
                </a:tc>
                <a:tc>
                  <a:txBody>
                    <a:bodyPr/>
                    <a:lstStyle/>
                    <a:p>
                      <a:endParaRPr lang="en-US" sz="1500"/>
                    </a:p>
                  </a:txBody>
                  <a:tcPr marL="252000" anchor="ctr"/>
                </a:tc>
                <a:tc>
                  <a:txBody>
                    <a:bodyPr/>
                    <a:lstStyle/>
                    <a:p>
                      <a:endParaRPr lang="en-US" sz="1500"/>
                    </a:p>
                  </a:txBody>
                  <a:tcPr marL="252000" anchor="ctr"/>
                </a:tc>
                <a:tc>
                  <a:txBody>
                    <a:bodyPr/>
                    <a:lstStyle/>
                    <a:p>
                      <a:endParaRPr lang="en-US" sz="1500"/>
                    </a:p>
                  </a:txBody>
                  <a:tcPr marL="252000" anchor="ctr">
                    <a:lnR w="19050" cap="flat" cmpd="sng" algn="ctr">
                      <a:noFill/>
                      <a:prstDash val="solid"/>
                      <a:round/>
                      <a:headEnd type="none" w="med" len="med"/>
                      <a:tailEnd type="none" w="med" len="med"/>
                    </a:lnR>
                  </a:tcPr>
                </a:tc>
                <a:extLst>
                  <a:ext uri="{0D108BD9-81ED-4DB2-BD59-A6C34878D82A}">
                    <a16:rowId xmlns:a16="http://schemas.microsoft.com/office/drawing/2014/main" val="10004"/>
                  </a:ext>
                </a:extLst>
              </a:tr>
              <a:tr h="557591">
                <a:tc>
                  <a:txBody>
                    <a:bodyPr/>
                    <a:lstStyle/>
                    <a:p>
                      <a:r>
                        <a:rPr lang="en-US" sz="1500">
                          <a:latin typeface="+mn-lt"/>
                          <a:ea typeface="Work Sans Medium" panose="020B0706030804020204" pitchFamily="34" charset="0"/>
                          <a:cs typeface="Work Sans Medium" panose="020B0706030804020204" pitchFamily="34" charset="0"/>
                        </a:rPr>
                        <a:t>Integer </a:t>
                      </a:r>
                      <a:r>
                        <a:rPr lang="en-US" sz="1500" err="1">
                          <a:latin typeface="+mn-lt"/>
                          <a:ea typeface="Work Sans Medium" panose="020B0706030804020204" pitchFamily="34" charset="0"/>
                          <a:cs typeface="Work Sans Medium" panose="020B0706030804020204" pitchFamily="34" charset="0"/>
                        </a:rPr>
                        <a:t>aliquam</a:t>
                      </a:r>
                      <a:endParaRPr lang="en-US" sz="1500">
                        <a:latin typeface="+mn-lt"/>
                        <a:ea typeface="Work Sans Medium" panose="020B0706030804020204" pitchFamily="34" charset="0"/>
                        <a:cs typeface="Work Sans Medium" panose="020B0706030804020204" pitchFamily="34" charset="0"/>
                      </a:endParaRPr>
                    </a:p>
                  </a:txBody>
                  <a:tcPr marL="252000" anchor="ctr">
                    <a:lnL w="19050" cap="flat" cmpd="sng" algn="ctr">
                      <a:noFill/>
                      <a:prstDash val="solid"/>
                      <a:round/>
                      <a:headEnd type="none" w="med" len="med"/>
                      <a:tailEnd type="none" w="med" len="med"/>
                    </a:lnL>
                    <a:solidFill>
                      <a:schemeClr val="bg2"/>
                    </a:solidFill>
                  </a:tcPr>
                </a:tc>
                <a:tc>
                  <a:txBody>
                    <a:bodyPr/>
                    <a:lstStyle/>
                    <a:p>
                      <a:endParaRPr lang="en-US" sz="1500">
                        <a:latin typeface="Work Sans Medium" panose="020B0706030804020204" pitchFamily="34" charset="0"/>
                        <a:ea typeface="Work Sans Medium" panose="020B0706030804020204" pitchFamily="34" charset="0"/>
                        <a:cs typeface="Work Sans Medium" panose="020B0706030804020204" pitchFamily="34" charset="0"/>
                      </a:endParaRPr>
                    </a:p>
                  </a:txBody>
                  <a:tcPr marL="252000" anchor="ctr">
                    <a:solidFill>
                      <a:schemeClr val="bg2"/>
                    </a:solidFill>
                  </a:tcPr>
                </a:tc>
                <a:tc>
                  <a:txBody>
                    <a:bodyPr/>
                    <a:lstStyle/>
                    <a:p>
                      <a:endParaRPr lang="en-US" sz="1500">
                        <a:latin typeface="Work Sans Medium" panose="020B0706030804020204" pitchFamily="34" charset="0"/>
                        <a:ea typeface="Work Sans Medium" panose="020B0706030804020204" pitchFamily="34" charset="0"/>
                        <a:cs typeface="Work Sans Medium" panose="020B0706030804020204" pitchFamily="34" charset="0"/>
                      </a:endParaRPr>
                    </a:p>
                  </a:txBody>
                  <a:tcPr marL="252000" anchor="ctr">
                    <a:solidFill>
                      <a:schemeClr val="bg2"/>
                    </a:solidFill>
                  </a:tcPr>
                </a:tc>
                <a:tc>
                  <a:txBody>
                    <a:bodyPr/>
                    <a:lstStyle/>
                    <a:p>
                      <a:endParaRPr lang="en-US" sz="1500">
                        <a:latin typeface="Work Sans Medium" panose="020B0706030804020204" pitchFamily="34" charset="0"/>
                        <a:ea typeface="Work Sans Medium" panose="020B0706030804020204" pitchFamily="34" charset="0"/>
                        <a:cs typeface="Work Sans Medium" panose="020B0706030804020204" pitchFamily="34" charset="0"/>
                      </a:endParaRPr>
                    </a:p>
                  </a:txBody>
                  <a:tcPr marL="252000" anchor="ctr">
                    <a:solidFill>
                      <a:schemeClr val="bg2"/>
                    </a:solidFill>
                  </a:tcPr>
                </a:tc>
                <a:tc>
                  <a:txBody>
                    <a:bodyPr/>
                    <a:lstStyle/>
                    <a:p>
                      <a:endParaRPr lang="en-US" sz="1500">
                        <a:latin typeface="Work Sans Medium" panose="020B0706030804020204" pitchFamily="34" charset="0"/>
                        <a:ea typeface="Work Sans Medium" panose="020B0706030804020204" pitchFamily="34" charset="0"/>
                        <a:cs typeface="Work Sans Medium" panose="020B0706030804020204" pitchFamily="34" charset="0"/>
                      </a:endParaRPr>
                    </a:p>
                  </a:txBody>
                  <a:tcPr marL="252000" anchor="ctr">
                    <a:lnR w="19050" cap="flat" cmpd="sng" algn="ctr">
                      <a:noFill/>
                      <a:prstDash val="solid"/>
                      <a:round/>
                      <a:headEnd type="none" w="med" len="med"/>
                      <a:tailEnd type="none" w="med" len="med"/>
                    </a:lnR>
                    <a:solidFill>
                      <a:schemeClr val="bg2"/>
                    </a:solidFill>
                  </a:tcPr>
                </a:tc>
                <a:extLst>
                  <a:ext uri="{0D108BD9-81ED-4DB2-BD59-A6C34878D82A}">
                    <a16:rowId xmlns:a16="http://schemas.microsoft.com/office/drawing/2014/main" val="10005"/>
                  </a:ext>
                </a:extLst>
              </a:tr>
              <a:tr h="557591">
                <a:tc>
                  <a:txBody>
                    <a:bodyPr/>
                    <a:lstStyle/>
                    <a:p>
                      <a:r>
                        <a:rPr lang="en-US" sz="1500">
                          <a:latin typeface="+mn-lt"/>
                        </a:rPr>
                        <a:t>Integer </a:t>
                      </a:r>
                      <a:r>
                        <a:rPr lang="en-US" sz="1500" err="1">
                          <a:latin typeface="+mn-lt"/>
                        </a:rPr>
                        <a:t>aliquam</a:t>
                      </a:r>
                      <a:endParaRPr lang="en-US" sz="1500">
                        <a:latin typeface="+mn-lt"/>
                      </a:endParaRPr>
                    </a:p>
                  </a:txBody>
                  <a:tcPr marL="252000" anchor="ctr">
                    <a:lnL w="19050" cap="flat" cmpd="sng" algn="ctr">
                      <a:noFill/>
                      <a:prstDash val="solid"/>
                      <a:round/>
                      <a:headEnd type="none" w="med" len="med"/>
                      <a:tailEnd type="none" w="med" len="med"/>
                    </a:lnL>
                    <a:lnB w="19050" cap="flat" cmpd="sng" algn="ctr">
                      <a:solidFill>
                        <a:schemeClr val="tx1"/>
                      </a:solidFill>
                      <a:prstDash val="solid"/>
                      <a:round/>
                      <a:headEnd type="none" w="med" len="med"/>
                      <a:tailEnd type="none" w="med" len="med"/>
                    </a:lnB>
                  </a:tcPr>
                </a:tc>
                <a:tc>
                  <a:txBody>
                    <a:bodyPr/>
                    <a:lstStyle/>
                    <a:p>
                      <a:endParaRPr lang="en-US" sz="1500"/>
                    </a:p>
                  </a:txBody>
                  <a:tcPr marL="252000" anchor="ctr">
                    <a:lnB w="19050" cap="flat" cmpd="sng" algn="ctr">
                      <a:solidFill>
                        <a:schemeClr val="tx1"/>
                      </a:solidFill>
                      <a:prstDash val="solid"/>
                      <a:round/>
                      <a:headEnd type="none" w="med" len="med"/>
                      <a:tailEnd type="none" w="med" len="med"/>
                    </a:lnB>
                  </a:tcPr>
                </a:tc>
                <a:tc>
                  <a:txBody>
                    <a:bodyPr/>
                    <a:lstStyle/>
                    <a:p>
                      <a:endParaRPr lang="en-US" sz="1500"/>
                    </a:p>
                  </a:txBody>
                  <a:tcPr marL="252000" anchor="ctr">
                    <a:lnB w="19050" cap="flat" cmpd="sng" algn="ctr">
                      <a:solidFill>
                        <a:schemeClr val="tx1"/>
                      </a:solidFill>
                      <a:prstDash val="solid"/>
                      <a:round/>
                      <a:headEnd type="none" w="med" len="med"/>
                      <a:tailEnd type="none" w="med" len="med"/>
                    </a:lnB>
                  </a:tcPr>
                </a:tc>
                <a:tc>
                  <a:txBody>
                    <a:bodyPr/>
                    <a:lstStyle/>
                    <a:p>
                      <a:endParaRPr lang="en-US" sz="1500"/>
                    </a:p>
                  </a:txBody>
                  <a:tcPr marL="252000" anchor="ctr">
                    <a:lnB w="19050" cap="flat" cmpd="sng" algn="ctr">
                      <a:solidFill>
                        <a:schemeClr val="tx1"/>
                      </a:solidFill>
                      <a:prstDash val="solid"/>
                      <a:round/>
                      <a:headEnd type="none" w="med" len="med"/>
                      <a:tailEnd type="none" w="med" len="med"/>
                    </a:lnB>
                  </a:tcPr>
                </a:tc>
                <a:tc>
                  <a:txBody>
                    <a:bodyPr/>
                    <a:lstStyle/>
                    <a:p>
                      <a:endParaRPr lang="en-US" sz="1500"/>
                    </a:p>
                  </a:txBody>
                  <a:tcPr marL="252000" anchor="ctr">
                    <a:lnR w="19050" cap="flat" cmpd="sng" algn="ctr">
                      <a:noFill/>
                      <a:prstDash val="solid"/>
                      <a:round/>
                      <a:headEnd type="none" w="med" len="med"/>
                      <a:tailEnd type="none" w="med" len="med"/>
                    </a:lnR>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grpSp>
        <p:nvGrpSpPr>
          <p:cNvPr id="16" name="Group 15"/>
          <p:cNvGrpSpPr>
            <a:grpSpLocks noChangeAspect="1"/>
          </p:cNvGrpSpPr>
          <p:nvPr/>
        </p:nvGrpSpPr>
        <p:grpSpPr>
          <a:xfrm>
            <a:off x="3816773" y="2420248"/>
            <a:ext cx="187482" cy="187222"/>
            <a:chOff x="3816773" y="2420248"/>
            <a:chExt cx="187482" cy="187222"/>
          </a:xfrm>
        </p:grpSpPr>
        <p:sp>
          <p:nvSpPr>
            <p:cNvPr id="15" name="Rectangle 14"/>
            <p:cNvSpPr>
              <a:spLocks noChangeAspect="1"/>
            </p:cNvSpPr>
            <p:nvPr/>
          </p:nvSpPr>
          <p:spPr>
            <a:xfrm>
              <a:off x="3816773" y="2420248"/>
              <a:ext cx="187482" cy="18722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9"/>
            <p:cNvSpPr>
              <a:spLocks noChangeAspect="1"/>
            </p:cNvSpPr>
            <p:nvPr/>
          </p:nvSpPr>
          <p:spPr bwMode="auto">
            <a:xfrm>
              <a:off x="3836735" y="2460700"/>
              <a:ext cx="147558" cy="106319"/>
            </a:xfrm>
            <a:custGeom>
              <a:avLst/>
              <a:gdLst>
                <a:gd name="T0" fmla="*/ 85 w 229"/>
                <a:gd name="T1" fmla="*/ 165 h 165"/>
                <a:gd name="T2" fmla="*/ 0 w 229"/>
                <a:gd name="T3" fmla="*/ 77 h 165"/>
                <a:gd name="T4" fmla="*/ 22 w 229"/>
                <a:gd name="T5" fmla="*/ 57 h 165"/>
                <a:gd name="T6" fmla="*/ 85 w 229"/>
                <a:gd name="T7" fmla="*/ 123 h 165"/>
                <a:gd name="T8" fmla="*/ 207 w 229"/>
                <a:gd name="T9" fmla="*/ 0 h 165"/>
                <a:gd name="T10" fmla="*/ 229 w 229"/>
                <a:gd name="T11" fmla="*/ 20 h 165"/>
                <a:gd name="T12" fmla="*/ 85 w 229"/>
                <a:gd name="T13" fmla="*/ 165 h 165"/>
              </a:gdLst>
              <a:ahLst/>
              <a:cxnLst>
                <a:cxn ang="0">
                  <a:pos x="T0" y="T1"/>
                </a:cxn>
                <a:cxn ang="0">
                  <a:pos x="T2" y="T3"/>
                </a:cxn>
                <a:cxn ang="0">
                  <a:pos x="T4" y="T5"/>
                </a:cxn>
                <a:cxn ang="0">
                  <a:pos x="T6" y="T7"/>
                </a:cxn>
                <a:cxn ang="0">
                  <a:pos x="T8" y="T9"/>
                </a:cxn>
                <a:cxn ang="0">
                  <a:pos x="T10" y="T11"/>
                </a:cxn>
                <a:cxn ang="0">
                  <a:pos x="T12" y="T13"/>
                </a:cxn>
              </a:cxnLst>
              <a:rect l="0" t="0" r="r" b="b"/>
              <a:pathLst>
                <a:path w="229" h="165">
                  <a:moveTo>
                    <a:pt x="85" y="165"/>
                  </a:moveTo>
                  <a:lnTo>
                    <a:pt x="0" y="77"/>
                  </a:lnTo>
                  <a:lnTo>
                    <a:pt x="22" y="57"/>
                  </a:lnTo>
                  <a:lnTo>
                    <a:pt x="85" y="123"/>
                  </a:lnTo>
                  <a:lnTo>
                    <a:pt x="207" y="0"/>
                  </a:lnTo>
                  <a:lnTo>
                    <a:pt x="229" y="20"/>
                  </a:lnTo>
                  <a:lnTo>
                    <a:pt x="85" y="165"/>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18" name="Group 17"/>
          <p:cNvGrpSpPr>
            <a:grpSpLocks noChangeAspect="1"/>
          </p:cNvGrpSpPr>
          <p:nvPr/>
        </p:nvGrpSpPr>
        <p:grpSpPr>
          <a:xfrm>
            <a:off x="3816773" y="2983017"/>
            <a:ext cx="187482" cy="187222"/>
            <a:chOff x="3816773" y="2985398"/>
            <a:chExt cx="187482" cy="187222"/>
          </a:xfrm>
        </p:grpSpPr>
        <p:sp>
          <p:nvSpPr>
            <p:cNvPr id="17" name="Rectangle 16"/>
            <p:cNvSpPr>
              <a:spLocks noChangeAspect="1"/>
            </p:cNvSpPr>
            <p:nvPr/>
          </p:nvSpPr>
          <p:spPr>
            <a:xfrm>
              <a:off x="3816773" y="2985398"/>
              <a:ext cx="187482" cy="18722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5"/>
            <p:cNvSpPr>
              <a:spLocks noChangeAspect="1"/>
            </p:cNvSpPr>
            <p:nvPr/>
          </p:nvSpPr>
          <p:spPr bwMode="auto">
            <a:xfrm>
              <a:off x="3855349" y="3023844"/>
              <a:ext cx="110331" cy="110331"/>
            </a:xfrm>
            <a:custGeom>
              <a:avLst/>
              <a:gdLst>
                <a:gd name="T0" fmla="*/ 168 w 168"/>
                <a:gd name="T1" fmla="*/ 20 h 168"/>
                <a:gd name="T2" fmla="*/ 148 w 168"/>
                <a:gd name="T3" fmla="*/ 0 h 168"/>
                <a:gd name="T4" fmla="*/ 84 w 168"/>
                <a:gd name="T5" fmla="*/ 64 h 168"/>
                <a:gd name="T6" fmla="*/ 20 w 168"/>
                <a:gd name="T7" fmla="*/ 0 h 168"/>
                <a:gd name="T8" fmla="*/ 0 w 168"/>
                <a:gd name="T9" fmla="*/ 20 h 168"/>
                <a:gd name="T10" fmla="*/ 64 w 168"/>
                <a:gd name="T11" fmla="*/ 84 h 168"/>
                <a:gd name="T12" fmla="*/ 0 w 168"/>
                <a:gd name="T13" fmla="*/ 149 h 168"/>
                <a:gd name="T14" fmla="*/ 20 w 168"/>
                <a:gd name="T15" fmla="*/ 168 h 168"/>
                <a:gd name="T16" fmla="*/ 84 w 168"/>
                <a:gd name="T17" fmla="*/ 107 h 168"/>
                <a:gd name="T18" fmla="*/ 148 w 168"/>
                <a:gd name="T19" fmla="*/ 168 h 168"/>
                <a:gd name="T20" fmla="*/ 168 w 168"/>
                <a:gd name="T21" fmla="*/ 149 h 168"/>
                <a:gd name="T22" fmla="*/ 106 w 168"/>
                <a:gd name="T23" fmla="*/ 84 h 168"/>
                <a:gd name="T24" fmla="*/ 168 w 168"/>
                <a:gd name="T25" fmla="*/ 2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8" h="168">
                  <a:moveTo>
                    <a:pt x="168" y="20"/>
                  </a:moveTo>
                  <a:lnTo>
                    <a:pt x="148" y="0"/>
                  </a:lnTo>
                  <a:lnTo>
                    <a:pt x="84" y="64"/>
                  </a:lnTo>
                  <a:lnTo>
                    <a:pt x="20" y="0"/>
                  </a:lnTo>
                  <a:lnTo>
                    <a:pt x="0" y="20"/>
                  </a:lnTo>
                  <a:lnTo>
                    <a:pt x="64" y="84"/>
                  </a:lnTo>
                  <a:lnTo>
                    <a:pt x="0" y="149"/>
                  </a:lnTo>
                  <a:lnTo>
                    <a:pt x="20" y="168"/>
                  </a:lnTo>
                  <a:lnTo>
                    <a:pt x="84" y="107"/>
                  </a:lnTo>
                  <a:lnTo>
                    <a:pt x="148" y="168"/>
                  </a:lnTo>
                  <a:lnTo>
                    <a:pt x="168" y="149"/>
                  </a:lnTo>
                  <a:lnTo>
                    <a:pt x="106" y="84"/>
                  </a:lnTo>
                  <a:lnTo>
                    <a:pt x="168" y="2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19" name="Group 18"/>
          <p:cNvGrpSpPr>
            <a:grpSpLocks noChangeAspect="1"/>
          </p:cNvGrpSpPr>
          <p:nvPr/>
        </p:nvGrpSpPr>
        <p:grpSpPr>
          <a:xfrm>
            <a:off x="3816773" y="3539436"/>
            <a:ext cx="187482" cy="187222"/>
            <a:chOff x="3816773" y="2420248"/>
            <a:chExt cx="187482" cy="187222"/>
          </a:xfrm>
        </p:grpSpPr>
        <p:sp>
          <p:nvSpPr>
            <p:cNvPr id="20" name="Rectangle 19"/>
            <p:cNvSpPr>
              <a:spLocks noChangeAspect="1"/>
            </p:cNvSpPr>
            <p:nvPr/>
          </p:nvSpPr>
          <p:spPr>
            <a:xfrm>
              <a:off x="3816773" y="2420248"/>
              <a:ext cx="187482" cy="18722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9"/>
            <p:cNvSpPr>
              <a:spLocks noChangeAspect="1"/>
            </p:cNvSpPr>
            <p:nvPr/>
          </p:nvSpPr>
          <p:spPr bwMode="auto">
            <a:xfrm>
              <a:off x="3836735" y="2460700"/>
              <a:ext cx="147558" cy="106319"/>
            </a:xfrm>
            <a:custGeom>
              <a:avLst/>
              <a:gdLst>
                <a:gd name="T0" fmla="*/ 85 w 229"/>
                <a:gd name="T1" fmla="*/ 165 h 165"/>
                <a:gd name="T2" fmla="*/ 0 w 229"/>
                <a:gd name="T3" fmla="*/ 77 h 165"/>
                <a:gd name="T4" fmla="*/ 22 w 229"/>
                <a:gd name="T5" fmla="*/ 57 h 165"/>
                <a:gd name="T6" fmla="*/ 85 w 229"/>
                <a:gd name="T7" fmla="*/ 123 h 165"/>
                <a:gd name="T8" fmla="*/ 207 w 229"/>
                <a:gd name="T9" fmla="*/ 0 h 165"/>
                <a:gd name="T10" fmla="*/ 229 w 229"/>
                <a:gd name="T11" fmla="*/ 20 h 165"/>
                <a:gd name="T12" fmla="*/ 85 w 229"/>
                <a:gd name="T13" fmla="*/ 165 h 165"/>
              </a:gdLst>
              <a:ahLst/>
              <a:cxnLst>
                <a:cxn ang="0">
                  <a:pos x="T0" y="T1"/>
                </a:cxn>
                <a:cxn ang="0">
                  <a:pos x="T2" y="T3"/>
                </a:cxn>
                <a:cxn ang="0">
                  <a:pos x="T4" y="T5"/>
                </a:cxn>
                <a:cxn ang="0">
                  <a:pos x="T6" y="T7"/>
                </a:cxn>
                <a:cxn ang="0">
                  <a:pos x="T8" y="T9"/>
                </a:cxn>
                <a:cxn ang="0">
                  <a:pos x="T10" y="T11"/>
                </a:cxn>
                <a:cxn ang="0">
                  <a:pos x="T12" y="T13"/>
                </a:cxn>
              </a:cxnLst>
              <a:rect l="0" t="0" r="r" b="b"/>
              <a:pathLst>
                <a:path w="229" h="165">
                  <a:moveTo>
                    <a:pt x="85" y="165"/>
                  </a:moveTo>
                  <a:lnTo>
                    <a:pt x="0" y="77"/>
                  </a:lnTo>
                  <a:lnTo>
                    <a:pt x="22" y="57"/>
                  </a:lnTo>
                  <a:lnTo>
                    <a:pt x="85" y="123"/>
                  </a:lnTo>
                  <a:lnTo>
                    <a:pt x="207" y="0"/>
                  </a:lnTo>
                  <a:lnTo>
                    <a:pt x="229" y="20"/>
                  </a:lnTo>
                  <a:lnTo>
                    <a:pt x="85" y="165"/>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22" name="Group 21"/>
          <p:cNvGrpSpPr>
            <a:grpSpLocks noChangeAspect="1"/>
          </p:cNvGrpSpPr>
          <p:nvPr/>
        </p:nvGrpSpPr>
        <p:grpSpPr>
          <a:xfrm>
            <a:off x="3816773" y="4102205"/>
            <a:ext cx="187482" cy="187222"/>
            <a:chOff x="3816773" y="2420248"/>
            <a:chExt cx="187482" cy="187222"/>
          </a:xfrm>
        </p:grpSpPr>
        <p:sp>
          <p:nvSpPr>
            <p:cNvPr id="23" name="Rectangle 22"/>
            <p:cNvSpPr>
              <a:spLocks noChangeAspect="1"/>
            </p:cNvSpPr>
            <p:nvPr/>
          </p:nvSpPr>
          <p:spPr>
            <a:xfrm>
              <a:off x="3816773" y="2420248"/>
              <a:ext cx="187482" cy="18722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9"/>
            <p:cNvSpPr>
              <a:spLocks noChangeAspect="1"/>
            </p:cNvSpPr>
            <p:nvPr/>
          </p:nvSpPr>
          <p:spPr bwMode="auto">
            <a:xfrm>
              <a:off x="3836735" y="2460700"/>
              <a:ext cx="147558" cy="106319"/>
            </a:xfrm>
            <a:custGeom>
              <a:avLst/>
              <a:gdLst>
                <a:gd name="T0" fmla="*/ 85 w 229"/>
                <a:gd name="T1" fmla="*/ 165 h 165"/>
                <a:gd name="T2" fmla="*/ 0 w 229"/>
                <a:gd name="T3" fmla="*/ 77 h 165"/>
                <a:gd name="T4" fmla="*/ 22 w 229"/>
                <a:gd name="T5" fmla="*/ 57 h 165"/>
                <a:gd name="T6" fmla="*/ 85 w 229"/>
                <a:gd name="T7" fmla="*/ 123 h 165"/>
                <a:gd name="T8" fmla="*/ 207 w 229"/>
                <a:gd name="T9" fmla="*/ 0 h 165"/>
                <a:gd name="T10" fmla="*/ 229 w 229"/>
                <a:gd name="T11" fmla="*/ 20 h 165"/>
                <a:gd name="T12" fmla="*/ 85 w 229"/>
                <a:gd name="T13" fmla="*/ 165 h 165"/>
              </a:gdLst>
              <a:ahLst/>
              <a:cxnLst>
                <a:cxn ang="0">
                  <a:pos x="T0" y="T1"/>
                </a:cxn>
                <a:cxn ang="0">
                  <a:pos x="T2" y="T3"/>
                </a:cxn>
                <a:cxn ang="0">
                  <a:pos x="T4" y="T5"/>
                </a:cxn>
                <a:cxn ang="0">
                  <a:pos x="T6" y="T7"/>
                </a:cxn>
                <a:cxn ang="0">
                  <a:pos x="T8" y="T9"/>
                </a:cxn>
                <a:cxn ang="0">
                  <a:pos x="T10" y="T11"/>
                </a:cxn>
                <a:cxn ang="0">
                  <a:pos x="T12" y="T13"/>
                </a:cxn>
              </a:cxnLst>
              <a:rect l="0" t="0" r="r" b="b"/>
              <a:pathLst>
                <a:path w="229" h="165">
                  <a:moveTo>
                    <a:pt x="85" y="165"/>
                  </a:moveTo>
                  <a:lnTo>
                    <a:pt x="0" y="77"/>
                  </a:lnTo>
                  <a:lnTo>
                    <a:pt x="22" y="57"/>
                  </a:lnTo>
                  <a:lnTo>
                    <a:pt x="85" y="123"/>
                  </a:lnTo>
                  <a:lnTo>
                    <a:pt x="207" y="0"/>
                  </a:lnTo>
                  <a:lnTo>
                    <a:pt x="229" y="20"/>
                  </a:lnTo>
                  <a:lnTo>
                    <a:pt x="85" y="165"/>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25" name="Group 24"/>
          <p:cNvGrpSpPr>
            <a:grpSpLocks noChangeAspect="1"/>
          </p:cNvGrpSpPr>
          <p:nvPr/>
        </p:nvGrpSpPr>
        <p:grpSpPr>
          <a:xfrm>
            <a:off x="3816773" y="4664974"/>
            <a:ext cx="187482" cy="187222"/>
            <a:chOff x="3816773" y="2420248"/>
            <a:chExt cx="187482" cy="187222"/>
          </a:xfrm>
        </p:grpSpPr>
        <p:sp>
          <p:nvSpPr>
            <p:cNvPr id="26" name="Rectangle 25"/>
            <p:cNvSpPr>
              <a:spLocks noChangeAspect="1"/>
            </p:cNvSpPr>
            <p:nvPr/>
          </p:nvSpPr>
          <p:spPr>
            <a:xfrm>
              <a:off x="3816773" y="2420248"/>
              <a:ext cx="187482" cy="18722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9"/>
            <p:cNvSpPr>
              <a:spLocks noChangeAspect="1"/>
            </p:cNvSpPr>
            <p:nvPr/>
          </p:nvSpPr>
          <p:spPr bwMode="auto">
            <a:xfrm>
              <a:off x="3836735" y="2460700"/>
              <a:ext cx="147558" cy="106319"/>
            </a:xfrm>
            <a:custGeom>
              <a:avLst/>
              <a:gdLst>
                <a:gd name="T0" fmla="*/ 85 w 229"/>
                <a:gd name="T1" fmla="*/ 165 h 165"/>
                <a:gd name="T2" fmla="*/ 0 w 229"/>
                <a:gd name="T3" fmla="*/ 77 h 165"/>
                <a:gd name="T4" fmla="*/ 22 w 229"/>
                <a:gd name="T5" fmla="*/ 57 h 165"/>
                <a:gd name="T6" fmla="*/ 85 w 229"/>
                <a:gd name="T7" fmla="*/ 123 h 165"/>
                <a:gd name="T8" fmla="*/ 207 w 229"/>
                <a:gd name="T9" fmla="*/ 0 h 165"/>
                <a:gd name="T10" fmla="*/ 229 w 229"/>
                <a:gd name="T11" fmla="*/ 20 h 165"/>
                <a:gd name="T12" fmla="*/ 85 w 229"/>
                <a:gd name="T13" fmla="*/ 165 h 165"/>
              </a:gdLst>
              <a:ahLst/>
              <a:cxnLst>
                <a:cxn ang="0">
                  <a:pos x="T0" y="T1"/>
                </a:cxn>
                <a:cxn ang="0">
                  <a:pos x="T2" y="T3"/>
                </a:cxn>
                <a:cxn ang="0">
                  <a:pos x="T4" y="T5"/>
                </a:cxn>
                <a:cxn ang="0">
                  <a:pos x="T6" y="T7"/>
                </a:cxn>
                <a:cxn ang="0">
                  <a:pos x="T8" y="T9"/>
                </a:cxn>
                <a:cxn ang="0">
                  <a:pos x="T10" y="T11"/>
                </a:cxn>
                <a:cxn ang="0">
                  <a:pos x="T12" y="T13"/>
                </a:cxn>
              </a:cxnLst>
              <a:rect l="0" t="0" r="r" b="b"/>
              <a:pathLst>
                <a:path w="229" h="165">
                  <a:moveTo>
                    <a:pt x="85" y="165"/>
                  </a:moveTo>
                  <a:lnTo>
                    <a:pt x="0" y="77"/>
                  </a:lnTo>
                  <a:lnTo>
                    <a:pt x="22" y="57"/>
                  </a:lnTo>
                  <a:lnTo>
                    <a:pt x="85" y="123"/>
                  </a:lnTo>
                  <a:lnTo>
                    <a:pt x="207" y="0"/>
                  </a:lnTo>
                  <a:lnTo>
                    <a:pt x="229" y="20"/>
                  </a:lnTo>
                  <a:lnTo>
                    <a:pt x="85" y="165"/>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28" name="Group 27"/>
          <p:cNvGrpSpPr>
            <a:grpSpLocks noChangeAspect="1"/>
          </p:cNvGrpSpPr>
          <p:nvPr/>
        </p:nvGrpSpPr>
        <p:grpSpPr>
          <a:xfrm>
            <a:off x="3816773" y="5224568"/>
            <a:ext cx="187482" cy="187222"/>
            <a:chOff x="3816773" y="2420248"/>
            <a:chExt cx="187482" cy="187222"/>
          </a:xfrm>
        </p:grpSpPr>
        <p:sp>
          <p:nvSpPr>
            <p:cNvPr id="29" name="Rectangle 28"/>
            <p:cNvSpPr>
              <a:spLocks noChangeAspect="1"/>
            </p:cNvSpPr>
            <p:nvPr/>
          </p:nvSpPr>
          <p:spPr>
            <a:xfrm>
              <a:off x="3816773" y="2420248"/>
              <a:ext cx="187482" cy="18722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eform 9"/>
            <p:cNvSpPr>
              <a:spLocks noChangeAspect="1"/>
            </p:cNvSpPr>
            <p:nvPr/>
          </p:nvSpPr>
          <p:spPr bwMode="auto">
            <a:xfrm>
              <a:off x="3836735" y="2460700"/>
              <a:ext cx="147558" cy="106319"/>
            </a:xfrm>
            <a:custGeom>
              <a:avLst/>
              <a:gdLst>
                <a:gd name="T0" fmla="*/ 85 w 229"/>
                <a:gd name="T1" fmla="*/ 165 h 165"/>
                <a:gd name="T2" fmla="*/ 0 w 229"/>
                <a:gd name="T3" fmla="*/ 77 h 165"/>
                <a:gd name="T4" fmla="*/ 22 w 229"/>
                <a:gd name="T5" fmla="*/ 57 h 165"/>
                <a:gd name="T6" fmla="*/ 85 w 229"/>
                <a:gd name="T7" fmla="*/ 123 h 165"/>
                <a:gd name="T8" fmla="*/ 207 w 229"/>
                <a:gd name="T9" fmla="*/ 0 h 165"/>
                <a:gd name="T10" fmla="*/ 229 w 229"/>
                <a:gd name="T11" fmla="*/ 20 h 165"/>
                <a:gd name="T12" fmla="*/ 85 w 229"/>
                <a:gd name="T13" fmla="*/ 165 h 165"/>
              </a:gdLst>
              <a:ahLst/>
              <a:cxnLst>
                <a:cxn ang="0">
                  <a:pos x="T0" y="T1"/>
                </a:cxn>
                <a:cxn ang="0">
                  <a:pos x="T2" y="T3"/>
                </a:cxn>
                <a:cxn ang="0">
                  <a:pos x="T4" y="T5"/>
                </a:cxn>
                <a:cxn ang="0">
                  <a:pos x="T6" y="T7"/>
                </a:cxn>
                <a:cxn ang="0">
                  <a:pos x="T8" y="T9"/>
                </a:cxn>
                <a:cxn ang="0">
                  <a:pos x="T10" y="T11"/>
                </a:cxn>
                <a:cxn ang="0">
                  <a:pos x="T12" y="T13"/>
                </a:cxn>
              </a:cxnLst>
              <a:rect l="0" t="0" r="r" b="b"/>
              <a:pathLst>
                <a:path w="229" h="165">
                  <a:moveTo>
                    <a:pt x="85" y="165"/>
                  </a:moveTo>
                  <a:lnTo>
                    <a:pt x="0" y="77"/>
                  </a:lnTo>
                  <a:lnTo>
                    <a:pt x="22" y="57"/>
                  </a:lnTo>
                  <a:lnTo>
                    <a:pt x="85" y="123"/>
                  </a:lnTo>
                  <a:lnTo>
                    <a:pt x="207" y="0"/>
                  </a:lnTo>
                  <a:lnTo>
                    <a:pt x="229" y="20"/>
                  </a:lnTo>
                  <a:lnTo>
                    <a:pt x="85" y="165"/>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31" name="Group 30"/>
          <p:cNvGrpSpPr>
            <a:grpSpLocks noChangeAspect="1"/>
          </p:cNvGrpSpPr>
          <p:nvPr/>
        </p:nvGrpSpPr>
        <p:grpSpPr>
          <a:xfrm>
            <a:off x="6002259" y="2420248"/>
            <a:ext cx="187482" cy="187222"/>
            <a:chOff x="3816773" y="2420248"/>
            <a:chExt cx="187482" cy="187222"/>
          </a:xfrm>
        </p:grpSpPr>
        <p:sp>
          <p:nvSpPr>
            <p:cNvPr id="32" name="Rectangle 31"/>
            <p:cNvSpPr>
              <a:spLocks noChangeAspect="1"/>
            </p:cNvSpPr>
            <p:nvPr/>
          </p:nvSpPr>
          <p:spPr>
            <a:xfrm>
              <a:off x="3816773" y="2420248"/>
              <a:ext cx="187482" cy="18722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9"/>
            <p:cNvSpPr>
              <a:spLocks noChangeAspect="1"/>
            </p:cNvSpPr>
            <p:nvPr/>
          </p:nvSpPr>
          <p:spPr bwMode="auto">
            <a:xfrm>
              <a:off x="3836735" y="2460700"/>
              <a:ext cx="147558" cy="106319"/>
            </a:xfrm>
            <a:custGeom>
              <a:avLst/>
              <a:gdLst>
                <a:gd name="T0" fmla="*/ 85 w 229"/>
                <a:gd name="T1" fmla="*/ 165 h 165"/>
                <a:gd name="T2" fmla="*/ 0 w 229"/>
                <a:gd name="T3" fmla="*/ 77 h 165"/>
                <a:gd name="T4" fmla="*/ 22 w 229"/>
                <a:gd name="T5" fmla="*/ 57 h 165"/>
                <a:gd name="T6" fmla="*/ 85 w 229"/>
                <a:gd name="T7" fmla="*/ 123 h 165"/>
                <a:gd name="T8" fmla="*/ 207 w 229"/>
                <a:gd name="T9" fmla="*/ 0 h 165"/>
                <a:gd name="T10" fmla="*/ 229 w 229"/>
                <a:gd name="T11" fmla="*/ 20 h 165"/>
                <a:gd name="T12" fmla="*/ 85 w 229"/>
                <a:gd name="T13" fmla="*/ 165 h 165"/>
              </a:gdLst>
              <a:ahLst/>
              <a:cxnLst>
                <a:cxn ang="0">
                  <a:pos x="T0" y="T1"/>
                </a:cxn>
                <a:cxn ang="0">
                  <a:pos x="T2" y="T3"/>
                </a:cxn>
                <a:cxn ang="0">
                  <a:pos x="T4" y="T5"/>
                </a:cxn>
                <a:cxn ang="0">
                  <a:pos x="T6" y="T7"/>
                </a:cxn>
                <a:cxn ang="0">
                  <a:pos x="T8" y="T9"/>
                </a:cxn>
                <a:cxn ang="0">
                  <a:pos x="T10" y="T11"/>
                </a:cxn>
                <a:cxn ang="0">
                  <a:pos x="T12" y="T13"/>
                </a:cxn>
              </a:cxnLst>
              <a:rect l="0" t="0" r="r" b="b"/>
              <a:pathLst>
                <a:path w="229" h="165">
                  <a:moveTo>
                    <a:pt x="85" y="165"/>
                  </a:moveTo>
                  <a:lnTo>
                    <a:pt x="0" y="77"/>
                  </a:lnTo>
                  <a:lnTo>
                    <a:pt x="22" y="57"/>
                  </a:lnTo>
                  <a:lnTo>
                    <a:pt x="85" y="123"/>
                  </a:lnTo>
                  <a:lnTo>
                    <a:pt x="207" y="0"/>
                  </a:lnTo>
                  <a:lnTo>
                    <a:pt x="229" y="20"/>
                  </a:lnTo>
                  <a:lnTo>
                    <a:pt x="85" y="165"/>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34" name="Group 33"/>
          <p:cNvGrpSpPr>
            <a:grpSpLocks noChangeAspect="1"/>
          </p:cNvGrpSpPr>
          <p:nvPr/>
        </p:nvGrpSpPr>
        <p:grpSpPr>
          <a:xfrm>
            <a:off x="6002259" y="2983017"/>
            <a:ext cx="187482" cy="187222"/>
            <a:chOff x="3816773" y="2985398"/>
            <a:chExt cx="187482" cy="187222"/>
          </a:xfrm>
        </p:grpSpPr>
        <p:sp>
          <p:nvSpPr>
            <p:cNvPr id="35" name="Rectangle 34"/>
            <p:cNvSpPr>
              <a:spLocks noChangeAspect="1"/>
            </p:cNvSpPr>
            <p:nvPr/>
          </p:nvSpPr>
          <p:spPr>
            <a:xfrm>
              <a:off x="3816773" y="2985398"/>
              <a:ext cx="187482" cy="18722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5"/>
            <p:cNvSpPr>
              <a:spLocks noChangeAspect="1"/>
            </p:cNvSpPr>
            <p:nvPr/>
          </p:nvSpPr>
          <p:spPr bwMode="auto">
            <a:xfrm>
              <a:off x="3855349" y="3023844"/>
              <a:ext cx="110331" cy="110331"/>
            </a:xfrm>
            <a:custGeom>
              <a:avLst/>
              <a:gdLst>
                <a:gd name="T0" fmla="*/ 168 w 168"/>
                <a:gd name="T1" fmla="*/ 20 h 168"/>
                <a:gd name="T2" fmla="*/ 148 w 168"/>
                <a:gd name="T3" fmla="*/ 0 h 168"/>
                <a:gd name="T4" fmla="*/ 84 w 168"/>
                <a:gd name="T5" fmla="*/ 64 h 168"/>
                <a:gd name="T6" fmla="*/ 20 w 168"/>
                <a:gd name="T7" fmla="*/ 0 h 168"/>
                <a:gd name="T8" fmla="*/ 0 w 168"/>
                <a:gd name="T9" fmla="*/ 20 h 168"/>
                <a:gd name="T10" fmla="*/ 64 w 168"/>
                <a:gd name="T11" fmla="*/ 84 h 168"/>
                <a:gd name="T12" fmla="*/ 0 w 168"/>
                <a:gd name="T13" fmla="*/ 149 h 168"/>
                <a:gd name="T14" fmla="*/ 20 w 168"/>
                <a:gd name="T15" fmla="*/ 168 h 168"/>
                <a:gd name="T16" fmla="*/ 84 w 168"/>
                <a:gd name="T17" fmla="*/ 107 h 168"/>
                <a:gd name="T18" fmla="*/ 148 w 168"/>
                <a:gd name="T19" fmla="*/ 168 h 168"/>
                <a:gd name="T20" fmla="*/ 168 w 168"/>
                <a:gd name="T21" fmla="*/ 149 h 168"/>
                <a:gd name="T22" fmla="*/ 106 w 168"/>
                <a:gd name="T23" fmla="*/ 84 h 168"/>
                <a:gd name="T24" fmla="*/ 168 w 168"/>
                <a:gd name="T25" fmla="*/ 2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8" h="168">
                  <a:moveTo>
                    <a:pt x="168" y="20"/>
                  </a:moveTo>
                  <a:lnTo>
                    <a:pt x="148" y="0"/>
                  </a:lnTo>
                  <a:lnTo>
                    <a:pt x="84" y="64"/>
                  </a:lnTo>
                  <a:lnTo>
                    <a:pt x="20" y="0"/>
                  </a:lnTo>
                  <a:lnTo>
                    <a:pt x="0" y="20"/>
                  </a:lnTo>
                  <a:lnTo>
                    <a:pt x="64" y="84"/>
                  </a:lnTo>
                  <a:lnTo>
                    <a:pt x="0" y="149"/>
                  </a:lnTo>
                  <a:lnTo>
                    <a:pt x="20" y="168"/>
                  </a:lnTo>
                  <a:lnTo>
                    <a:pt x="84" y="107"/>
                  </a:lnTo>
                  <a:lnTo>
                    <a:pt x="148" y="168"/>
                  </a:lnTo>
                  <a:lnTo>
                    <a:pt x="168" y="149"/>
                  </a:lnTo>
                  <a:lnTo>
                    <a:pt x="106" y="84"/>
                  </a:lnTo>
                  <a:lnTo>
                    <a:pt x="168" y="2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37" name="Group 36"/>
          <p:cNvGrpSpPr>
            <a:grpSpLocks noChangeAspect="1"/>
          </p:cNvGrpSpPr>
          <p:nvPr/>
        </p:nvGrpSpPr>
        <p:grpSpPr>
          <a:xfrm>
            <a:off x="6002259" y="3539436"/>
            <a:ext cx="187482" cy="187222"/>
            <a:chOff x="3816773" y="2420248"/>
            <a:chExt cx="187482" cy="187222"/>
          </a:xfrm>
        </p:grpSpPr>
        <p:sp>
          <p:nvSpPr>
            <p:cNvPr id="38" name="Rectangle 37"/>
            <p:cNvSpPr>
              <a:spLocks noChangeAspect="1"/>
            </p:cNvSpPr>
            <p:nvPr/>
          </p:nvSpPr>
          <p:spPr>
            <a:xfrm>
              <a:off x="3816773" y="2420248"/>
              <a:ext cx="187482" cy="18722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Freeform 9"/>
            <p:cNvSpPr>
              <a:spLocks noChangeAspect="1"/>
            </p:cNvSpPr>
            <p:nvPr/>
          </p:nvSpPr>
          <p:spPr bwMode="auto">
            <a:xfrm>
              <a:off x="3836735" y="2460700"/>
              <a:ext cx="147558" cy="106319"/>
            </a:xfrm>
            <a:custGeom>
              <a:avLst/>
              <a:gdLst>
                <a:gd name="T0" fmla="*/ 85 w 229"/>
                <a:gd name="T1" fmla="*/ 165 h 165"/>
                <a:gd name="T2" fmla="*/ 0 w 229"/>
                <a:gd name="T3" fmla="*/ 77 h 165"/>
                <a:gd name="T4" fmla="*/ 22 w 229"/>
                <a:gd name="T5" fmla="*/ 57 h 165"/>
                <a:gd name="T6" fmla="*/ 85 w 229"/>
                <a:gd name="T7" fmla="*/ 123 h 165"/>
                <a:gd name="T8" fmla="*/ 207 w 229"/>
                <a:gd name="T9" fmla="*/ 0 h 165"/>
                <a:gd name="T10" fmla="*/ 229 w 229"/>
                <a:gd name="T11" fmla="*/ 20 h 165"/>
                <a:gd name="T12" fmla="*/ 85 w 229"/>
                <a:gd name="T13" fmla="*/ 165 h 165"/>
              </a:gdLst>
              <a:ahLst/>
              <a:cxnLst>
                <a:cxn ang="0">
                  <a:pos x="T0" y="T1"/>
                </a:cxn>
                <a:cxn ang="0">
                  <a:pos x="T2" y="T3"/>
                </a:cxn>
                <a:cxn ang="0">
                  <a:pos x="T4" y="T5"/>
                </a:cxn>
                <a:cxn ang="0">
                  <a:pos x="T6" y="T7"/>
                </a:cxn>
                <a:cxn ang="0">
                  <a:pos x="T8" y="T9"/>
                </a:cxn>
                <a:cxn ang="0">
                  <a:pos x="T10" y="T11"/>
                </a:cxn>
                <a:cxn ang="0">
                  <a:pos x="T12" y="T13"/>
                </a:cxn>
              </a:cxnLst>
              <a:rect l="0" t="0" r="r" b="b"/>
              <a:pathLst>
                <a:path w="229" h="165">
                  <a:moveTo>
                    <a:pt x="85" y="165"/>
                  </a:moveTo>
                  <a:lnTo>
                    <a:pt x="0" y="77"/>
                  </a:lnTo>
                  <a:lnTo>
                    <a:pt x="22" y="57"/>
                  </a:lnTo>
                  <a:lnTo>
                    <a:pt x="85" y="123"/>
                  </a:lnTo>
                  <a:lnTo>
                    <a:pt x="207" y="0"/>
                  </a:lnTo>
                  <a:lnTo>
                    <a:pt x="229" y="20"/>
                  </a:lnTo>
                  <a:lnTo>
                    <a:pt x="85" y="165"/>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40" name="Group 39"/>
          <p:cNvGrpSpPr>
            <a:grpSpLocks noChangeAspect="1"/>
          </p:cNvGrpSpPr>
          <p:nvPr/>
        </p:nvGrpSpPr>
        <p:grpSpPr>
          <a:xfrm>
            <a:off x="6002259" y="5224568"/>
            <a:ext cx="187482" cy="187222"/>
            <a:chOff x="3816773" y="2420248"/>
            <a:chExt cx="187482" cy="187222"/>
          </a:xfrm>
        </p:grpSpPr>
        <p:sp>
          <p:nvSpPr>
            <p:cNvPr id="41" name="Rectangle 40"/>
            <p:cNvSpPr>
              <a:spLocks noChangeAspect="1"/>
            </p:cNvSpPr>
            <p:nvPr/>
          </p:nvSpPr>
          <p:spPr>
            <a:xfrm>
              <a:off x="3816773" y="2420248"/>
              <a:ext cx="187482" cy="18722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9"/>
            <p:cNvSpPr>
              <a:spLocks noChangeAspect="1"/>
            </p:cNvSpPr>
            <p:nvPr/>
          </p:nvSpPr>
          <p:spPr bwMode="auto">
            <a:xfrm>
              <a:off x="3836735" y="2460700"/>
              <a:ext cx="147558" cy="106319"/>
            </a:xfrm>
            <a:custGeom>
              <a:avLst/>
              <a:gdLst>
                <a:gd name="T0" fmla="*/ 85 w 229"/>
                <a:gd name="T1" fmla="*/ 165 h 165"/>
                <a:gd name="T2" fmla="*/ 0 w 229"/>
                <a:gd name="T3" fmla="*/ 77 h 165"/>
                <a:gd name="T4" fmla="*/ 22 w 229"/>
                <a:gd name="T5" fmla="*/ 57 h 165"/>
                <a:gd name="T6" fmla="*/ 85 w 229"/>
                <a:gd name="T7" fmla="*/ 123 h 165"/>
                <a:gd name="T8" fmla="*/ 207 w 229"/>
                <a:gd name="T9" fmla="*/ 0 h 165"/>
                <a:gd name="T10" fmla="*/ 229 w 229"/>
                <a:gd name="T11" fmla="*/ 20 h 165"/>
                <a:gd name="T12" fmla="*/ 85 w 229"/>
                <a:gd name="T13" fmla="*/ 165 h 165"/>
              </a:gdLst>
              <a:ahLst/>
              <a:cxnLst>
                <a:cxn ang="0">
                  <a:pos x="T0" y="T1"/>
                </a:cxn>
                <a:cxn ang="0">
                  <a:pos x="T2" y="T3"/>
                </a:cxn>
                <a:cxn ang="0">
                  <a:pos x="T4" y="T5"/>
                </a:cxn>
                <a:cxn ang="0">
                  <a:pos x="T6" y="T7"/>
                </a:cxn>
                <a:cxn ang="0">
                  <a:pos x="T8" y="T9"/>
                </a:cxn>
                <a:cxn ang="0">
                  <a:pos x="T10" y="T11"/>
                </a:cxn>
                <a:cxn ang="0">
                  <a:pos x="T12" y="T13"/>
                </a:cxn>
              </a:cxnLst>
              <a:rect l="0" t="0" r="r" b="b"/>
              <a:pathLst>
                <a:path w="229" h="165">
                  <a:moveTo>
                    <a:pt x="85" y="165"/>
                  </a:moveTo>
                  <a:lnTo>
                    <a:pt x="0" y="77"/>
                  </a:lnTo>
                  <a:lnTo>
                    <a:pt x="22" y="57"/>
                  </a:lnTo>
                  <a:lnTo>
                    <a:pt x="85" y="123"/>
                  </a:lnTo>
                  <a:lnTo>
                    <a:pt x="207" y="0"/>
                  </a:lnTo>
                  <a:lnTo>
                    <a:pt x="229" y="20"/>
                  </a:lnTo>
                  <a:lnTo>
                    <a:pt x="85" y="165"/>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43" name="Group 42"/>
          <p:cNvGrpSpPr>
            <a:grpSpLocks noChangeAspect="1"/>
          </p:cNvGrpSpPr>
          <p:nvPr/>
        </p:nvGrpSpPr>
        <p:grpSpPr>
          <a:xfrm>
            <a:off x="6002259" y="4107193"/>
            <a:ext cx="187482" cy="187222"/>
            <a:chOff x="3816773" y="2985398"/>
            <a:chExt cx="187482" cy="187222"/>
          </a:xfrm>
        </p:grpSpPr>
        <p:sp>
          <p:nvSpPr>
            <p:cNvPr id="44" name="Rectangle 43"/>
            <p:cNvSpPr>
              <a:spLocks noChangeAspect="1"/>
            </p:cNvSpPr>
            <p:nvPr/>
          </p:nvSpPr>
          <p:spPr>
            <a:xfrm>
              <a:off x="3816773" y="2985398"/>
              <a:ext cx="187482" cy="18722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reeform 5"/>
            <p:cNvSpPr>
              <a:spLocks noChangeAspect="1"/>
            </p:cNvSpPr>
            <p:nvPr/>
          </p:nvSpPr>
          <p:spPr bwMode="auto">
            <a:xfrm>
              <a:off x="3855349" y="3023844"/>
              <a:ext cx="110331" cy="110331"/>
            </a:xfrm>
            <a:custGeom>
              <a:avLst/>
              <a:gdLst>
                <a:gd name="T0" fmla="*/ 168 w 168"/>
                <a:gd name="T1" fmla="*/ 20 h 168"/>
                <a:gd name="T2" fmla="*/ 148 w 168"/>
                <a:gd name="T3" fmla="*/ 0 h 168"/>
                <a:gd name="T4" fmla="*/ 84 w 168"/>
                <a:gd name="T5" fmla="*/ 64 h 168"/>
                <a:gd name="T6" fmla="*/ 20 w 168"/>
                <a:gd name="T7" fmla="*/ 0 h 168"/>
                <a:gd name="T8" fmla="*/ 0 w 168"/>
                <a:gd name="T9" fmla="*/ 20 h 168"/>
                <a:gd name="T10" fmla="*/ 64 w 168"/>
                <a:gd name="T11" fmla="*/ 84 h 168"/>
                <a:gd name="T12" fmla="*/ 0 w 168"/>
                <a:gd name="T13" fmla="*/ 149 h 168"/>
                <a:gd name="T14" fmla="*/ 20 w 168"/>
                <a:gd name="T15" fmla="*/ 168 h 168"/>
                <a:gd name="T16" fmla="*/ 84 w 168"/>
                <a:gd name="T17" fmla="*/ 107 h 168"/>
                <a:gd name="T18" fmla="*/ 148 w 168"/>
                <a:gd name="T19" fmla="*/ 168 h 168"/>
                <a:gd name="T20" fmla="*/ 168 w 168"/>
                <a:gd name="T21" fmla="*/ 149 h 168"/>
                <a:gd name="T22" fmla="*/ 106 w 168"/>
                <a:gd name="T23" fmla="*/ 84 h 168"/>
                <a:gd name="T24" fmla="*/ 168 w 168"/>
                <a:gd name="T25" fmla="*/ 2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8" h="168">
                  <a:moveTo>
                    <a:pt x="168" y="20"/>
                  </a:moveTo>
                  <a:lnTo>
                    <a:pt x="148" y="0"/>
                  </a:lnTo>
                  <a:lnTo>
                    <a:pt x="84" y="64"/>
                  </a:lnTo>
                  <a:lnTo>
                    <a:pt x="20" y="0"/>
                  </a:lnTo>
                  <a:lnTo>
                    <a:pt x="0" y="20"/>
                  </a:lnTo>
                  <a:lnTo>
                    <a:pt x="64" y="84"/>
                  </a:lnTo>
                  <a:lnTo>
                    <a:pt x="0" y="149"/>
                  </a:lnTo>
                  <a:lnTo>
                    <a:pt x="20" y="168"/>
                  </a:lnTo>
                  <a:lnTo>
                    <a:pt x="84" y="107"/>
                  </a:lnTo>
                  <a:lnTo>
                    <a:pt x="148" y="168"/>
                  </a:lnTo>
                  <a:lnTo>
                    <a:pt x="168" y="149"/>
                  </a:lnTo>
                  <a:lnTo>
                    <a:pt x="106" y="84"/>
                  </a:lnTo>
                  <a:lnTo>
                    <a:pt x="168" y="2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46" name="Group 45"/>
          <p:cNvGrpSpPr>
            <a:grpSpLocks noChangeAspect="1"/>
          </p:cNvGrpSpPr>
          <p:nvPr/>
        </p:nvGrpSpPr>
        <p:grpSpPr>
          <a:xfrm>
            <a:off x="6002259" y="4662025"/>
            <a:ext cx="187482" cy="187222"/>
            <a:chOff x="3816773" y="2985398"/>
            <a:chExt cx="187482" cy="187222"/>
          </a:xfrm>
        </p:grpSpPr>
        <p:sp>
          <p:nvSpPr>
            <p:cNvPr id="47" name="Rectangle 46"/>
            <p:cNvSpPr>
              <a:spLocks noChangeAspect="1"/>
            </p:cNvSpPr>
            <p:nvPr/>
          </p:nvSpPr>
          <p:spPr>
            <a:xfrm>
              <a:off x="3816773" y="2985398"/>
              <a:ext cx="187482" cy="18722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reeform 5"/>
            <p:cNvSpPr>
              <a:spLocks noChangeAspect="1"/>
            </p:cNvSpPr>
            <p:nvPr/>
          </p:nvSpPr>
          <p:spPr bwMode="auto">
            <a:xfrm>
              <a:off x="3855349" y="3023844"/>
              <a:ext cx="110331" cy="110331"/>
            </a:xfrm>
            <a:custGeom>
              <a:avLst/>
              <a:gdLst>
                <a:gd name="T0" fmla="*/ 168 w 168"/>
                <a:gd name="T1" fmla="*/ 20 h 168"/>
                <a:gd name="T2" fmla="*/ 148 w 168"/>
                <a:gd name="T3" fmla="*/ 0 h 168"/>
                <a:gd name="T4" fmla="*/ 84 w 168"/>
                <a:gd name="T5" fmla="*/ 64 h 168"/>
                <a:gd name="T6" fmla="*/ 20 w 168"/>
                <a:gd name="T7" fmla="*/ 0 h 168"/>
                <a:gd name="T8" fmla="*/ 0 w 168"/>
                <a:gd name="T9" fmla="*/ 20 h 168"/>
                <a:gd name="T10" fmla="*/ 64 w 168"/>
                <a:gd name="T11" fmla="*/ 84 h 168"/>
                <a:gd name="T12" fmla="*/ 0 w 168"/>
                <a:gd name="T13" fmla="*/ 149 h 168"/>
                <a:gd name="T14" fmla="*/ 20 w 168"/>
                <a:gd name="T15" fmla="*/ 168 h 168"/>
                <a:gd name="T16" fmla="*/ 84 w 168"/>
                <a:gd name="T17" fmla="*/ 107 h 168"/>
                <a:gd name="T18" fmla="*/ 148 w 168"/>
                <a:gd name="T19" fmla="*/ 168 h 168"/>
                <a:gd name="T20" fmla="*/ 168 w 168"/>
                <a:gd name="T21" fmla="*/ 149 h 168"/>
                <a:gd name="T22" fmla="*/ 106 w 168"/>
                <a:gd name="T23" fmla="*/ 84 h 168"/>
                <a:gd name="T24" fmla="*/ 168 w 168"/>
                <a:gd name="T25" fmla="*/ 2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8" h="168">
                  <a:moveTo>
                    <a:pt x="168" y="20"/>
                  </a:moveTo>
                  <a:lnTo>
                    <a:pt x="148" y="0"/>
                  </a:lnTo>
                  <a:lnTo>
                    <a:pt x="84" y="64"/>
                  </a:lnTo>
                  <a:lnTo>
                    <a:pt x="20" y="0"/>
                  </a:lnTo>
                  <a:lnTo>
                    <a:pt x="0" y="20"/>
                  </a:lnTo>
                  <a:lnTo>
                    <a:pt x="64" y="84"/>
                  </a:lnTo>
                  <a:lnTo>
                    <a:pt x="0" y="149"/>
                  </a:lnTo>
                  <a:lnTo>
                    <a:pt x="20" y="168"/>
                  </a:lnTo>
                  <a:lnTo>
                    <a:pt x="84" y="107"/>
                  </a:lnTo>
                  <a:lnTo>
                    <a:pt x="148" y="168"/>
                  </a:lnTo>
                  <a:lnTo>
                    <a:pt x="168" y="149"/>
                  </a:lnTo>
                  <a:lnTo>
                    <a:pt x="106" y="84"/>
                  </a:lnTo>
                  <a:lnTo>
                    <a:pt x="168" y="2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49" name="Group 48"/>
          <p:cNvGrpSpPr>
            <a:grpSpLocks noChangeAspect="1"/>
          </p:cNvGrpSpPr>
          <p:nvPr/>
        </p:nvGrpSpPr>
        <p:grpSpPr>
          <a:xfrm>
            <a:off x="8187745" y="4102205"/>
            <a:ext cx="187482" cy="187222"/>
            <a:chOff x="3816773" y="2420248"/>
            <a:chExt cx="187482" cy="187222"/>
          </a:xfrm>
        </p:grpSpPr>
        <p:sp>
          <p:nvSpPr>
            <p:cNvPr id="50" name="Rectangle 49"/>
            <p:cNvSpPr>
              <a:spLocks noChangeAspect="1"/>
            </p:cNvSpPr>
            <p:nvPr/>
          </p:nvSpPr>
          <p:spPr>
            <a:xfrm>
              <a:off x="3816773" y="2420248"/>
              <a:ext cx="187482" cy="18722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Freeform 9"/>
            <p:cNvSpPr>
              <a:spLocks noChangeAspect="1"/>
            </p:cNvSpPr>
            <p:nvPr/>
          </p:nvSpPr>
          <p:spPr bwMode="auto">
            <a:xfrm>
              <a:off x="3836735" y="2460700"/>
              <a:ext cx="147558" cy="106319"/>
            </a:xfrm>
            <a:custGeom>
              <a:avLst/>
              <a:gdLst>
                <a:gd name="T0" fmla="*/ 85 w 229"/>
                <a:gd name="T1" fmla="*/ 165 h 165"/>
                <a:gd name="T2" fmla="*/ 0 w 229"/>
                <a:gd name="T3" fmla="*/ 77 h 165"/>
                <a:gd name="T4" fmla="*/ 22 w 229"/>
                <a:gd name="T5" fmla="*/ 57 h 165"/>
                <a:gd name="T6" fmla="*/ 85 w 229"/>
                <a:gd name="T7" fmla="*/ 123 h 165"/>
                <a:gd name="T8" fmla="*/ 207 w 229"/>
                <a:gd name="T9" fmla="*/ 0 h 165"/>
                <a:gd name="T10" fmla="*/ 229 w 229"/>
                <a:gd name="T11" fmla="*/ 20 h 165"/>
                <a:gd name="T12" fmla="*/ 85 w 229"/>
                <a:gd name="T13" fmla="*/ 165 h 165"/>
              </a:gdLst>
              <a:ahLst/>
              <a:cxnLst>
                <a:cxn ang="0">
                  <a:pos x="T0" y="T1"/>
                </a:cxn>
                <a:cxn ang="0">
                  <a:pos x="T2" y="T3"/>
                </a:cxn>
                <a:cxn ang="0">
                  <a:pos x="T4" y="T5"/>
                </a:cxn>
                <a:cxn ang="0">
                  <a:pos x="T6" y="T7"/>
                </a:cxn>
                <a:cxn ang="0">
                  <a:pos x="T8" y="T9"/>
                </a:cxn>
                <a:cxn ang="0">
                  <a:pos x="T10" y="T11"/>
                </a:cxn>
                <a:cxn ang="0">
                  <a:pos x="T12" y="T13"/>
                </a:cxn>
              </a:cxnLst>
              <a:rect l="0" t="0" r="r" b="b"/>
              <a:pathLst>
                <a:path w="229" h="165">
                  <a:moveTo>
                    <a:pt x="85" y="165"/>
                  </a:moveTo>
                  <a:lnTo>
                    <a:pt x="0" y="77"/>
                  </a:lnTo>
                  <a:lnTo>
                    <a:pt x="22" y="57"/>
                  </a:lnTo>
                  <a:lnTo>
                    <a:pt x="85" y="123"/>
                  </a:lnTo>
                  <a:lnTo>
                    <a:pt x="207" y="0"/>
                  </a:lnTo>
                  <a:lnTo>
                    <a:pt x="229" y="20"/>
                  </a:lnTo>
                  <a:lnTo>
                    <a:pt x="85" y="165"/>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52" name="Group 51"/>
          <p:cNvGrpSpPr>
            <a:grpSpLocks noChangeAspect="1"/>
          </p:cNvGrpSpPr>
          <p:nvPr/>
        </p:nvGrpSpPr>
        <p:grpSpPr>
          <a:xfrm>
            <a:off x="8187745" y="4664974"/>
            <a:ext cx="187482" cy="187222"/>
            <a:chOff x="3816773" y="2420248"/>
            <a:chExt cx="187482" cy="187222"/>
          </a:xfrm>
        </p:grpSpPr>
        <p:sp>
          <p:nvSpPr>
            <p:cNvPr id="53" name="Rectangle 52"/>
            <p:cNvSpPr>
              <a:spLocks noChangeAspect="1"/>
            </p:cNvSpPr>
            <p:nvPr/>
          </p:nvSpPr>
          <p:spPr>
            <a:xfrm>
              <a:off x="3816773" y="2420248"/>
              <a:ext cx="187482" cy="18722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Freeform 9"/>
            <p:cNvSpPr>
              <a:spLocks noChangeAspect="1"/>
            </p:cNvSpPr>
            <p:nvPr/>
          </p:nvSpPr>
          <p:spPr bwMode="auto">
            <a:xfrm>
              <a:off x="3836735" y="2460700"/>
              <a:ext cx="147558" cy="106319"/>
            </a:xfrm>
            <a:custGeom>
              <a:avLst/>
              <a:gdLst>
                <a:gd name="T0" fmla="*/ 85 w 229"/>
                <a:gd name="T1" fmla="*/ 165 h 165"/>
                <a:gd name="T2" fmla="*/ 0 w 229"/>
                <a:gd name="T3" fmla="*/ 77 h 165"/>
                <a:gd name="T4" fmla="*/ 22 w 229"/>
                <a:gd name="T5" fmla="*/ 57 h 165"/>
                <a:gd name="T6" fmla="*/ 85 w 229"/>
                <a:gd name="T7" fmla="*/ 123 h 165"/>
                <a:gd name="T8" fmla="*/ 207 w 229"/>
                <a:gd name="T9" fmla="*/ 0 h 165"/>
                <a:gd name="T10" fmla="*/ 229 w 229"/>
                <a:gd name="T11" fmla="*/ 20 h 165"/>
                <a:gd name="T12" fmla="*/ 85 w 229"/>
                <a:gd name="T13" fmla="*/ 165 h 165"/>
              </a:gdLst>
              <a:ahLst/>
              <a:cxnLst>
                <a:cxn ang="0">
                  <a:pos x="T0" y="T1"/>
                </a:cxn>
                <a:cxn ang="0">
                  <a:pos x="T2" y="T3"/>
                </a:cxn>
                <a:cxn ang="0">
                  <a:pos x="T4" y="T5"/>
                </a:cxn>
                <a:cxn ang="0">
                  <a:pos x="T6" y="T7"/>
                </a:cxn>
                <a:cxn ang="0">
                  <a:pos x="T8" y="T9"/>
                </a:cxn>
                <a:cxn ang="0">
                  <a:pos x="T10" y="T11"/>
                </a:cxn>
                <a:cxn ang="0">
                  <a:pos x="T12" y="T13"/>
                </a:cxn>
              </a:cxnLst>
              <a:rect l="0" t="0" r="r" b="b"/>
              <a:pathLst>
                <a:path w="229" h="165">
                  <a:moveTo>
                    <a:pt x="85" y="165"/>
                  </a:moveTo>
                  <a:lnTo>
                    <a:pt x="0" y="77"/>
                  </a:lnTo>
                  <a:lnTo>
                    <a:pt x="22" y="57"/>
                  </a:lnTo>
                  <a:lnTo>
                    <a:pt x="85" y="123"/>
                  </a:lnTo>
                  <a:lnTo>
                    <a:pt x="207" y="0"/>
                  </a:lnTo>
                  <a:lnTo>
                    <a:pt x="229" y="20"/>
                  </a:lnTo>
                  <a:lnTo>
                    <a:pt x="85" y="165"/>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55" name="Group 54"/>
          <p:cNvGrpSpPr>
            <a:grpSpLocks noChangeAspect="1"/>
          </p:cNvGrpSpPr>
          <p:nvPr/>
        </p:nvGrpSpPr>
        <p:grpSpPr>
          <a:xfrm>
            <a:off x="8187745" y="5224568"/>
            <a:ext cx="187482" cy="187222"/>
            <a:chOff x="3816773" y="2420248"/>
            <a:chExt cx="187482" cy="187222"/>
          </a:xfrm>
        </p:grpSpPr>
        <p:sp>
          <p:nvSpPr>
            <p:cNvPr id="56" name="Rectangle 55"/>
            <p:cNvSpPr>
              <a:spLocks noChangeAspect="1"/>
            </p:cNvSpPr>
            <p:nvPr/>
          </p:nvSpPr>
          <p:spPr>
            <a:xfrm>
              <a:off x="3816773" y="2420248"/>
              <a:ext cx="187482" cy="18722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Freeform 9"/>
            <p:cNvSpPr>
              <a:spLocks noChangeAspect="1"/>
            </p:cNvSpPr>
            <p:nvPr/>
          </p:nvSpPr>
          <p:spPr bwMode="auto">
            <a:xfrm>
              <a:off x="3836735" y="2460700"/>
              <a:ext cx="147558" cy="106319"/>
            </a:xfrm>
            <a:custGeom>
              <a:avLst/>
              <a:gdLst>
                <a:gd name="T0" fmla="*/ 85 w 229"/>
                <a:gd name="T1" fmla="*/ 165 h 165"/>
                <a:gd name="T2" fmla="*/ 0 w 229"/>
                <a:gd name="T3" fmla="*/ 77 h 165"/>
                <a:gd name="T4" fmla="*/ 22 w 229"/>
                <a:gd name="T5" fmla="*/ 57 h 165"/>
                <a:gd name="T6" fmla="*/ 85 w 229"/>
                <a:gd name="T7" fmla="*/ 123 h 165"/>
                <a:gd name="T8" fmla="*/ 207 w 229"/>
                <a:gd name="T9" fmla="*/ 0 h 165"/>
                <a:gd name="T10" fmla="*/ 229 w 229"/>
                <a:gd name="T11" fmla="*/ 20 h 165"/>
                <a:gd name="T12" fmla="*/ 85 w 229"/>
                <a:gd name="T13" fmla="*/ 165 h 165"/>
              </a:gdLst>
              <a:ahLst/>
              <a:cxnLst>
                <a:cxn ang="0">
                  <a:pos x="T0" y="T1"/>
                </a:cxn>
                <a:cxn ang="0">
                  <a:pos x="T2" y="T3"/>
                </a:cxn>
                <a:cxn ang="0">
                  <a:pos x="T4" y="T5"/>
                </a:cxn>
                <a:cxn ang="0">
                  <a:pos x="T6" y="T7"/>
                </a:cxn>
                <a:cxn ang="0">
                  <a:pos x="T8" y="T9"/>
                </a:cxn>
                <a:cxn ang="0">
                  <a:pos x="T10" y="T11"/>
                </a:cxn>
                <a:cxn ang="0">
                  <a:pos x="T12" y="T13"/>
                </a:cxn>
              </a:cxnLst>
              <a:rect l="0" t="0" r="r" b="b"/>
              <a:pathLst>
                <a:path w="229" h="165">
                  <a:moveTo>
                    <a:pt x="85" y="165"/>
                  </a:moveTo>
                  <a:lnTo>
                    <a:pt x="0" y="77"/>
                  </a:lnTo>
                  <a:lnTo>
                    <a:pt x="22" y="57"/>
                  </a:lnTo>
                  <a:lnTo>
                    <a:pt x="85" y="123"/>
                  </a:lnTo>
                  <a:lnTo>
                    <a:pt x="207" y="0"/>
                  </a:lnTo>
                  <a:lnTo>
                    <a:pt x="229" y="20"/>
                  </a:lnTo>
                  <a:lnTo>
                    <a:pt x="85" y="165"/>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58" name="Group 57"/>
          <p:cNvGrpSpPr>
            <a:grpSpLocks noChangeAspect="1"/>
          </p:cNvGrpSpPr>
          <p:nvPr/>
        </p:nvGrpSpPr>
        <p:grpSpPr>
          <a:xfrm>
            <a:off x="8187745" y="3536487"/>
            <a:ext cx="187482" cy="187222"/>
            <a:chOff x="3816773" y="2985398"/>
            <a:chExt cx="187482" cy="187222"/>
          </a:xfrm>
        </p:grpSpPr>
        <p:sp>
          <p:nvSpPr>
            <p:cNvPr id="59" name="Rectangle 58"/>
            <p:cNvSpPr>
              <a:spLocks noChangeAspect="1"/>
            </p:cNvSpPr>
            <p:nvPr/>
          </p:nvSpPr>
          <p:spPr>
            <a:xfrm>
              <a:off x="3816773" y="2985398"/>
              <a:ext cx="187482" cy="18722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Freeform 5"/>
            <p:cNvSpPr>
              <a:spLocks noChangeAspect="1"/>
            </p:cNvSpPr>
            <p:nvPr/>
          </p:nvSpPr>
          <p:spPr bwMode="auto">
            <a:xfrm>
              <a:off x="3855349" y="3023844"/>
              <a:ext cx="110331" cy="110331"/>
            </a:xfrm>
            <a:custGeom>
              <a:avLst/>
              <a:gdLst>
                <a:gd name="T0" fmla="*/ 168 w 168"/>
                <a:gd name="T1" fmla="*/ 20 h 168"/>
                <a:gd name="T2" fmla="*/ 148 w 168"/>
                <a:gd name="T3" fmla="*/ 0 h 168"/>
                <a:gd name="T4" fmla="*/ 84 w 168"/>
                <a:gd name="T5" fmla="*/ 64 h 168"/>
                <a:gd name="T6" fmla="*/ 20 w 168"/>
                <a:gd name="T7" fmla="*/ 0 h 168"/>
                <a:gd name="T8" fmla="*/ 0 w 168"/>
                <a:gd name="T9" fmla="*/ 20 h 168"/>
                <a:gd name="T10" fmla="*/ 64 w 168"/>
                <a:gd name="T11" fmla="*/ 84 h 168"/>
                <a:gd name="T12" fmla="*/ 0 w 168"/>
                <a:gd name="T13" fmla="*/ 149 h 168"/>
                <a:gd name="T14" fmla="*/ 20 w 168"/>
                <a:gd name="T15" fmla="*/ 168 h 168"/>
                <a:gd name="T16" fmla="*/ 84 w 168"/>
                <a:gd name="T17" fmla="*/ 107 h 168"/>
                <a:gd name="T18" fmla="*/ 148 w 168"/>
                <a:gd name="T19" fmla="*/ 168 h 168"/>
                <a:gd name="T20" fmla="*/ 168 w 168"/>
                <a:gd name="T21" fmla="*/ 149 h 168"/>
                <a:gd name="T22" fmla="*/ 106 w 168"/>
                <a:gd name="T23" fmla="*/ 84 h 168"/>
                <a:gd name="T24" fmla="*/ 168 w 168"/>
                <a:gd name="T25" fmla="*/ 2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8" h="168">
                  <a:moveTo>
                    <a:pt x="168" y="20"/>
                  </a:moveTo>
                  <a:lnTo>
                    <a:pt x="148" y="0"/>
                  </a:lnTo>
                  <a:lnTo>
                    <a:pt x="84" y="64"/>
                  </a:lnTo>
                  <a:lnTo>
                    <a:pt x="20" y="0"/>
                  </a:lnTo>
                  <a:lnTo>
                    <a:pt x="0" y="20"/>
                  </a:lnTo>
                  <a:lnTo>
                    <a:pt x="64" y="84"/>
                  </a:lnTo>
                  <a:lnTo>
                    <a:pt x="0" y="149"/>
                  </a:lnTo>
                  <a:lnTo>
                    <a:pt x="20" y="168"/>
                  </a:lnTo>
                  <a:lnTo>
                    <a:pt x="84" y="107"/>
                  </a:lnTo>
                  <a:lnTo>
                    <a:pt x="148" y="168"/>
                  </a:lnTo>
                  <a:lnTo>
                    <a:pt x="168" y="149"/>
                  </a:lnTo>
                  <a:lnTo>
                    <a:pt x="106" y="84"/>
                  </a:lnTo>
                  <a:lnTo>
                    <a:pt x="168" y="2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61" name="Group 60"/>
          <p:cNvGrpSpPr>
            <a:grpSpLocks noChangeAspect="1"/>
          </p:cNvGrpSpPr>
          <p:nvPr/>
        </p:nvGrpSpPr>
        <p:grpSpPr>
          <a:xfrm>
            <a:off x="8187745" y="2983017"/>
            <a:ext cx="187482" cy="187222"/>
            <a:chOff x="3816773" y="2985398"/>
            <a:chExt cx="187482" cy="187222"/>
          </a:xfrm>
        </p:grpSpPr>
        <p:sp>
          <p:nvSpPr>
            <p:cNvPr id="62" name="Rectangle 61"/>
            <p:cNvSpPr>
              <a:spLocks noChangeAspect="1"/>
            </p:cNvSpPr>
            <p:nvPr/>
          </p:nvSpPr>
          <p:spPr>
            <a:xfrm>
              <a:off x="3816773" y="2985398"/>
              <a:ext cx="187482" cy="18722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Freeform 5"/>
            <p:cNvSpPr>
              <a:spLocks noChangeAspect="1"/>
            </p:cNvSpPr>
            <p:nvPr/>
          </p:nvSpPr>
          <p:spPr bwMode="auto">
            <a:xfrm>
              <a:off x="3855349" y="3023844"/>
              <a:ext cx="110331" cy="110331"/>
            </a:xfrm>
            <a:custGeom>
              <a:avLst/>
              <a:gdLst>
                <a:gd name="T0" fmla="*/ 168 w 168"/>
                <a:gd name="T1" fmla="*/ 20 h 168"/>
                <a:gd name="T2" fmla="*/ 148 w 168"/>
                <a:gd name="T3" fmla="*/ 0 h 168"/>
                <a:gd name="T4" fmla="*/ 84 w 168"/>
                <a:gd name="T5" fmla="*/ 64 h 168"/>
                <a:gd name="T6" fmla="*/ 20 w 168"/>
                <a:gd name="T7" fmla="*/ 0 h 168"/>
                <a:gd name="T8" fmla="*/ 0 w 168"/>
                <a:gd name="T9" fmla="*/ 20 h 168"/>
                <a:gd name="T10" fmla="*/ 64 w 168"/>
                <a:gd name="T11" fmla="*/ 84 h 168"/>
                <a:gd name="T12" fmla="*/ 0 w 168"/>
                <a:gd name="T13" fmla="*/ 149 h 168"/>
                <a:gd name="T14" fmla="*/ 20 w 168"/>
                <a:gd name="T15" fmla="*/ 168 h 168"/>
                <a:gd name="T16" fmla="*/ 84 w 168"/>
                <a:gd name="T17" fmla="*/ 107 h 168"/>
                <a:gd name="T18" fmla="*/ 148 w 168"/>
                <a:gd name="T19" fmla="*/ 168 h 168"/>
                <a:gd name="T20" fmla="*/ 168 w 168"/>
                <a:gd name="T21" fmla="*/ 149 h 168"/>
                <a:gd name="T22" fmla="*/ 106 w 168"/>
                <a:gd name="T23" fmla="*/ 84 h 168"/>
                <a:gd name="T24" fmla="*/ 168 w 168"/>
                <a:gd name="T25" fmla="*/ 2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8" h="168">
                  <a:moveTo>
                    <a:pt x="168" y="20"/>
                  </a:moveTo>
                  <a:lnTo>
                    <a:pt x="148" y="0"/>
                  </a:lnTo>
                  <a:lnTo>
                    <a:pt x="84" y="64"/>
                  </a:lnTo>
                  <a:lnTo>
                    <a:pt x="20" y="0"/>
                  </a:lnTo>
                  <a:lnTo>
                    <a:pt x="0" y="20"/>
                  </a:lnTo>
                  <a:lnTo>
                    <a:pt x="64" y="84"/>
                  </a:lnTo>
                  <a:lnTo>
                    <a:pt x="0" y="149"/>
                  </a:lnTo>
                  <a:lnTo>
                    <a:pt x="20" y="168"/>
                  </a:lnTo>
                  <a:lnTo>
                    <a:pt x="84" y="107"/>
                  </a:lnTo>
                  <a:lnTo>
                    <a:pt x="148" y="168"/>
                  </a:lnTo>
                  <a:lnTo>
                    <a:pt x="168" y="149"/>
                  </a:lnTo>
                  <a:lnTo>
                    <a:pt x="106" y="84"/>
                  </a:lnTo>
                  <a:lnTo>
                    <a:pt x="168" y="2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64" name="Group 63"/>
          <p:cNvGrpSpPr>
            <a:grpSpLocks noChangeAspect="1"/>
          </p:cNvGrpSpPr>
          <p:nvPr/>
        </p:nvGrpSpPr>
        <p:grpSpPr>
          <a:xfrm>
            <a:off x="8187745" y="2417299"/>
            <a:ext cx="187482" cy="187222"/>
            <a:chOff x="3816773" y="2985398"/>
            <a:chExt cx="187482" cy="187222"/>
          </a:xfrm>
        </p:grpSpPr>
        <p:sp>
          <p:nvSpPr>
            <p:cNvPr id="65" name="Rectangle 64"/>
            <p:cNvSpPr>
              <a:spLocks noChangeAspect="1"/>
            </p:cNvSpPr>
            <p:nvPr/>
          </p:nvSpPr>
          <p:spPr>
            <a:xfrm>
              <a:off x="3816773" y="2985398"/>
              <a:ext cx="187482" cy="18722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Freeform 5"/>
            <p:cNvSpPr>
              <a:spLocks noChangeAspect="1"/>
            </p:cNvSpPr>
            <p:nvPr/>
          </p:nvSpPr>
          <p:spPr bwMode="auto">
            <a:xfrm>
              <a:off x="3855349" y="3023844"/>
              <a:ext cx="110331" cy="110331"/>
            </a:xfrm>
            <a:custGeom>
              <a:avLst/>
              <a:gdLst>
                <a:gd name="T0" fmla="*/ 168 w 168"/>
                <a:gd name="T1" fmla="*/ 20 h 168"/>
                <a:gd name="T2" fmla="*/ 148 w 168"/>
                <a:gd name="T3" fmla="*/ 0 h 168"/>
                <a:gd name="T4" fmla="*/ 84 w 168"/>
                <a:gd name="T5" fmla="*/ 64 h 168"/>
                <a:gd name="T6" fmla="*/ 20 w 168"/>
                <a:gd name="T7" fmla="*/ 0 h 168"/>
                <a:gd name="T8" fmla="*/ 0 w 168"/>
                <a:gd name="T9" fmla="*/ 20 h 168"/>
                <a:gd name="T10" fmla="*/ 64 w 168"/>
                <a:gd name="T11" fmla="*/ 84 h 168"/>
                <a:gd name="T12" fmla="*/ 0 w 168"/>
                <a:gd name="T13" fmla="*/ 149 h 168"/>
                <a:gd name="T14" fmla="*/ 20 w 168"/>
                <a:gd name="T15" fmla="*/ 168 h 168"/>
                <a:gd name="T16" fmla="*/ 84 w 168"/>
                <a:gd name="T17" fmla="*/ 107 h 168"/>
                <a:gd name="T18" fmla="*/ 148 w 168"/>
                <a:gd name="T19" fmla="*/ 168 h 168"/>
                <a:gd name="T20" fmla="*/ 168 w 168"/>
                <a:gd name="T21" fmla="*/ 149 h 168"/>
                <a:gd name="T22" fmla="*/ 106 w 168"/>
                <a:gd name="T23" fmla="*/ 84 h 168"/>
                <a:gd name="T24" fmla="*/ 168 w 168"/>
                <a:gd name="T25" fmla="*/ 2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8" h="168">
                  <a:moveTo>
                    <a:pt x="168" y="20"/>
                  </a:moveTo>
                  <a:lnTo>
                    <a:pt x="148" y="0"/>
                  </a:lnTo>
                  <a:lnTo>
                    <a:pt x="84" y="64"/>
                  </a:lnTo>
                  <a:lnTo>
                    <a:pt x="20" y="0"/>
                  </a:lnTo>
                  <a:lnTo>
                    <a:pt x="0" y="20"/>
                  </a:lnTo>
                  <a:lnTo>
                    <a:pt x="64" y="84"/>
                  </a:lnTo>
                  <a:lnTo>
                    <a:pt x="0" y="149"/>
                  </a:lnTo>
                  <a:lnTo>
                    <a:pt x="20" y="168"/>
                  </a:lnTo>
                  <a:lnTo>
                    <a:pt x="84" y="107"/>
                  </a:lnTo>
                  <a:lnTo>
                    <a:pt x="148" y="168"/>
                  </a:lnTo>
                  <a:lnTo>
                    <a:pt x="168" y="149"/>
                  </a:lnTo>
                  <a:lnTo>
                    <a:pt x="106" y="84"/>
                  </a:lnTo>
                  <a:lnTo>
                    <a:pt x="168" y="2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67" name="Group 66"/>
          <p:cNvGrpSpPr>
            <a:grpSpLocks noChangeAspect="1"/>
          </p:cNvGrpSpPr>
          <p:nvPr/>
        </p:nvGrpSpPr>
        <p:grpSpPr>
          <a:xfrm>
            <a:off x="10373231" y="5221393"/>
            <a:ext cx="187482" cy="187222"/>
            <a:chOff x="3816773" y="2985398"/>
            <a:chExt cx="187482" cy="187222"/>
          </a:xfrm>
        </p:grpSpPr>
        <p:sp>
          <p:nvSpPr>
            <p:cNvPr id="68" name="Rectangle 67"/>
            <p:cNvSpPr>
              <a:spLocks noChangeAspect="1"/>
            </p:cNvSpPr>
            <p:nvPr/>
          </p:nvSpPr>
          <p:spPr>
            <a:xfrm>
              <a:off x="3816773" y="2985398"/>
              <a:ext cx="187482" cy="18722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Freeform 5"/>
            <p:cNvSpPr>
              <a:spLocks noChangeAspect="1"/>
            </p:cNvSpPr>
            <p:nvPr/>
          </p:nvSpPr>
          <p:spPr bwMode="auto">
            <a:xfrm>
              <a:off x="3855349" y="3023844"/>
              <a:ext cx="110331" cy="110331"/>
            </a:xfrm>
            <a:custGeom>
              <a:avLst/>
              <a:gdLst>
                <a:gd name="T0" fmla="*/ 168 w 168"/>
                <a:gd name="T1" fmla="*/ 20 h 168"/>
                <a:gd name="T2" fmla="*/ 148 w 168"/>
                <a:gd name="T3" fmla="*/ 0 h 168"/>
                <a:gd name="T4" fmla="*/ 84 w 168"/>
                <a:gd name="T5" fmla="*/ 64 h 168"/>
                <a:gd name="T6" fmla="*/ 20 w 168"/>
                <a:gd name="T7" fmla="*/ 0 h 168"/>
                <a:gd name="T8" fmla="*/ 0 w 168"/>
                <a:gd name="T9" fmla="*/ 20 h 168"/>
                <a:gd name="T10" fmla="*/ 64 w 168"/>
                <a:gd name="T11" fmla="*/ 84 h 168"/>
                <a:gd name="T12" fmla="*/ 0 w 168"/>
                <a:gd name="T13" fmla="*/ 149 h 168"/>
                <a:gd name="T14" fmla="*/ 20 w 168"/>
                <a:gd name="T15" fmla="*/ 168 h 168"/>
                <a:gd name="T16" fmla="*/ 84 w 168"/>
                <a:gd name="T17" fmla="*/ 107 h 168"/>
                <a:gd name="T18" fmla="*/ 148 w 168"/>
                <a:gd name="T19" fmla="*/ 168 h 168"/>
                <a:gd name="T20" fmla="*/ 168 w 168"/>
                <a:gd name="T21" fmla="*/ 149 h 168"/>
                <a:gd name="T22" fmla="*/ 106 w 168"/>
                <a:gd name="T23" fmla="*/ 84 h 168"/>
                <a:gd name="T24" fmla="*/ 168 w 168"/>
                <a:gd name="T25" fmla="*/ 2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8" h="168">
                  <a:moveTo>
                    <a:pt x="168" y="20"/>
                  </a:moveTo>
                  <a:lnTo>
                    <a:pt x="148" y="0"/>
                  </a:lnTo>
                  <a:lnTo>
                    <a:pt x="84" y="64"/>
                  </a:lnTo>
                  <a:lnTo>
                    <a:pt x="20" y="0"/>
                  </a:lnTo>
                  <a:lnTo>
                    <a:pt x="0" y="20"/>
                  </a:lnTo>
                  <a:lnTo>
                    <a:pt x="64" y="84"/>
                  </a:lnTo>
                  <a:lnTo>
                    <a:pt x="0" y="149"/>
                  </a:lnTo>
                  <a:lnTo>
                    <a:pt x="20" y="168"/>
                  </a:lnTo>
                  <a:lnTo>
                    <a:pt x="84" y="107"/>
                  </a:lnTo>
                  <a:lnTo>
                    <a:pt x="148" y="168"/>
                  </a:lnTo>
                  <a:lnTo>
                    <a:pt x="168" y="149"/>
                  </a:lnTo>
                  <a:lnTo>
                    <a:pt x="106" y="84"/>
                  </a:lnTo>
                  <a:lnTo>
                    <a:pt x="168" y="2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70" name="Group 69"/>
          <p:cNvGrpSpPr>
            <a:grpSpLocks noChangeAspect="1"/>
          </p:cNvGrpSpPr>
          <p:nvPr/>
        </p:nvGrpSpPr>
        <p:grpSpPr>
          <a:xfrm>
            <a:off x="10373231" y="4667923"/>
            <a:ext cx="187482" cy="187222"/>
            <a:chOff x="3816773" y="2985398"/>
            <a:chExt cx="187482" cy="187222"/>
          </a:xfrm>
        </p:grpSpPr>
        <p:sp>
          <p:nvSpPr>
            <p:cNvPr id="71" name="Rectangle 70"/>
            <p:cNvSpPr>
              <a:spLocks noChangeAspect="1"/>
            </p:cNvSpPr>
            <p:nvPr/>
          </p:nvSpPr>
          <p:spPr>
            <a:xfrm>
              <a:off x="3816773" y="2985398"/>
              <a:ext cx="187482" cy="18722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Freeform 5"/>
            <p:cNvSpPr>
              <a:spLocks noChangeAspect="1"/>
            </p:cNvSpPr>
            <p:nvPr/>
          </p:nvSpPr>
          <p:spPr bwMode="auto">
            <a:xfrm>
              <a:off x="3855349" y="3023844"/>
              <a:ext cx="110331" cy="110331"/>
            </a:xfrm>
            <a:custGeom>
              <a:avLst/>
              <a:gdLst>
                <a:gd name="T0" fmla="*/ 168 w 168"/>
                <a:gd name="T1" fmla="*/ 20 h 168"/>
                <a:gd name="T2" fmla="*/ 148 w 168"/>
                <a:gd name="T3" fmla="*/ 0 h 168"/>
                <a:gd name="T4" fmla="*/ 84 w 168"/>
                <a:gd name="T5" fmla="*/ 64 h 168"/>
                <a:gd name="T6" fmla="*/ 20 w 168"/>
                <a:gd name="T7" fmla="*/ 0 h 168"/>
                <a:gd name="T8" fmla="*/ 0 w 168"/>
                <a:gd name="T9" fmla="*/ 20 h 168"/>
                <a:gd name="T10" fmla="*/ 64 w 168"/>
                <a:gd name="T11" fmla="*/ 84 h 168"/>
                <a:gd name="T12" fmla="*/ 0 w 168"/>
                <a:gd name="T13" fmla="*/ 149 h 168"/>
                <a:gd name="T14" fmla="*/ 20 w 168"/>
                <a:gd name="T15" fmla="*/ 168 h 168"/>
                <a:gd name="T16" fmla="*/ 84 w 168"/>
                <a:gd name="T17" fmla="*/ 107 h 168"/>
                <a:gd name="T18" fmla="*/ 148 w 168"/>
                <a:gd name="T19" fmla="*/ 168 h 168"/>
                <a:gd name="T20" fmla="*/ 168 w 168"/>
                <a:gd name="T21" fmla="*/ 149 h 168"/>
                <a:gd name="T22" fmla="*/ 106 w 168"/>
                <a:gd name="T23" fmla="*/ 84 h 168"/>
                <a:gd name="T24" fmla="*/ 168 w 168"/>
                <a:gd name="T25" fmla="*/ 2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8" h="168">
                  <a:moveTo>
                    <a:pt x="168" y="20"/>
                  </a:moveTo>
                  <a:lnTo>
                    <a:pt x="148" y="0"/>
                  </a:lnTo>
                  <a:lnTo>
                    <a:pt x="84" y="64"/>
                  </a:lnTo>
                  <a:lnTo>
                    <a:pt x="20" y="0"/>
                  </a:lnTo>
                  <a:lnTo>
                    <a:pt x="0" y="20"/>
                  </a:lnTo>
                  <a:lnTo>
                    <a:pt x="64" y="84"/>
                  </a:lnTo>
                  <a:lnTo>
                    <a:pt x="0" y="149"/>
                  </a:lnTo>
                  <a:lnTo>
                    <a:pt x="20" y="168"/>
                  </a:lnTo>
                  <a:lnTo>
                    <a:pt x="84" y="107"/>
                  </a:lnTo>
                  <a:lnTo>
                    <a:pt x="148" y="168"/>
                  </a:lnTo>
                  <a:lnTo>
                    <a:pt x="168" y="149"/>
                  </a:lnTo>
                  <a:lnTo>
                    <a:pt x="106" y="84"/>
                  </a:lnTo>
                  <a:lnTo>
                    <a:pt x="168" y="2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73" name="Group 72"/>
          <p:cNvGrpSpPr>
            <a:grpSpLocks noChangeAspect="1"/>
          </p:cNvGrpSpPr>
          <p:nvPr/>
        </p:nvGrpSpPr>
        <p:grpSpPr>
          <a:xfrm>
            <a:off x="10373231" y="4102205"/>
            <a:ext cx="187482" cy="187222"/>
            <a:chOff x="3816773" y="2985398"/>
            <a:chExt cx="187482" cy="187222"/>
          </a:xfrm>
        </p:grpSpPr>
        <p:sp>
          <p:nvSpPr>
            <p:cNvPr id="74" name="Rectangle 73"/>
            <p:cNvSpPr>
              <a:spLocks noChangeAspect="1"/>
            </p:cNvSpPr>
            <p:nvPr/>
          </p:nvSpPr>
          <p:spPr>
            <a:xfrm>
              <a:off x="3816773" y="2985398"/>
              <a:ext cx="187482" cy="18722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Freeform 5"/>
            <p:cNvSpPr>
              <a:spLocks noChangeAspect="1"/>
            </p:cNvSpPr>
            <p:nvPr/>
          </p:nvSpPr>
          <p:spPr bwMode="auto">
            <a:xfrm>
              <a:off x="3855349" y="3023844"/>
              <a:ext cx="110331" cy="110331"/>
            </a:xfrm>
            <a:custGeom>
              <a:avLst/>
              <a:gdLst>
                <a:gd name="T0" fmla="*/ 168 w 168"/>
                <a:gd name="T1" fmla="*/ 20 h 168"/>
                <a:gd name="T2" fmla="*/ 148 w 168"/>
                <a:gd name="T3" fmla="*/ 0 h 168"/>
                <a:gd name="T4" fmla="*/ 84 w 168"/>
                <a:gd name="T5" fmla="*/ 64 h 168"/>
                <a:gd name="T6" fmla="*/ 20 w 168"/>
                <a:gd name="T7" fmla="*/ 0 h 168"/>
                <a:gd name="T8" fmla="*/ 0 w 168"/>
                <a:gd name="T9" fmla="*/ 20 h 168"/>
                <a:gd name="T10" fmla="*/ 64 w 168"/>
                <a:gd name="T11" fmla="*/ 84 h 168"/>
                <a:gd name="T12" fmla="*/ 0 w 168"/>
                <a:gd name="T13" fmla="*/ 149 h 168"/>
                <a:gd name="T14" fmla="*/ 20 w 168"/>
                <a:gd name="T15" fmla="*/ 168 h 168"/>
                <a:gd name="T16" fmla="*/ 84 w 168"/>
                <a:gd name="T17" fmla="*/ 107 h 168"/>
                <a:gd name="T18" fmla="*/ 148 w 168"/>
                <a:gd name="T19" fmla="*/ 168 h 168"/>
                <a:gd name="T20" fmla="*/ 168 w 168"/>
                <a:gd name="T21" fmla="*/ 149 h 168"/>
                <a:gd name="T22" fmla="*/ 106 w 168"/>
                <a:gd name="T23" fmla="*/ 84 h 168"/>
                <a:gd name="T24" fmla="*/ 168 w 168"/>
                <a:gd name="T25" fmla="*/ 2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8" h="168">
                  <a:moveTo>
                    <a:pt x="168" y="20"/>
                  </a:moveTo>
                  <a:lnTo>
                    <a:pt x="148" y="0"/>
                  </a:lnTo>
                  <a:lnTo>
                    <a:pt x="84" y="64"/>
                  </a:lnTo>
                  <a:lnTo>
                    <a:pt x="20" y="0"/>
                  </a:lnTo>
                  <a:lnTo>
                    <a:pt x="0" y="20"/>
                  </a:lnTo>
                  <a:lnTo>
                    <a:pt x="64" y="84"/>
                  </a:lnTo>
                  <a:lnTo>
                    <a:pt x="0" y="149"/>
                  </a:lnTo>
                  <a:lnTo>
                    <a:pt x="20" y="168"/>
                  </a:lnTo>
                  <a:lnTo>
                    <a:pt x="84" y="107"/>
                  </a:lnTo>
                  <a:lnTo>
                    <a:pt x="148" y="168"/>
                  </a:lnTo>
                  <a:lnTo>
                    <a:pt x="168" y="149"/>
                  </a:lnTo>
                  <a:lnTo>
                    <a:pt x="106" y="84"/>
                  </a:lnTo>
                  <a:lnTo>
                    <a:pt x="168" y="2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76" name="Group 75"/>
          <p:cNvGrpSpPr>
            <a:grpSpLocks noChangeAspect="1"/>
          </p:cNvGrpSpPr>
          <p:nvPr/>
        </p:nvGrpSpPr>
        <p:grpSpPr>
          <a:xfrm>
            <a:off x="10373231" y="2414124"/>
            <a:ext cx="187482" cy="187222"/>
            <a:chOff x="3816773" y="2420248"/>
            <a:chExt cx="187482" cy="187222"/>
          </a:xfrm>
        </p:grpSpPr>
        <p:sp>
          <p:nvSpPr>
            <p:cNvPr id="77" name="Rectangle 76"/>
            <p:cNvSpPr>
              <a:spLocks noChangeAspect="1"/>
            </p:cNvSpPr>
            <p:nvPr/>
          </p:nvSpPr>
          <p:spPr>
            <a:xfrm>
              <a:off x="3816773" y="2420248"/>
              <a:ext cx="187482" cy="18722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Freeform 9"/>
            <p:cNvSpPr>
              <a:spLocks noChangeAspect="1"/>
            </p:cNvSpPr>
            <p:nvPr/>
          </p:nvSpPr>
          <p:spPr bwMode="auto">
            <a:xfrm>
              <a:off x="3836735" y="2460700"/>
              <a:ext cx="147558" cy="106319"/>
            </a:xfrm>
            <a:custGeom>
              <a:avLst/>
              <a:gdLst>
                <a:gd name="T0" fmla="*/ 85 w 229"/>
                <a:gd name="T1" fmla="*/ 165 h 165"/>
                <a:gd name="T2" fmla="*/ 0 w 229"/>
                <a:gd name="T3" fmla="*/ 77 h 165"/>
                <a:gd name="T4" fmla="*/ 22 w 229"/>
                <a:gd name="T5" fmla="*/ 57 h 165"/>
                <a:gd name="T6" fmla="*/ 85 w 229"/>
                <a:gd name="T7" fmla="*/ 123 h 165"/>
                <a:gd name="T8" fmla="*/ 207 w 229"/>
                <a:gd name="T9" fmla="*/ 0 h 165"/>
                <a:gd name="T10" fmla="*/ 229 w 229"/>
                <a:gd name="T11" fmla="*/ 20 h 165"/>
                <a:gd name="T12" fmla="*/ 85 w 229"/>
                <a:gd name="T13" fmla="*/ 165 h 165"/>
              </a:gdLst>
              <a:ahLst/>
              <a:cxnLst>
                <a:cxn ang="0">
                  <a:pos x="T0" y="T1"/>
                </a:cxn>
                <a:cxn ang="0">
                  <a:pos x="T2" y="T3"/>
                </a:cxn>
                <a:cxn ang="0">
                  <a:pos x="T4" y="T5"/>
                </a:cxn>
                <a:cxn ang="0">
                  <a:pos x="T6" y="T7"/>
                </a:cxn>
                <a:cxn ang="0">
                  <a:pos x="T8" y="T9"/>
                </a:cxn>
                <a:cxn ang="0">
                  <a:pos x="T10" y="T11"/>
                </a:cxn>
                <a:cxn ang="0">
                  <a:pos x="T12" y="T13"/>
                </a:cxn>
              </a:cxnLst>
              <a:rect l="0" t="0" r="r" b="b"/>
              <a:pathLst>
                <a:path w="229" h="165">
                  <a:moveTo>
                    <a:pt x="85" y="165"/>
                  </a:moveTo>
                  <a:lnTo>
                    <a:pt x="0" y="77"/>
                  </a:lnTo>
                  <a:lnTo>
                    <a:pt x="22" y="57"/>
                  </a:lnTo>
                  <a:lnTo>
                    <a:pt x="85" y="123"/>
                  </a:lnTo>
                  <a:lnTo>
                    <a:pt x="207" y="0"/>
                  </a:lnTo>
                  <a:lnTo>
                    <a:pt x="229" y="20"/>
                  </a:lnTo>
                  <a:lnTo>
                    <a:pt x="85" y="165"/>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79" name="Group 78"/>
          <p:cNvGrpSpPr>
            <a:grpSpLocks noChangeAspect="1"/>
          </p:cNvGrpSpPr>
          <p:nvPr/>
        </p:nvGrpSpPr>
        <p:grpSpPr>
          <a:xfrm>
            <a:off x="10373231" y="2976893"/>
            <a:ext cx="187482" cy="187222"/>
            <a:chOff x="3816773" y="2420248"/>
            <a:chExt cx="187482" cy="187222"/>
          </a:xfrm>
        </p:grpSpPr>
        <p:sp>
          <p:nvSpPr>
            <p:cNvPr id="80" name="Rectangle 79"/>
            <p:cNvSpPr>
              <a:spLocks noChangeAspect="1"/>
            </p:cNvSpPr>
            <p:nvPr/>
          </p:nvSpPr>
          <p:spPr>
            <a:xfrm>
              <a:off x="3816773" y="2420248"/>
              <a:ext cx="187482" cy="18722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Freeform 9"/>
            <p:cNvSpPr>
              <a:spLocks noChangeAspect="1"/>
            </p:cNvSpPr>
            <p:nvPr/>
          </p:nvSpPr>
          <p:spPr bwMode="auto">
            <a:xfrm>
              <a:off x="3836735" y="2460700"/>
              <a:ext cx="147558" cy="106319"/>
            </a:xfrm>
            <a:custGeom>
              <a:avLst/>
              <a:gdLst>
                <a:gd name="T0" fmla="*/ 85 w 229"/>
                <a:gd name="T1" fmla="*/ 165 h 165"/>
                <a:gd name="T2" fmla="*/ 0 w 229"/>
                <a:gd name="T3" fmla="*/ 77 h 165"/>
                <a:gd name="T4" fmla="*/ 22 w 229"/>
                <a:gd name="T5" fmla="*/ 57 h 165"/>
                <a:gd name="T6" fmla="*/ 85 w 229"/>
                <a:gd name="T7" fmla="*/ 123 h 165"/>
                <a:gd name="T8" fmla="*/ 207 w 229"/>
                <a:gd name="T9" fmla="*/ 0 h 165"/>
                <a:gd name="T10" fmla="*/ 229 w 229"/>
                <a:gd name="T11" fmla="*/ 20 h 165"/>
                <a:gd name="T12" fmla="*/ 85 w 229"/>
                <a:gd name="T13" fmla="*/ 165 h 165"/>
              </a:gdLst>
              <a:ahLst/>
              <a:cxnLst>
                <a:cxn ang="0">
                  <a:pos x="T0" y="T1"/>
                </a:cxn>
                <a:cxn ang="0">
                  <a:pos x="T2" y="T3"/>
                </a:cxn>
                <a:cxn ang="0">
                  <a:pos x="T4" y="T5"/>
                </a:cxn>
                <a:cxn ang="0">
                  <a:pos x="T6" y="T7"/>
                </a:cxn>
                <a:cxn ang="0">
                  <a:pos x="T8" y="T9"/>
                </a:cxn>
                <a:cxn ang="0">
                  <a:pos x="T10" y="T11"/>
                </a:cxn>
                <a:cxn ang="0">
                  <a:pos x="T12" y="T13"/>
                </a:cxn>
              </a:cxnLst>
              <a:rect l="0" t="0" r="r" b="b"/>
              <a:pathLst>
                <a:path w="229" h="165">
                  <a:moveTo>
                    <a:pt x="85" y="165"/>
                  </a:moveTo>
                  <a:lnTo>
                    <a:pt x="0" y="77"/>
                  </a:lnTo>
                  <a:lnTo>
                    <a:pt x="22" y="57"/>
                  </a:lnTo>
                  <a:lnTo>
                    <a:pt x="85" y="123"/>
                  </a:lnTo>
                  <a:lnTo>
                    <a:pt x="207" y="0"/>
                  </a:lnTo>
                  <a:lnTo>
                    <a:pt x="229" y="20"/>
                  </a:lnTo>
                  <a:lnTo>
                    <a:pt x="85" y="165"/>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82" name="Group 81"/>
          <p:cNvGrpSpPr>
            <a:grpSpLocks noChangeAspect="1"/>
          </p:cNvGrpSpPr>
          <p:nvPr/>
        </p:nvGrpSpPr>
        <p:grpSpPr>
          <a:xfrm>
            <a:off x="10373231" y="3536487"/>
            <a:ext cx="187482" cy="187222"/>
            <a:chOff x="3816773" y="2420248"/>
            <a:chExt cx="187482" cy="187222"/>
          </a:xfrm>
        </p:grpSpPr>
        <p:sp>
          <p:nvSpPr>
            <p:cNvPr id="83" name="Rectangle 82"/>
            <p:cNvSpPr>
              <a:spLocks noChangeAspect="1"/>
            </p:cNvSpPr>
            <p:nvPr/>
          </p:nvSpPr>
          <p:spPr>
            <a:xfrm>
              <a:off x="3816773" y="2420248"/>
              <a:ext cx="187482" cy="18722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Freeform 9"/>
            <p:cNvSpPr>
              <a:spLocks noChangeAspect="1"/>
            </p:cNvSpPr>
            <p:nvPr/>
          </p:nvSpPr>
          <p:spPr bwMode="auto">
            <a:xfrm>
              <a:off x="3836735" y="2460700"/>
              <a:ext cx="147558" cy="106319"/>
            </a:xfrm>
            <a:custGeom>
              <a:avLst/>
              <a:gdLst>
                <a:gd name="T0" fmla="*/ 85 w 229"/>
                <a:gd name="T1" fmla="*/ 165 h 165"/>
                <a:gd name="T2" fmla="*/ 0 w 229"/>
                <a:gd name="T3" fmla="*/ 77 h 165"/>
                <a:gd name="T4" fmla="*/ 22 w 229"/>
                <a:gd name="T5" fmla="*/ 57 h 165"/>
                <a:gd name="T6" fmla="*/ 85 w 229"/>
                <a:gd name="T7" fmla="*/ 123 h 165"/>
                <a:gd name="T8" fmla="*/ 207 w 229"/>
                <a:gd name="T9" fmla="*/ 0 h 165"/>
                <a:gd name="T10" fmla="*/ 229 w 229"/>
                <a:gd name="T11" fmla="*/ 20 h 165"/>
                <a:gd name="T12" fmla="*/ 85 w 229"/>
                <a:gd name="T13" fmla="*/ 165 h 165"/>
              </a:gdLst>
              <a:ahLst/>
              <a:cxnLst>
                <a:cxn ang="0">
                  <a:pos x="T0" y="T1"/>
                </a:cxn>
                <a:cxn ang="0">
                  <a:pos x="T2" y="T3"/>
                </a:cxn>
                <a:cxn ang="0">
                  <a:pos x="T4" y="T5"/>
                </a:cxn>
                <a:cxn ang="0">
                  <a:pos x="T6" y="T7"/>
                </a:cxn>
                <a:cxn ang="0">
                  <a:pos x="T8" y="T9"/>
                </a:cxn>
                <a:cxn ang="0">
                  <a:pos x="T10" y="T11"/>
                </a:cxn>
                <a:cxn ang="0">
                  <a:pos x="T12" y="T13"/>
                </a:cxn>
              </a:cxnLst>
              <a:rect l="0" t="0" r="r" b="b"/>
              <a:pathLst>
                <a:path w="229" h="165">
                  <a:moveTo>
                    <a:pt x="85" y="165"/>
                  </a:moveTo>
                  <a:lnTo>
                    <a:pt x="0" y="77"/>
                  </a:lnTo>
                  <a:lnTo>
                    <a:pt x="22" y="57"/>
                  </a:lnTo>
                  <a:lnTo>
                    <a:pt x="85" y="123"/>
                  </a:lnTo>
                  <a:lnTo>
                    <a:pt x="207" y="0"/>
                  </a:lnTo>
                  <a:lnTo>
                    <a:pt x="229" y="20"/>
                  </a:lnTo>
                  <a:lnTo>
                    <a:pt x="85" y="165"/>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89" name="Slide Number Placeholder 88">
            <a:extLst>
              <a:ext uri="{FF2B5EF4-FFF2-40B4-BE49-F238E27FC236}">
                <a16:creationId xmlns:a16="http://schemas.microsoft.com/office/drawing/2014/main" id="{B1DA661F-C534-496F-9B07-C2477515EA1A}"/>
              </a:ext>
            </a:extLst>
          </p:cNvPr>
          <p:cNvSpPr>
            <a:spLocks noGrp="1"/>
          </p:cNvSpPr>
          <p:nvPr>
            <p:ph type="sldNum" sz="quarter" idx="10"/>
          </p:nvPr>
        </p:nvSpPr>
        <p:spPr/>
        <p:txBody>
          <a:bodyPr/>
          <a:lstStyle/>
          <a:p>
            <a:fld id="{4E6DB2D9-BBD8-435B-B34A-9B8472CE273E}" type="slidenum">
              <a:rPr lang="en-US" smtClean="0"/>
              <a:pPr/>
              <a:t>50</a:t>
            </a:fld>
            <a:endParaRPr lang="en-US"/>
          </a:p>
        </p:txBody>
      </p:sp>
      <p:sp>
        <p:nvSpPr>
          <p:cNvPr id="90" name="Date Placeholder 89">
            <a:extLst>
              <a:ext uri="{FF2B5EF4-FFF2-40B4-BE49-F238E27FC236}">
                <a16:creationId xmlns:a16="http://schemas.microsoft.com/office/drawing/2014/main" id="{DB8326F3-A55C-4602-8469-F8B0186CA520}"/>
              </a:ext>
            </a:extLst>
          </p:cNvPr>
          <p:cNvSpPr>
            <a:spLocks noGrp="1"/>
          </p:cNvSpPr>
          <p:nvPr>
            <p:ph type="dt" sz="half" idx="13"/>
          </p:nvPr>
        </p:nvSpPr>
        <p:spPr/>
        <p:txBody>
          <a:bodyPr/>
          <a:lstStyle/>
          <a:p>
            <a:fld id="{52C5F499-9827-4059-874D-A275198B241F}" type="datetime1">
              <a:rPr lang="en-US" smtClean="0"/>
              <a:t>7/24/2019</a:t>
            </a:fld>
            <a:endParaRPr lang="en-US"/>
          </a:p>
        </p:txBody>
      </p:sp>
    </p:spTree>
    <p:extLst>
      <p:ext uri="{BB962C8B-B14F-4D97-AF65-F5344CB8AC3E}">
        <p14:creationId xmlns:p14="http://schemas.microsoft.com/office/powerpoint/2010/main" val="161590476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7459" y="515462"/>
            <a:ext cx="11117083" cy="600164"/>
          </a:xfrm>
        </p:spPr>
        <p:txBody>
          <a:bodyPr/>
          <a:lstStyle/>
          <a:p>
            <a:r>
              <a:rPr lang="en-US" noProof="0"/>
              <a:t>Problem Priorities</a:t>
            </a:r>
          </a:p>
        </p:txBody>
      </p:sp>
      <p:sp>
        <p:nvSpPr>
          <p:cNvPr id="12" name="Text Placeholder 11"/>
          <p:cNvSpPr>
            <a:spLocks noGrp="1"/>
          </p:cNvSpPr>
          <p:nvPr>
            <p:ph type="body" sz="quarter" idx="12"/>
          </p:nvPr>
        </p:nvSpPr>
        <p:spPr/>
        <p:txBody>
          <a:bodyPr/>
          <a:lstStyle/>
          <a:p>
            <a:r>
              <a:rPr lang="en-US"/>
              <a:t>Subtitle goes here</a:t>
            </a:r>
          </a:p>
        </p:txBody>
      </p:sp>
      <p:graphicFrame>
        <p:nvGraphicFramePr>
          <p:cNvPr id="6" name="Table 5"/>
          <p:cNvGraphicFramePr>
            <a:graphicFrameLocks noGrp="1"/>
          </p:cNvGraphicFramePr>
          <p:nvPr>
            <p:extLst>
              <p:ext uri="{D42A27DB-BD31-4B8C-83A1-F6EECF244321}">
                <p14:modId xmlns:p14="http://schemas.microsoft.com/office/powerpoint/2010/main" val="3500220554"/>
              </p:ext>
            </p:extLst>
          </p:nvPr>
        </p:nvGraphicFramePr>
        <p:xfrm>
          <a:off x="641611" y="1670137"/>
          <a:ext cx="3291562" cy="4368855"/>
        </p:xfrm>
        <a:graphic>
          <a:graphicData uri="http://schemas.openxmlformats.org/drawingml/2006/table">
            <a:tbl>
              <a:tblPr firstRow="1" bandRow="1">
                <a:tableStyleId>{5C22544A-7EE6-4342-B048-85BDC9FD1C3A}</a:tableStyleId>
              </a:tblPr>
              <a:tblGrid>
                <a:gridCol w="3291562">
                  <a:extLst>
                    <a:ext uri="{9D8B030D-6E8A-4147-A177-3AD203B41FA5}">
                      <a16:colId xmlns:a16="http://schemas.microsoft.com/office/drawing/2014/main" val="20000"/>
                    </a:ext>
                  </a:extLst>
                </a:gridCol>
              </a:tblGrid>
              <a:tr h="804855">
                <a:tc>
                  <a:txBody>
                    <a:bodyPr/>
                    <a:lstStyle/>
                    <a:p>
                      <a:pPr algn="ctr"/>
                      <a:r>
                        <a:rPr lang="en-US" sz="1750">
                          <a:solidFill>
                            <a:schemeClr val="tx1"/>
                          </a:solidFill>
                          <a:latin typeface="+mn-lt"/>
                          <a:ea typeface="Work Sans Medium" panose="020B0706030804020204" pitchFamily="34" charset="0"/>
                          <a:cs typeface="Work Sans Medium" panose="020B0706030804020204" pitchFamily="34" charset="0"/>
                        </a:rPr>
                        <a:t>Checkout not possible </a:t>
                      </a:r>
                    </a:p>
                    <a:p>
                      <a:pPr algn="ctr"/>
                      <a:r>
                        <a:rPr lang="en-US" sz="1750">
                          <a:solidFill>
                            <a:schemeClr val="tx1"/>
                          </a:solidFill>
                          <a:latin typeface="+mn-lt"/>
                          <a:ea typeface="Work Sans Medium" panose="020B0706030804020204" pitchFamily="34" charset="0"/>
                          <a:cs typeface="Work Sans Medium" panose="020B0706030804020204" pitchFamily="34" charset="0"/>
                        </a:rPr>
                        <a:t>for Bundles</a:t>
                      </a:r>
                      <a:endParaRPr lang="en-US" sz="1750" b="0">
                        <a:solidFill>
                          <a:schemeClr val="tx1"/>
                        </a:solidFill>
                        <a:latin typeface="+mn-lt"/>
                        <a:ea typeface="Work Sans Medium" panose="020B0706030804020204" pitchFamily="34" charset="0"/>
                        <a:cs typeface="Work Sans Medium" panose="020B0706030804020204" pitchFamily="34" charset="0"/>
                      </a:endParaRPr>
                    </a:p>
                  </a:txBody>
                  <a:tcPr anchor="ctr"/>
                </a:tc>
                <a:extLst>
                  <a:ext uri="{0D108BD9-81ED-4DB2-BD59-A6C34878D82A}">
                    <a16:rowId xmlns:a16="http://schemas.microsoft.com/office/drawing/2014/main" val="10000"/>
                  </a:ext>
                </a:extLst>
              </a:tr>
              <a:tr h="468000">
                <a:tc>
                  <a:txBody>
                    <a:bodyPr/>
                    <a:lstStyle/>
                    <a:p>
                      <a:pPr algn="ctr"/>
                      <a:r>
                        <a:rPr lang="en-US" sz="1500">
                          <a:solidFill>
                            <a:schemeClr val="tx1"/>
                          </a:solidFill>
                          <a:latin typeface="+mn-lt"/>
                          <a:ea typeface="Work Sans Medium" panose="020B0706030804020204" pitchFamily="34" charset="0"/>
                          <a:cs typeface="Work Sans Medium" panose="020B0706030804020204" pitchFamily="34" charset="0"/>
                        </a:rPr>
                        <a:t>High importance</a:t>
                      </a:r>
                    </a:p>
                  </a:txBody>
                  <a:tcPr anchor="b">
                    <a:lnB w="19050" cap="flat" cmpd="sng" algn="ctr">
                      <a:noFill/>
                      <a:prstDash val="solid"/>
                      <a:round/>
                      <a:headEnd type="none" w="med" len="med"/>
                      <a:tailEnd type="none" w="med" len="med"/>
                    </a:lnB>
                  </a:tcPr>
                </a:tc>
                <a:extLst>
                  <a:ext uri="{0D108BD9-81ED-4DB2-BD59-A6C34878D82A}">
                    <a16:rowId xmlns:a16="http://schemas.microsoft.com/office/drawing/2014/main" val="10001"/>
                  </a:ext>
                </a:extLst>
              </a:tr>
              <a:tr h="720000">
                <a:tc>
                  <a:txBody>
                    <a:bodyPr/>
                    <a:lstStyle/>
                    <a:p>
                      <a:pPr algn="ctr"/>
                      <a:r>
                        <a:rPr lang="en-US" sz="1200">
                          <a:latin typeface="+mn-lt"/>
                        </a:rPr>
                        <a:t>Lorem ipsum dolor sit </a:t>
                      </a:r>
                      <a:r>
                        <a:rPr lang="en-US" sz="1200" err="1">
                          <a:latin typeface="+mn-lt"/>
                        </a:rPr>
                        <a:t>amet</a:t>
                      </a:r>
                      <a:r>
                        <a:rPr lang="en-US" sz="1200">
                          <a:latin typeface="+mn-lt"/>
                        </a:rPr>
                        <a:t>, </a:t>
                      </a:r>
                      <a:r>
                        <a:rPr lang="en-US" sz="1200" err="1">
                          <a:latin typeface="+mn-lt"/>
                        </a:rPr>
                        <a:t>consectetuer</a:t>
                      </a:r>
                      <a:r>
                        <a:rPr lang="en-US" sz="1200">
                          <a:latin typeface="+mn-lt"/>
                        </a:rPr>
                        <a:t> </a:t>
                      </a:r>
                      <a:r>
                        <a:rPr lang="en-US" sz="1200" err="1">
                          <a:latin typeface="+mn-lt"/>
                        </a:rPr>
                        <a:t>adipiscing</a:t>
                      </a:r>
                      <a:r>
                        <a:rPr lang="en-US" sz="1200">
                          <a:latin typeface="+mn-lt"/>
                        </a:rPr>
                        <a:t> </a:t>
                      </a:r>
                      <a:r>
                        <a:rPr lang="en-US" sz="1200" err="1">
                          <a:latin typeface="+mn-lt"/>
                        </a:rPr>
                        <a:t>elit</a:t>
                      </a:r>
                      <a:r>
                        <a:rPr lang="en-US" sz="1200">
                          <a:latin typeface="+mn-lt"/>
                        </a:rPr>
                        <a:t>, sed diam</a:t>
                      </a:r>
                    </a:p>
                  </a:txBody>
                  <a:tcPr marT="90000">
                    <a:lnT w="19050" cap="flat" cmpd="sng" algn="ctr">
                      <a:noFill/>
                      <a:prstDash val="solid"/>
                      <a:round/>
                      <a:headEnd type="none" w="med" len="med"/>
                      <a:tailEnd type="none" w="med" len="med"/>
                    </a:lnT>
                    <a:noFill/>
                  </a:tcPr>
                </a:tc>
                <a:extLst>
                  <a:ext uri="{0D108BD9-81ED-4DB2-BD59-A6C34878D82A}">
                    <a16:rowId xmlns:a16="http://schemas.microsoft.com/office/drawing/2014/main" val="10002"/>
                  </a:ext>
                </a:extLst>
              </a:tr>
              <a:tr h="46800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500">
                          <a:solidFill>
                            <a:schemeClr val="tx1"/>
                          </a:solidFill>
                          <a:latin typeface="+mn-lt"/>
                          <a:ea typeface="Work Sans Medium" panose="020B0706030804020204" pitchFamily="34" charset="0"/>
                          <a:cs typeface="Work Sans Medium" panose="020B0706030804020204" pitchFamily="34" charset="0"/>
                        </a:rPr>
                        <a:t>High urgency</a:t>
                      </a:r>
                    </a:p>
                  </a:txBody>
                  <a:tcPr anchor="b">
                    <a:lnB w="19050" cap="flat" cmpd="sng" algn="ctr">
                      <a:noFill/>
                      <a:prstDash val="solid"/>
                      <a:round/>
                      <a:headEnd type="none" w="med" len="med"/>
                      <a:tailEnd type="none" w="med" len="med"/>
                    </a:lnB>
                    <a:solidFill>
                      <a:schemeClr val="bg2"/>
                    </a:solidFill>
                  </a:tcPr>
                </a:tc>
                <a:extLst>
                  <a:ext uri="{0D108BD9-81ED-4DB2-BD59-A6C34878D82A}">
                    <a16:rowId xmlns:a16="http://schemas.microsoft.com/office/drawing/2014/main" val="10003"/>
                  </a:ext>
                </a:extLst>
              </a:tr>
              <a:tr h="720000">
                <a:tc>
                  <a:txBody>
                    <a:bodyPr/>
                    <a:lstStyle/>
                    <a:p>
                      <a:pPr algn="ctr"/>
                      <a:r>
                        <a:rPr lang="en-US" sz="1200">
                          <a:solidFill>
                            <a:schemeClr val="tx1"/>
                          </a:solidFill>
                          <a:latin typeface="+mn-lt"/>
                        </a:rPr>
                        <a:t>Lorem ipsum dolor sit </a:t>
                      </a:r>
                      <a:r>
                        <a:rPr lang="en-US" sz="1200" err="1">
                          <a:solidFill>
                            <a:schemeClr val="tx1"/>
                          </a:solidFill>
                          <a:latin typeface="+mn-lt"/>
                        </a:rPr>
                        <a:t>amet</a:t>
                      </a:r>
                      <a:r>
                        <a:rPr lang="en-US" sz="1200">
                          <a:solidFill>
                            <a:schemeClr val="tx1"/>
                          </a:solidFill>
                          <a:latin typeface="+mn-lt"/>
                        </a:rPr>
                        <a:t>, </a:t>
                      </a:r>
                      <a:r>
                        <a:rPr lang="en-US" sz="1200" err="1">
                          <a:solidFill>
                            <a:schemeClr val="tx1"/>
                          </a:solidFill>
                          <a:latin typeface="+mn-lt"/>
                        </a:rPr>
                        <a:t>consectetuer</a:t>
                      </a:r>
                      <a:r>
                        <a:rPr lang="en-US" sz="1200">
                          <a:solidFill>
                            <a:schemeClr val="tx1"/>
                          </a:solidFill>
                          <a:latin typeface="+mn-lt"/>
                        </a:rPr>
                        <a:t> </a:t>
                      </a:r>
                      <a:r>
                        <a:rPr lang="en-US" sz="1200" err="1">
                          <a:solidFill>
                            <a:schemeClr val="tx1"/>
                          </a:solidFill>
                          <a:latin typeface="+mn-lt"/>
                        </a:rPr>
                        <a:t>adipiscing</a:t>
                      </a:r>
                      <a:r>
                        <a:rPr lang="en-US" sz="1200">
                          <a:solidFill>
                            <a:schemeClr val="tx1"/>
                          </a:solidFill>
                          <a:latin typeface="+mn-lt"/>
                        </a:rPr>
                        <a:t> </a:t>
                      </a:r>
                      <a:r>
                        <a:rPr lang="en-US" sz="1200" err="1">
                          <a:solidFill>
                            <a:schemeClr val="tx1"/>
                          </a:solidFill>
                          <a:latin typeface="+mn-lt"/>
                        </a:rPr>
                        <a:t>elit</a:t>
                      </a:r>
                      <a:r>
                        <a:rPr lang="en-US" sz="1200">
                          <a:solidFill>
                            <a:schemeClr val="tx1"/>
                          </a:solidFill>
                          <a:latin typeface="+mn-lt"/>
                        </a:rPr>
                        <a:t>, sed diam</a:t>
                      </a:r>
                    </a:p>
                  </a:txBody>
                  <a:tcPr marT="90000">
                    <a:lnT w="19050" cap="flat" cmpd="sng" algn="ctr">
                      <a:noFill/>
                      <a:prstDash val="solid"/>
                      <a:round/>
                      <a:headEnd type="none" w="med" len="med"/>
                      <a:tailEnd type="none" w="med" len="med"/>
                    </a:lnT>
                  </a:tcPr>
                </a:tc>
                <a:extLst>
                  <a:ext uri="{0D108BD9-81ED-4DB2-BD59-A6C34878D82A}">
                    <a16:rowId xmlns:a16="http://schemas.microsoft.com/office/drawing/2014/main" val="10004"/>
                  </a:ext>
                </a:extLst>
              </a:tr>
              <a:tr h="46800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500">
                          <a:solidFill>
                            <a:schemeClr val="tx1"/>
                          </a:solidFill>
                          <a:latin typeface="+mn-lt"/>
                          <a:ea typeface="Work Sans Medium" panose="020B0706030804020204" pitchFamily="34" charset="0"/>
                          <a:cs typeface="Work Sans Medium" panose="020B0706030804020204" pitchFamily="34" charset="0"/>
                        </a:rPr>
                        <a:t>Low potential</a:t>
                      </a:r>
                      <a:r>
                        <a:rPr lang="en-US" sz="1500" baseline="0">
                          <a:solidFill>
                            <a:schemeClr val="tx1"/>
                          </a:solidFill>
                          <a:latin typeface="+mn-lt"/>
                          <a:ea typeface="Work Sans Medium" panose="020B0706030804020204" pitchFamily="34" charset="0"/>
                          <a:cs typeface="Work Sans Medium" panose="020B0706030804020204" pitchFamily="34" charset="0"/>
                        </a:rPr>
                        <a:t> for expansion</a:t>
                      </a:r>
                      <a:endParaRPr lang="en-US" sz="1500">
                        <a:solidFill>
                          <a:schemeClr val="tx1"/>
                        </a:solidFill>
                        <a:latin typeface="+mn-lt"/>
                        <a:ea typeface="Work Sans Medium" panose="020B0706030804020204" pitchFamily="34" charset="0"/>
                        <a:cs typeface="Work Sans Medium" panose="020B0706030804020204" pitchFamily="34" charset="0"/>
                      </a:endParaRPr>
                    </a:p>
                  </a:txBody>
                  <a:tcPr anchor="b">
                    <a:lnB w="19050" cap="flat" cmpd="sng" algn="ctr">
                      <a:noFill/>
                      <a:prstDash val="solid"/>
                      <a:round/>
                      <a:headEnd type="none" w="med" len="med"/>
                      <a:tailEnd type="none" w="med" len="med"/>
                    </a:lnB>
                  </a:tcPr>
                </a:tc>
                <a:extLst>
                  <a:ext uri="{0D108BD9-81ED-4DB2-BD59-A6C34878D82A}">
                    <a16:rowId xmlns:a16="http://schemas.microsoft.com/office/drawing/2014/main" val="10005"/>
                  </a:ext>
                </a:extLst>
              </a:tr>
              <a:tr h="720000">
                <a:tc>
                  <a:txBody>
                    <a:bodyPr/>
                    <a:lstStyle/>
                    <a:p>
                      <a:pPr algn="ctr"/>
                      <a:r>
                        <a:rPr lang="en-US" sz="1200">
                          <a:latin typeface="+mn-lt"/>
                        </a:rPr>
                        <a:t>Lorem ipsum dolor sit </a:t>
                      </a:r>
                      <a:r>
                        <a:rPr lang="en-US" sz="1200" err="1">
                          <a:latin typeface="+mn-lt"/>
                        </a:rPr>
                        <a:t>amet</a:t>
                      </a:r>
                      <a:r>
                        <a:rPr lang="en-US" sz="1200">
                          <a:latin typeface="+mn-lt"/>
                        </a:rPr>
                        <a:t>, </a:t>
                      </a:r>
                      <a:r>
                        <a:rPr lang="en-US" sz="1200" err="1">
                          <a:latin typeface="+mn-lt"/>
                        </a:rPr>
                        <a:t>consectetuer</a:t>
                      </a:r>
                      <a:r>
                        <a:rPr lang="en-US" sz="1200">
                          <a:latin typeface="+mn-lt"/>
                        </a:rPr>
                        <a:t> </a:t>
                      </a:r>
                      <a:r>
                        <a:rPr lang="en-US" sz="1200" err="1">
                          <a:latin typeface="+mn-lt"/>
                        </a:rPr>
                        <a:t>adipiscing</a:t>
                      </a:r>
                      <a:r>
                        <a:rPr lang="en-US" sz="1200">
                          <a:latin typeface="+mn-lt"/>
                        </a:rPr>
                        <a:t> </a:t>
                      </a:r>
                      <a:r>
                        <a:rPr lang="en-US" sz="1200" err="1">
                          <a:latin typeface="+mn-lt"/>
                        </a:rPr>
                        <a:t>elit</a:t>
                      </a:r>
                      <a:r>
                        <a:rPr lang="en-US" sz="1200">
                          <a:latin typeface="+mn-lt"/>
                        </a:rPr>
                        <a:t>, sed diam</a:t>
                      </a:r>
                    </a:p>
                  </a:txBody>
                  <a:tcPr marT="90000">
                    <a:lnT w="19050" cap="flat" cmpd="sng" algn="ctr">
                      <a:noFill/>
                      <a:prstDash val="solid"/>
                      <a:round/>
                      <a:headEnd type="none" w="med" len="med"/>
                      <a:tailEnd type="none" w="med" len="med"/>
                    </a:lnT>
                    <a:noFill/>
                  </a:tcPr>
                </a:tc>
                <a:extLst>
                  <a:ext uri="{0D108BD9-81ED-4DB2-BD59-A6C34878D82A}">
                    <a16:rowId xmlns:a16="http://schemas.microsoft.com/office/drawing/2014/main" val="10006"/>
                  </a:ext>
                </a:extLst>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1290726855"/>
              </p:ext>
            </p:extLst>
          </p:nvPr>
        </p:nvGraphicFramePr>
        <p:xfrm>
          <a:off x="4450219" y="1670137"/>
          <a:ext cx="3291562" cy="4368855"/>
        </p:xfrm>
        <a:graphic>
          <a:graphicData uri="http://schemas.openxmlformats.org/drawingml/2006/table">
            <a:tbl>
              <a:tblPr firstRow="1" bandRow="1">
                <a:tableStyleId>{21E4AEA4-8DFA-4A89-87EB-49C32662AFE0}</a:tableStyleId>
              </a:tblPr>
              <a:tblGrid>
                <a:gridCol w="3291562">
                  <a:extLst>
                    <a:ext uri="{9D8B030D-6E8A-4147-A177-3AD203B41FA5}">
                      <a16:colId xmlns:a16="http://schemas.microsoft.com/office/drawing/2014/main" val="20000"/>
                    </a:ext>
                  </a:extLst>
                </a:gridCol>
              </a:tblGrid>
              <a:tr h="804855">
                <a:tc>
                  <a:txBody>
                    <a:bodyPr/>
                    <a:lstStyle/>
                    <a:p>
                      <a:pPr algn="ctr"/>
                      <a:r>
                        <a:rPr lang="en-US" sz="1750">
                          <a:latin typeface="+mn-lt"/>
                          <a:ea typeface="Work Sans Medium" panose="020B0706030804020204" pitchFamily="34" charset="0"/>
                          <a:cs typeface="Work Sans Medium" panose="020B0706030804020204" pitchFamily="34" charset="0"/>
                        </a:rPr>
                        <a:t>Average Access to Dev</a:t>
                      </a:r>
                    </a:p>
                    <a:p>
                      <a:pPr algn="ctr"/>
                      <a:r>
                        <a:rPr lang="en-US" sz="1750">
                          <a:latin typeface="+mn-lt"/>
                          <a:ea typeface="Work Sans Medium" panose="020B0706030804020204" pitchFamily="34" charset="0"/>
                          <a:cs typeface="Work Sans Medium" panose="020B0706030804020204" pitchFamily="34" charset="0"/>
                        </a:rPr>
                        <a:t>Servers slower by 2%</a:t>
                      </a:r>
                      <a:endParaRPr lang="en-US" sz="1750" b="0">
                        <a:latin typeface="+mn-lt"/>
                        <a:ea typeface="Work Sans Medium" panose="020B0706030804020204" pitchFamily="34" charset="0"/>
                        <a:cs typeface="Work Sans Medium" panose="020B0706030804020204" pitchFamily="34" charset="0"/>
                      </a:endParaRPr>
                    </a:p>
                  </a:txBody>
                  <a:tcPr anchor="ctr"/>
                </a:tc>
                <a:extLst>
                  <a:ext uri="{0D108BD9-81ED-4DB2-BD59-A6C34878D82A}">
                    <a16:rowId xmlns:a16="http://schemas.microsoft.com/office/drawing/2014/main" val="10000"/>
                  </a:ext>
                </a:extLst>
              </a:tr>
              <a:tr h="468000">
                <a:tc>
                  <a:txBody>
                    <a:bodyPr/>
                    <a:lstStyle/>
                    <a:p>
                      <a:pPr algn="ctr"/>
                      <a:r>
                        <a:rPr lang="en-US" sz="1500">
                          <a:solidFill>
                            <a:schemeClr val="accent2"/>
                          </a:solidFill>
                          <a:latin typeface="+mn-lt"/>
                          <a:ea typeface="Work Sans Medium" panose="020B0706030804020204" pitchFamily="34" charset="0"/>
                          <a:cs typeface="Work Sans Medium" panose="020B0706030804020204" pitchFamily="34" charset="0"/>
                        </a:rPr>
                        <a:t>Low importance</a:t>
                      </a:r>
                    </a:p>
                  </a:txBody>
                  <a:tcPr anchor="b">
                    <a:lnB w="19050" cap="flat" cmpd="sng" algn="ctr">
                      <a:noFill/>
                      <a:prstDash val="solid"/>
                      <a:round/>
                      <a:headEnd type="none" w="med" len="med"/>
                      <a:tailEnd type="none" w="med" len="med"/>
                    </a:lnB>
                  </a:tcPr>
                </a:tc>
                <a:extLst>
                  <a:ext uri="{0D108BD9-81ED-4DB2-BD59-A6C34878D82A}">
                    <a16:rowId xmlns:a16="http://schemas.microsoft.com/office/drawing/2014/main" val="10001"/>
                  </a:ext>
                </a:extLst>
              </a:tr>
              <a:tr h="720000">
                <a:tc>
                  <a:txBody>
                    <a:bodyPr/>
                    <a:lstStyle/>
                    <a:p>
                      <a:pPr algn="ctr"/>
                      <a:r>
                        <a:rPr lang="en-US" sz="1200">
                          <a:latin typeface="+mn-lt"/>
                        </a:rPr>
                        <a:t>Lorem ipsum dolor sit </a:t>
                      </a:r>
                      <a:r>
                        <a:rPr lang="en-US" sz="1200" err="1">
                          <a:latin typeface="+mn-lt"/>
                        </a:rPr>
                        <a:t>amet</a:t>
                      </a:r>
                      <a:r>
                        <a:rPr lang="en-US" sz="1200">
                          <a:latin typeface="+mn-lt"/>
                        </a:rPr>
                        <a:t>, </a:t>
                      </a:r>
                      <a:r>
                        <a:rPr lang="en-US" sz="1200" err="1">
                          <a:latin typeface="+mn-lt"/>
                        </a:rPr>
                        <a:t>consectetuer</a:t>
                      </a:r>
                      <a:r>
                        <a:rPr lang="en-US" sz="1200">
                          <a:latin typeface="+mn-lt"/>
                        </a:rPr>
                        <a:t> </a:t>
                      </a:r>
                      <a:r>
                        <a:rPr lang="en-US" sz="1200" err="1">
                          <a:latin typeface="+mn-lt"/>
                        </a:rPr>
                        <a:t>adipiscing</a:t>
                      </a:r>
                      <a:r>
                        <a:rPr lang="en-US" sz="1200">
                          <a:latin typeface="+mn-lt"/>
                        </a:rPr>
                        <a:t> </a:t>
                      </a:r>
                      <a:r>
                        <a:rPr lang="en-US" sz="1200" err="1">
                          <a:latin typeface="+mn-lt"/>
                        </a:rPr>
                        <a:t>elit</a:t>
                      </a:r>
                      <a:r>
                        <a:rPr lang="en-US" sz="1200">
                          <a:latin typeface="+mn-lt"/>
                        </a:rPr>
                        <a:t>, sed diam</a:t>
                      </a:r>
                    </a:p>
                  </a:txBody>
                  <a:tcPr marT="90000">
                    <a:lnT w="19050" cap="flat" cmpd="sng" algn="ctr">
                      <a:noFill/>
                      <a:prstDash val="solid"/>
                      <a:round/>
                      <a:headEnd type="none" w="med" len="med"/>
                      <a:tailEnd type="none" w="med" len="med"/>
                    </a:lnT>
                    <a:noFill/>
                  </a:tcPr>
                </a:tc>
                <a:extLst>
                  <a:ext uri="{0D108BD9-81ED-4DB2-BD59-A6C34878D82A}">
                    <a16:rowId xmlns:a16="http://schemas.microsoft.com/office/drawing/2014/main" val="10002"/>
                  </a:ext>
                </a:extLst>
              </a:tr>
              <a:tr h="46800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500">
                          <a:solidFill>
                            <a:schemeClr val="accent2"/>
                          </a:solidFill>
                          <a:latin typeface="+mn-lt"/>
                          <a:ea typeface="Work Sans Medium" panose="020B0706030804020204" pitchFamily="34" charset="0"/>
                          <a:cs typeface="Work Sans Medium" panose="020B0706030804020204" pitchFamily="34" charset="0"/>
                        </a:rPr>
                        <a:t>Medium urgency</a:t>
                      </a:r>
                    </a:p>
                  </a:txBody>
                  <a:tcPr anchor="b">
                    <a:lnB w="19050" cap="flat" cmpd="sng" algn="ctr">
                      <a:noFill/>
                      <a:prstDash val="solid"/>
                      <a:round/>
                      <a:headEnd type="none" w="med" len="med"/>
                      <a:tailEnd type="none" w="med" len="med"/>
                    </a:lnB>
                  </a:tcPr>
                </a:tc>
                <a:extLst>
                  <a:ext uri="{0D108BD9-81ED-4DB2-BD59-A6C34878D82A}">
                    <a16:rowId xmlns:a16="http://schemas.microsoft.com/office/drawing/2014/main" val="10003"/>
                  </a:ext>
                </a:extLst>
              </a:tr>
              <a:tr h="720000">
                <a:tc>
                  <a:txBody>
                    <a:bodyPr/>
                    <a:lstStyle/>
                    <a:p>
                      <a:pPr algn="ctr"/>
                      <a:r>
                        <a:rPr lang="en-US" sz="1200">
                          <a:latin typeface="+mn-lt"/>
                        </a:rPr>
                        <a:t>Lorem ipsum dolor sit </a:t>
                      </a:r>
                      <a:r>
                        <a:rPr lang="en-US" sz="1200" err="1">
                          <a:latin typeface="+mn-lt"/>
                        </a:rPr>
                        <a:t>amet</a:t>
                      </a:r>
                      <a:r>
                        <a:rPr lang="en-US" sz="1200">
                          <a:latin typeface="+mn-lt"/>
                        </a:rPr>
                        <a:t>, </a:t>
                      </a:r>
                      <a:r>
                        <a:rPr lang="en-US" sz="1200" err="1">
                          <a:latin typeface="+mn-lt"/>
                        </a:rPr>
                        <a:t>consectetuer</a:t>
                      </a:r>
                      <a:r>
                        <a:rPr lang="en-US" sz="1200">
                          <a:latin typeface="+mn-lt"/>
                        </a:rPr>
                        <a:t> </a:t>
                      </a:r>
                      <a:r>
                        <a:rPr lang="en-US" sz="1200" err="1">
                          <a:latin typeface="+mn-lt"/>
                        </a:rPr>
                        <a:t>adipiscing</a:t>
                      </a:r>
                      <a:r>
                        <a:rPr lang="en-US" sz="1200">
                          <a:latin typeface="+mn-lt"/>
                        </a:rPr>
                        <a:t> </a:t>
                      </a:r>
                      <a:r>
                        <a:rPr lang="en-US" sz="1200" err="1">
                          <a:latin typeface="+mn-lt"/>
                        </a:rPr>
                        <a:t>elit</a:t>
                      </a:r>
                      <a:r>
                        <a:rPr lang="en-US" sz="1200">
                          <a:latin typeface="+mn-lt"/>
                        </a:rPr>
                        <a:t>, sed diam</a:t>
                      </a:r>
                    </a:p>
                  </a:txBody>
                  <a:tcPr marT="90000">
                    <a:lnT w="19050" cap="flat" cmpd="sng" algn="ctr">
                      <a:noFill/>
                      <a:prstDash val="solid"/>
                      <a:round/>
                      <a:headEnd type="none" w="med" len="med"/>
                      <a:tailEnd type="none" w="med" len="med"/>
                    </a:lnT>
                    <a:noFill/>
                  </a:tcPr>
                </a:tc>
                <a:extLst>
                  <a:ext uri="{0D108BD9-81ED-4DB2-BD59-A6C34878D82A}">
                    <a16:rowId xmlns:a16="http://schemas.microsoft.com/office/drawing/2014/main" val="10004"/>
                  </a:ext>
                </a:extLst>
              </a:tr>
              <a:tr h="46800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500">
                          <a:solidFill>
                            <a:schemeClr val="accent2"/>
                          </a:solidFill>
                          <a:latin typeface="+mn-lt"/>
                          <a:ea typeface="Work Sans Medium" panose="020B0706030804020204" pitchFamily="34" charset="0"/>
                          <a:cs typeface="Work Sans Medium" panose="020B0706030804020204" pitchFamily="34" charset="0"/>
                        </a:rPr>
                        <a:t>Medium potential</a:t>
                      </a:r>
                      <a:r>
                        <a:rPr lang="en-US" sz="1500" baseline="0">
                          <a:solidFill>
                            <a:schemeClr val="accent2"/>
                          </a:solidFill>
                          <a:latin typeface="+mn-lt"/>
                          <a:ea typeface="Work Sans Medium" panose="020B0706030804020204" pitchFamily="34" charset="0"/>
                          <a:cs typeface="Work Sans Medium" panose="020B0706030804020204" pitchFamily="34" charset="0"/>
                        </a:rPr>
                        <a:t> for expansion</a:t>
                      </a:r>
                      <a:endParaRPr lang="en-US" sz="1500">
                        <a:solidFill>
                          <a:schemeClr val="accent2"/>
                        </a:solidFill>
                        <a:latin typeface="+mn-lt"/>
                        <a:ea typeface="Work Sans Medium" panose="020B0706030804020204" pitchFamily="34" charset="0"/>
                        <a:cs typeface="Work Sans Medium" panose="020B0706030804020204" pitchFamily="34" charset="0"/>
                      </a:endParaRPr>
                    </a:p>
                  </a:txBody>
                  <a:tcPr anchor="b">
                    <a:lnB w="19050" cap="flat" cmpd="sng" algn="ctr">
                      <a:noFill/>
                      <a:prstDash val="solid"/>
                      <a:round/>
                      <a:headEnd type="none" w="med" len="med"/>
                      <a:tailEnd type="none" w="med" len="med"/>
                    </a:lnB>
                    <a:solidFill>
                      <a:schemeClr val="bg2"/>
                    </a:solidFill>
                  </a:tcPr>
                </a:tc>
                <a:extLst>
                  <a:ext uri="{0D108BD9-81ED-4DB2-BD59-A6C34878D82A}">
                    <a16:rowId xmlns:a16="http://schemas.microsoft.com/office/drawing/2014/main" val="10005"/>
                  </a:ext>
                </a:extLst>
              </a:tr>
              <a:tr h="720000">
                <a:tc>
                  <a:txBody>
                    <a:bodyPr/>
                    <a:lstStyle/>
                    <a:p>
                      <a:pPr algn="ctr"/>
                      <a:r>
                        <a:rPr lang="en-US" sz="1200">
                          <a:latin typeface="+mn-lt"/>
                        </a:rPr>
                        <a:t>Lorem ipsum dolor sit </a:t>
                      </a:r>
                      <a:r>
                        <a:rPr lang="en-US" sz="1200" err="1">
                          <a:latin typeface="+mn-lt"/>
                        </a:rPr>
                        <a:t>amet</a:t>
                      </a:r>
                      <a:r>
                        <a:rPr lang="en-US" sz="1200">
                          <a:latin typeface="+mn-lt"/>
                        </a:rPr>
                        <a:t>, </a:t>
                      </a:r>
                      <a:r>
                        <a:rPr lang="en-US" sz="1200" err="1">
                          <a:latin typeface="+mn-lt"/>
                        </a:rPr>
                        <a:t>consectetuer</a:t>
                      </a:r>
                      <a:r>
                        <a:rPr lang="en-US" sz="1200">
                          <a:latin typeface="+mn-lt"/>
                        </a:rPr>
                        <a:t> </a:t>
                      </a:r>
                      <a:r>
                        <a:rPr lang="en-US" sz="1200" err="1">
                          <a:latin typeface="+mn-lt"/>
                        </a:rPr>
                        <a:t>adipiscing</a:t>
                      </a:r>
                      <a:r>
                        <a:rPr lang="en-US" sz="1200">
                          <a:latin typeface="+mn-lt"/>
                        </a:rPr>
                        <a:t> </a:t>
                      </a:r>
                      <a:r>
                        <a:rPr lang="en-US" sz="1200" err="1">
                          <a:latin typeface="+mn-lt"/>
                        </a:rPr>
                        <a:t>elit</a:t>
                      </a:r>
                      <a:r>
                        <a:rPr lang="en-US" sz="1200">
                          <a:latin typeface="+mn-lt"/>
                        </a:rPr>
                        <a:t>, sed diam</a:t>
                      </a:r>
                    </a:p>
                  </a:txBody>
                  <a:tcPr marT="90000">
                    <a:lnT w="19050" cap="flat" cmpd="sng" algn="ctr">
                      <a:noFill/>
                      <a:prstDash val="solid"/>
                      <a:round/>
                      <a:headEnd type="none" w="med" len="med"/>
                      <a:tailEnd type="none" w="med" len="med"/>
                    </a:lnT>
                  </a:tcPr>
                </a:tc>
                <a:extLst>
                  <a:ext uri="{0D108BD9-81ED-4DB2-BD59-A6C34878D82A}">
                    <a16:rowId xmlns:a16="http://schemas.microsoft.com/office/drawing/2014/main" val="10006"/>
                  </a:ext>
                </a:extLst>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2394021218"/>
              </p:ext>
            </p:extLst>
          </p:nvPr>
        </p:nvGraphicFramePr>
        <p:xfrm>
          <a:off x="8272745" y="1670137"/>
          <a:ext cx="3291562" cy="4368856"/>
        </p:xfrm>
        <a:graphic>
          <a:graphicData uri="http://schemas.openxmlformats.org/drawingml/2006/table">
            <a:tbl>
              <a:tblPr firstRow="1" bandRow="1">
                <a:tableStyleId>{F5AB1C69-6EDB-4FF4-983F-18BD219EF322}</a:tableStyleId>
              </a:tblPr>
              <a:tblGrid>
                <a:gridCol w="3291562">
                  <a:extLst>
                    <a:ext uri="{9D8B030D-6E8A-4147-A177-3AD203B41FA5}">
                      <a16:colId xmlns:a16="http://schemas.microsoft.com/office/drawing/2014/main" val="20000"/>
                    </a:ext>
                  </a:extLst>
                </a:gridCol>
              </a:tblGrid>
              <a:tr h="791806">
                <a:tc>
                  <a:txBody>
                    <a:bodyPr/>
                    <a:lstStyle/>
                    <a:p>
                      <a:pPr algn="ctr"/>
                      <a:r>
                        <a:rPr lang="en-US" sz="1750">
                          <a:latin typeface="+mn-lt"/>
                          <a:ea typeface="Work Sans Medium" panose="020B0706030804020204" pitchFamily="34" charset="0"/>
                          <a:cs typeface="Work Sans Medium" panose="020B0706030804020204" pitchFamily="34" charset="0"/>
                        </a:rPr>
                        <a:t>Photo Processing Engine</a:t>
                      </a:r>
                    </a:p>
                    <a:p>
                      <a:pPr algn="ctr"/>
                      <a:r>
                        <a:rPr lang="en-US" sz="1750">
                          <a:latin typeface="+mn-lt"/>
                          <a:ea typeface="Work Sans Medium" panose="020B0706030804020204" pitchFamily="34" charset="0"/>
                          <a:cs typeface="Work Sans Medium" panose="020B0706030804020204" pitchFamily="34" charset="0"/>
                        </a:rPr>
                        <a:t>Produces low quality</a:t>
                      </a:r>
                      <a:endParaRPr lang="en-US" sz="1750" b="0">
                        <a:latin typeface="+mn-lt"/>
                        <a:ea typeface="Work Sans Medium" panose="020B0706030804020204" pitchFamily="34" charset="0"/>
                        <a:cs typeface="Work Sans Medium" panose="020B0706030804020204" pitchFamily="34" charset="0"/>
                      </a:endParaRPr>
                    </a:p>
                  </a:txBody>
                  <a:tcPr marL="90000" marR="90000" anchor="ctr"/>
                </a:tc>
                <a:extLst>
                  <a:ext uri="{0D108BD9-81ED-4DB2-BD59-A6C34878D82A}">
                    <a16:rowId xmlns:a16="http://schemas.microsoft.com/office/drawing/2014/main" val="10000"/>
                  </a:ext>
                </a:extLst>
              </a:tr>
              <a:tr h="460412">
                <a:tc>
                  <a:txBody>
                    <a:bodyPr/>
                    <a:lstStyle/>
                    <a:p>
                      <a:pPr algn="ctr"/>
                      <a:r>
                        <a:rPr lang="en-US" sz="1500">
                          <a:solidFill>
                            <a:schemeClr val="accent3"/>
                          </a:solidFill>
                          <a:latin typeface="+mn-lt"/>
                          <a:ea typeface="Work Sans Medium" panose="020B0706030804020204" pitchFamily="34" charset="0"/>
                          <a:cs typeface="Work Sans Medium" panose="020B0706030804020204" pitchFamily="34" charset="0"/>
                        </a:rPr>
                        <a:t>Medium importance</a:t>
                      </a:r>
                    </a:p>
                  </a:txBody>
                  <a:tcPr anchor="b">
                    <a:lnB w="19050" cap="flat" cmpd="sng" algn="ctr">
                      <a:noFill/>
                      <a:prstDash val="solid"/>
                      <a:round/>
                      <a:headEnd type="none" w="med" len="med"/>
                      <a:tailEnd type="none" w="med" len="med"/>
                    </a:lnB>
                    <a:solidFill>
                      <a:schemeClr val="bg2"/>
                    </a:solidFill>
                  </a:tcPr>
                </a:tc>
                <a:extLst>
                  <a:ext uri="{0D108BD9-81ED-4DB2-BD59-A6C34878D82A}">
                    <a16:rowId xmlns:a16="http://schemas.microsoft.com/office/drawing/2014/main" val="10001"/>
                  </a:ext>
                </a:extLst>
              </a:tr>
              <a:tr h="637494">
                <a:tc>
                  <a:txBody>
                    <a:bodyPr/>
                    <a:lstStyle/>
                    <a:p>
                      <a:pPr algn="ctr"/>
                      <a:r>
                        <a:rPr lang="en-US" sz="1200">
                          <a:latin typeface="+mn-lt"/>
                        </a:rPr>
                        <a:t>Lorem ipsum dolor sit </a:t>
                      </a:r>
                      <a:r>
                        <a:rPr lang="en-US" sz="1200" err="1">
                          <a:latin typeface="+mn-lt"/>
                        </a:rPr>
                        <a:t>amet</a:t>
                      </a:r>
                      <a:r>
                        <a:rPr lang="en-US" sz="1200">
                          <a:latin typeface="+mn-lt"/>
                        </a:rPr>
                        <a:t>, </a:t>
                      </a:r>
                      <a:r>
                        <a:rPr lang="en-US" sz="1200" err="1">
                          <a:latin typeface="+mn-lt"/>
                        </a:rPr>
                        <a:t>consectetuer</a:t>
                      </a:r>
                      <a:r>
                        <a:rPr lang="en-US" sz="1200">
                          <a:latin typeface="+mn-lt"/>
                        </a:rPr>
                        <a:t> </a:t>
                      </a:r>
                      <a:r>
                        <a:rPr lang="en-US" sz="1200" err="1">
                          <a:latin typeface="+mn-lt"/>
                        </a:rPr>
                        <a:t>adipiscing</a:t>
                      </a:r>
                      <a:r>
                        <a:rPr lang="en-US" sz="1200">
                          <a:latin typeface="+mn-lt"/>
                        </a:rPr>
                        <a:t> </a:t>
                      </a:r>
                      <a:r>
                        <a:rPr lang="en-US" sz="1200" err="1">
                          <a:latin typeface="+mn-lt"/>
                        </a:rPr>
                        <a:t>elit</a:t>
                      </a:r>
                      <a:r>
                        <a:rPr lang="en-US" sz="1200">
                          <a:latin typeface="+mn-lt"/>
                        </a:rPr>
                        <a:t>, sed diam</a:t>
                      </a:r>
                    </a:p>
                  </a:txBody>
                  <a:tcPr marT="90000">
                    <a:lnT w="19050" cap="flat" cmpd="sng" algn="ctr">
                      <a:noFill/>
                      <a:prstDash val="solid"/>
                      <a:round/>
                      <a:headEnd type="none" w="med" len="med"/>
                      <a:tailEnd type="none" w="med" len="med"/>
                    </a:lnT>
                  </a:tcPr>
                </a:tc>
                <a:extLst>
                  <a:ext uri="{0D108BD9-81ED-4DB2-BD59-A6C34878D82A}">
                    <a16:rowId xmlns:a16="http://schemas.microsoft.com/office/drawing/2014/main" val="10002"/>
                  </a:ext>
                </a:extLst>
              </a:tr>
              <a:tr h="6020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500">
                          <a:solidFill>
                            <a:schemeClr val="accent3"/>
                          </a:solidFill>
                          <a:latin typeface="+mn-lt"/>
                          <a:ea typeface="Work Sans Medium" panose="020B0706030804020204" pitchFamily="34" charset="0"/>
                          <a:cs typeface="Work Sans Medium" panose="020B0706030804020204" pitchFamily="34" charset="0"/>
                        </a:rPr>
                        <a:t>Low urgency</a:t>
                      </a:r>
                    </a:p>
                  </a:txBody>
                  <a:tcPr anchor="b">
                    <a:lnB w="19050" cap="flat" cmpd="sng" algn="ctr">
                      <a:noFill/>
                      <a:prstDash val="solid"/>
                      <a:round/>
                      <a:headEnd type="none" w="med" len="med"/>
                      <a:tailEnd type="none" w="med" len="med"/>
                    </a:lnB>
                  </a:tcPr>
                </a:tc>
                <a:extLst>
                  <a:ext uri="{0D108BD9-81ED-4DB2-BD59-A6C34878D82A}">
                    <a16:rowId xmlns:a16="http://schemas.microsoft.com/office/drawing/2014/main" val="10003"/>
                  </a:ext>
                </a:extLst>
              </a:tr>
              <a:tr h="637494">
                <a:tc>
                  <a:txBody>
                    <a:bodyPr/>
                    <a:lstStyle/>
                    <a:p>
                      <a:pPr algn="ctr"/>
                      <a:r>
                        <a:rPr lang="en-US" sz="1200">
                          <a:latin typeface="+mn-lt"/>
                        </a:rPr>
                        <a:t>Lorem ipsum dolor sit </a:t>
                      </a:r>
                      <a:r>
                        <a:rPr lang="en-US" sz="1200" err="1">
                          <a:latin typeface="+mn-lt"/>
                        </a:rPr>
                        <a:t>amet</a:t>
                      </a:r>
                      <a:r>
                        <a:rPr lang="en-US" sz="1200">
                          <a:latin typeface="+mn-lt"/>
                        </a:rPr>
                        <a:t>, </a:t>
                      </a:r>
                      <a:r>
                        <a:rPr lang="en-US" sz="1200" err="1">
                          <a:latin typeface="+mn-lt"/>
                        </a:rPr>
                        <a:t>consectetuer</a:t>
                      </a:r>
                      <a:r>
                        <a:rPr lang="en-US" sz="1200">
                          <a:latin typeface="+mn-lt"/>
                        </a:rPr>
                        <a:t> </a:t>
                      </a:r>
                      <a:r>
                        <a:rPr lang="en-US" sz="1200" err="1">
                          <a:latin typeface="+mn-lt"/>
                        </a:rPr>
                        <a:t>adipiscing</a:t>
                      </a:r>
                      <a:r>
                        <a:rPr lang="en-US" sz="1200">
                          <a:latin typeface="+mn-lt"/>
                        </a:rPr>
                        <a:t> </a:t>
                      </a:r>
                      <a:r>
                        <a:rPr lang="en-US" sz="1200" err="1">
                          <a:latin typeface="+mn-lt"/>
                        </a:rPr>
                        <a:t>elit</a:t>
                      </a:r>
                      <a:r>
                        <a:rPr lang="en-US" sz="1200">
                          <a:latin typeface="+mn-lt"/>
                        </a:rPr>
                        <a:t>, sed diam</a:t>
                      </a:r>
                    </a:p>
                  </a:txBody>
                  <a:tcPr marT="90000">
                    <a:lnT w="19050" cap="flat" cmpd="sng" algn="ctr">
                      <a:noFill/>
                      <a:prstDash val="solid"/>
                      <a:round/>
                      <a:headEnd type="none" w="med" len="med"/>
                      <a:tailEnd type="none" w="med" len="med"/>
                    </a:lnT>
                    <a:noFill/>
                  </a:tcPr>
                </a:tc>
                <a:extLst>
                  <a:ext uri="{0D108BD9-81ED-4DB2-BD59-A6C34878D82A}">
                    <a16:rowId xmlns:a16="http://schemas.microsoft.com/office/drawing/2014/main" val="10004"/>
                  </a:ext>
                </a:extLst>
              </a:tr>
              <a:tr h="6020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500">
                          <a:solidFill>
                            <a:schemeClr val="accent3"/>
                          </a:solidFill>
                          <a:latin typeface="+mn-lt"/>
                          <a:ea typeface="Work Sans Medium" panose="020B0706030804020204" pitchFamily="34" charset="0"/>
                          <a:cs typeface="Work Sans Medium" panose="020B0706030804020204" pitchFamily="34" charset="0"/>
                        </a:rPr>
                        <a:t>High potential</a:t>
                      </a:r>
                      <a:r>
                        <a:rPr lang="en-US" sz="1500" baseline="0">
                          <a:solidFill>
                            <a:schemeClr val="accent3"/>
                          </a:solidFill>
                          <a:latin typeface="+mn-lt"/>
                          <a:ea typeface="Work Sans Medium" panose="020B0706030804020204" pitchFamily="34" charset="0"/>
                          <a:cs typeface="Work Sans Medium" panose="020B0706030804020204" pitchFamily="34" charset="0"/>
                        </a:rPr>
                        <a:t> for expansion</a:t>
                      </a:r>
                      <a:endParaRPr lang="en-US" sz="1500">
                        <a:solidFill>
                          <a:schemeClr val="accent3"/>
                        </a:solidFill>
                        <a:latin typeface="+mn-lt"/>
                        <a:ea typeface="Work Sans Medium" panose="020B0706030804020204" pitchFamily="34" charset="0"/>
                        <a:cs typeface="Work Sans Medium" panose="020B0706030804020204" pitchFamily="34" charset="0"/>
                      </a:endParaRPr>
                    </a:p>
                  </a:txBody>
                  <a:tcPr anchor="b">
                    <a:lnB w="19050" cap="flat" cmpd="sng" algn="ctr">
                      <a:noFill/>
                      <a:prstDash val="solid"/>
                      <a:round/>
                      <a:headEnd type="none" w="med" len="med"/>
                      <a:tailEnd type="none" w="med" len="med"/>
                    </a:lnB>
                  </a:tcPr>
                </a:tc>
                <a:extLst>
                  <a:ext uri="{0D108BD9-81ED-4DB2-BD59-A6C34878D82A}">
                    <a16:rowId xmlns:a16="http://schemas.microsoft.com/office/drawing/2014/main" val="10005"/>
                  </a:ext>
                </a:extLst>
              </a:tr>
              <a:tr h="637494">
                <a:tc>
                  <a:txBody>
                    <a:bodyPr/>
                    <a:lstStyle/>
                    <a:p>
                      <a:pPr algn="ctr"/>
                      <a:r>
                        <a:rPr lang="en-US" sz="1200">
                          <a:latin typeface="+mn-lt"/>
                        </a:rPr>
                        <a:t>Lorem ipsum dolor sit </a:t>
                      </a:r>
                      <a:r>
                        <a:rPr lang="en-US" sz="1200" err="1">
                          <a:latin typeface="+mn-lt"/>
                        </a:rPr>
                        <a:t>amet</a:t>
                      </a:r>
                      <a:r>
                        <a:rPr lang="en-US" sz="1200">
                          <a:latin typeface="+mn-lt"/>
                        </a:rPr>
                        <a:t>, </a:t>
                      </a:r>
                      <a:r>
                        <a:rPr lang="en-US" sz="1200" err="1">
                          <a:latin typeface="+mn-lt"/>
                        </a:rPr>
                        <a:t>consectetuer</a:t>
                      </a:r>
                      <a:r>
                        <a:rPr lang="en-US" sz="1200">
                          <a:latin typeface="+mn-lt"/>
                        </a:rPr>
                        <a:t> </a:t>
                      </a:r>
                      <a:r>
                        <a:rPr lang="en-US" sz="1200" err="1">
                          <a:latin typeface="+mn-lt"/>
                        </a:rPr>
                        <a:t>adipiscing</a:t>
                      </a:r>
                      <a:r>
                        <a:rPr lang="en-US" sz="1200">
                          <a:latin typeface="+mn-lt"/>
                        </a:rPr>
                        <a:t> </a:t>
                      </a:r>
                      <a:r>
                        <a:rPr lang="en-US" sz="1200" err="1">
                          <a:latin typeface="+mn-lt"/>
                        </a:rPr>
                        <a:t>elit</a:t>
                      </a:r>
                      <a:r>
                        <a:rPr lang="en-US" sz="1200">
                          <a:latin typeface="+mn-lt"/>
                        </a:rPr>
                        <a:t>, sed </a:t>
                      </a:r>
                      <a:r>
                        <a:rPr lang="en-US" sz="1200" err="1">
                          <a:latin typeface="+mn-lt"/>
                        </a:rPr>
                        <a:t>dia</a:t>
                      </a:r>
                      <a:endParaRPr lang="en-US" sz="1200">
                        <a:latin typeface="+mn-lt"/>
                      </a:endParaRPr>
                    </a:p>
                  </a:txBody>
                  <a:tcPr marT="90000">
                    <a:lnT w="19050" cap="flat" cmpd="sng" algn="ctr">
                      <a:noFill/>
                      <a:prstDash val="solid"/>
                      <a:round/>
                      <a:headEnd type="none" w="med" len="med"/>
                      <a:tailEnd type="none" w="med" len="med"/>
                    </a:lnT>
                    <a:noFill/>
                  </a:tcPr>
                </a:tc>
                <a:extLst>
                  <a:ext uri="{0D108BD9-81ED-4DB2-BD59-A6C34878D82A}">
                    <a16:rowId xmlns:a16="http://schemas.microsoft.com/office/drawing/2014/main" val="10006"/>
                  </a:ext>
                </a:extLst>
              </a:tr>
            </a:tbl>
          </a:graphicData>
        </a:graphic>
      </p:graphicFrame>
      <p:sp>
        <p:nvSpPr>
          <p:cNvPr id="19" name="Slide Number Placeholder 18">
            <a:extLst>
              <a:ext uri="{FF2B5EF4-FFF2-40B4-BE49-F238E27FC236}">
                <a16:creationId xmlns:a16="http://schemas.microsoft.com/office/drawing/2014/main" id="{AAD7404A-58DD-4454-B515-E94E2F7010DA}"/>
              </a:ext>
            </a:extLst>
          </p:cNvPr>
          <p:cNvSpPr>
            <a:spLocks noGrp="1"/>
          </p:cNvSpPr>
          <p:nvPr>
            <p:ph type="sldNum" sz="quarter" idx="10"/>
          </p:nvPr>
        </p:nvSpPr>
        <p:spPr/>
        <p:txBody>
          <a:bodyPr/>
          <a:lstStyle/>
          <a:p>
            <a:fld id="{4E6DB2D9-BBD8-435B-B34A-9B8472CE273E}" type="slidenum">
              <a:rPr lang="en-US" smtClean="0"/>
              <a:pPr/>
              <a:t>51</a:t>
            </a:fld>
            <a:endParaRPr lang="en-US"/>
          </a:p>
        </p:txBody>
      </p:sp>
      <p:sp>
        <p:nvSpPr>
          <p:cNvPr id="20" name="Date Placeholder 19">
            <a:extLst>
              <a:ext uri="{FF2B5EF4-FFF2-40B4-BE49-F238E27FC236}">
                <a16:creationId xmlns:a16="http://schemas.microsoft.com/office/drawing/2014/main" id="{98FC8AA5-30C1-463C-8E39-43D2183233BC}"/>
              </a:ext>
            </a:extLst>
          </p:cNvPr>
          <p:cNvSpPr>
            <a:spLocks noGrp="1"/>
          </p:cNvSpPr>
          <p:nvPr>
            <p:ph type="dt" sz="half" idx="13"/>
          </p:nvPr>
        </p:nvSpPr>
        <p:spPr/>
        <p:txBody>
          <a:bodyPr/>
          <a:lstStyle/>
          <a:p>
            <a:fld id="{FCC2C1DD-BA16-458C-B4C5-B15DD712A9F3}" type="datetime1">
              <a:rPr lang="en-US" smtClean="0"/>
              <a:t>7/24/2019</a:t>
            </a:fld>
            <a:endParaRPr lang="en-US"/>
          </a:p>
        </p:txBody>
      </p:sp>
    </p:spTree>
    <p:extLst>
      <p:ext uri="{BB962C8B-B14F-4D97-AF65-F5344CB8AC3E}">
        <p14:creationId xmlns:p14="http://schemas.microsoft.com/office/powerpoint/2010/main" val="289618284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ext Placeholder 46">
            <a:extLst>
              <a:ext uri="{FF2B5EF4-FFF2-40B4-BE49-F238E27FC236}">
                <a16:creationId xmlns:a16="http://schemas.microsoft.com/office/drawing/2014/main" id="{0246E670-D118-42F0-B19D-4CEBFFCF8CC0}"/>
              </a:ext>
            </a:extLst>
          </p:cNvPr>
          <p:cNvSpPr>
            <a:spLocks noGrp="1"/>
          </p:cNvSpPr>
          <p:nvPr>
            <p:ph type="body" sz="quarter" idx="11"/>
          </p:nvPr>
        </p:nvSpPr>
        <p:spPr/>
        <p:txBody>
          <a:bodyPr/>
          <a:lstStyle/>
          <a:p>
            <a:endParaRPr lang="en-US"/>
          </a:p>
        </p:txBody>
      </p:sp>
      <p:sp>
        <p:nvSpPr>
          <p:cNvPr id="3" name="Title 2"/>
          <p:cNvSpPr>
            <a:spLocks noGrp="1"/>
          </p:cNvSpPr>
          <p:nvPr>
            <p:ph type="title"/>
          </p:nvPr>
        </p:nvSpPr>
        <p:spPr/>
        <p:txBody>
          <a:bodyPr/>
          <a:lstStyle/>
          <a:p>
            <a:r>
              <a:rPr lang="en-US"/>
              <a:t>Comparison</a:t>
            </a:r>
            <a:br>
              <a:rPr lang="en-US"/>
            </a:br>
            <a:r>
              <a:rPr lang="en-US"/>
              <a:t>Table</a:t>
            </a:r>
          </a:p>
        </p:txBody>
      </p:sp>
      <p:sp>
        <p:nvSpPr>
          <p:cNvPr id="7" name="TextBox 6"/>
          <p:cNvSpPr txBox="1"/>
          <p:nvPr/>
        </p:nvSpPr>
        <p:spPr>
          <a:xfrm>
            <a:off x="4354316" y="4792994"/>
            <a:ext cx="7561459" cy="881780"/>
          </a:xfrm>
          <a:prstGeom prst="rect">
            <a:avLst/>
          </a:prstGeom>
          <a:noFill/>
        </p:spPr>
        <p:txBody>
          <a:bodyPr wrap="square" rtlCol="0">
            <a:spAutoFit/>
          </a:bodyPr>
          <a:lstStyle/>
          <a:p>
            <a:pPr>
              <a:lnSpc>
                <a:spcPct val="114000"/>
              </a:lnSpc>
            </a:pPr>
            <a:r>
              <a:rPr lang="en-US" sz="1500"/>
              <a:t>Lorem ipsum dolor sit </a:t>
            </a:r>
            <a:r>
              <a:rPr lang="en-US" sz="1500" err="1"/>
              <a:t>amet</a:t>
            </a:r>
            <a:r>
              <a:rPr lang="en-US" sz="1500"/>
              <a:t>, </a:t>
            </a:r>
            <a:r>
              <a:rPr lang="en-US" sz="1500" err="1"/>
              <a:t>consectetuer</a:t>
            </a:r>
            <a:r>
              <a:rPr lang="en-US" sz="1500"/>
              <a:t> </a:t>
            </a:r>
            <a:r>
              <a:rPr lang="en-US" sz="1500" err="1"/>
              <a:t>adipiscing</a:t>
            </a:r>
            <a:r>
              <a:rPr lang="en-US" sz="1500"/>
              <a:t> </a:t>
            </a:r>
            <a:r>
              <a:rPr lang="en-US" sz="1500" err="1"/>
              <a:t>elit</a:t>
            </a:r>
            <a:r>
              <a:rPr lang="en-US" sz="1500"/>
              <a:t>, </a:t>
            </a:r>
            <a:r>
              <a:rPr lang="en-US" sz="1500" err="1"/>
              <a:t>sed</a:t>
            </a:r>
            <a:r>
              <a:rPr lang="en-US" sz="1500"/>
              <a:t> </a:t>
            </a:r>
            <a:r>
              <a:rPr lang="en-US" sz="1500" err="1"/>
              <a:t>diam</a:t>
            </a:r>
            <a:r>
              <a:rPr lang="en-US" sz="1500"/>
              <a:t> </a:t>
            </a:r>
            <a:r>
              <a:rPr lang="en-US" sz="1500" err="1"/>
              <a:t>nonummy</a:t>
            </a:r>
            <a:r>
              <a:rPr lang="en-US" sz="1500"/>
              <a:t> </a:t>
            </a:r>
            <a:r>
              <a:rPr lang="en-US" sz="1500" err="1"/>
              <a:t>nibh</a:t>
            </a:r>
            <a:r>
              <a:rPr lang="en-US" sz="1500"/>
              <a:t> </a:t>
            </a:r>
            <a:r>
              <a:rPr lang="en-US" sz="1500" err="1"/>
              <a:t>euismod</a:t>
            </a:r>
            <a:r>
              <a:rPr lang="en-US" sz="1500"/>
              <a:t> </a:t>
            </a:r>
            <a:r>
              <a:rPr lang="en-US" sz="1500" err="1"/>
              <a:t>tincidunt</a:t>
            </a:r>
            <a:r>
              <a:rPr lang="en-US" sz="1500"/>
              <a:t> </a:t>
            </a:r>
            <a:r>
              <a:rPr lang="en-US" sz="1500" err="1"/>
              <a:t>ut</a:t>
            </a:r>
            <a:r>
              <a:rPr lang="en-US" sz="1500"/>
              <a:t> </a:t>
            </a:r>
            <a:r>
              <a:rPr lang="en-US" sz="1500" err="1"/>
              <a:t>laoreet</a:t>
            </a:r>
            <a:r>
              <a:rPr lang="en-US" sz="1500"/>
              <a:t> </a:t>
            </a:r>
            <a:r>
              <a:rPr lang="en-US" sz="1500" err="1"/>
              <a:t>dolore</a:t>
            </a:r>
            <a:r>
              <a:rPr lang="en-US" sz="1500"/>
              <a:t> magna </a:t>
            </a:r>
            <a:r>
              <a:rPr lang="en-US" sz="1500" err="1"/>
              <a:t>aliquam</a:t>
            </a:r>
            <a:r>
              <a:rPr lang="en-US" sz="1500"/>
              <a:t> </a:t>
            </a:r>
            <a:r>
              <a:rPr lang="en-US" sz="1500" err="1"/>
              <a:t>erat</a:t>
            </a:r>
            <a:r>
              <a:rPr lang="en-US" sz="1500"/>
              <a:t> </a:t>
            </a:r>
            <a:r>
              <a:rPr lang="en-US" sz="1500" err="1"/>
              <a:t>volutpat</a:t>
            </a:r>
            <a:r>
              <a:rPr lang="en-US" sz="1500"/>
              <a:t>. Ut </a:t>
            </a:r>
            <a:r>
              <a:rPr lang="en-US" sz="1500" err="1"/>
              <a:t>wisi</a:t>
            </a:r>
            <a:r>
              <a:rPr lang="en-US" sz="1500"/>
              <a:t> </a:t>
            </a:r>
            <a:r>
              <a:rPr lang="en-US" sz="1500" err="1"/>
              <a:t>enim</a:t>
            </a:r>
            <a:r>
              <a:rPr lang="en-US" sz="1500"/>
              <a:t> ad minim </a:t>
            </a:r>
            <a:r>
              <a:rPr lang="en-US" sz="1500" err="1"/>
              <a:t>veniam</a:t>
            </a:r>
            <a:r>
              <a:rPr lang="en-US" sz="1500"/>
              <a:t>, </a:t>
            </a:r>
            <a:r>
              <a:rPr lang="en-US" sz="1500" err="1"/>
              <a:t>quis</a:t>
            </a:r>
            <a:r>
              <a:rPr lang="en-US" sz="1500"/>
              <a:t> </a:t>
            </a:r>
            <a:r>
              <a:rPr lang="en-US" sz="1500" err="1"/>
              <a:t>nostrud</a:t>
            </a:r>
            <a:r>
              <a:rPr lang="en-US" sz="1500"/>
              <a:t> </a:t>
            </a:r>
            <a:r>
              <a:rPr lang="en-US" sz="1500" err="1"/>
              <a:t>exerci</a:t>
            </a:r>
            <a:r>
              <a:rPr lang="en-US" sz="1500"/>
              <a:t> </a:t>
            </a:r>
            <a:r>
              <a:rPr lang="en-US" sz="1500" err="1"/>
              <a:t>tation</a:t>
            </a:r>
            <a:r>
              <a:rPr lang="en-US" sz="1500"/>
              <a:t> lorem </a:t>
            </a:r>
            <a:r>
              <a:rPr lang="en-US" sz="1500" err="1"/>
              <a:t>dolorem</a:t>
            </a:r>
            <a:r>
              <a:rPr lang="en-US" sz="1500"/>
              <a:t> dolor sit.</a:t>
            </a:r>
          </a:p>
        </p:txBody>
      </p:sp>
      <p:graphicFrame>
        <p:nvGraphicFramePr>
          <p:cNvPr id="8" name="Table 7"/>
          <p:cNvGraphicFramePr>
            <a:graphicFrameLocks noGrp="1"/>
          </p:cNvGraphicFramePr>
          <p:nvPr>
            <p:extLst>
              <p:ext uri="{D42A27DB-BD31-4B8C-83A1-F6EECF244321}">
                <p14:modId xmlns:p14="http://schemas.microsoft.com/office/powerpoint/2010/main" val="593293659"/>
              </p:ext>
            </p:extLst>
          </p:nvPr>
        </p:nvGraphicFramePr>
        <p:xfrm>
          <a:off x="635000" y="634991"/>
          <a:ext cx="10922000" cy="2985440"/>
        </p:xfrm>
        <a:graphic>
          <a:graphicData uri="http://schemas.openxmlformats.org/drawingml/2006/table">
            <a:tbl>
              <a:tblPr firstRow="1">
                <a:tableStyleId>{5C22544A-7EE6-4342-B048-85BDC9FD1C3A}</a:tableStyleId>
              </a:tblPr>
              <a:tblGrid>
                <a:gridCol w="2184400">
                  <a:extLst>
                    <a:ext uri="{9D8B030D-6E8A-4147-A177-3AD203B41FA5}">
                      <a16:colId xmlns:a16="http://schemas.microsoft.com/office/drawing/2014/main" val="20000"/>
                    </a:ext>
                  </a:extLst>
                </a:gridCol>
                <a:gridCol w="2184400">
                  <a:extLst>
                    <a:ext uri="{9D8B030D-6E8A-4147-A177-3AD203B41FA5}">
                      <a16:colId xmlns:a16="http://schemas.microsoft.com/office/drawing/2014/main" val="20001"/>
                    </a:ext>
                  </a:extLst>
                </a:gridCol>
                <a:gridCol w="2184400">
                  <a:extLst>
                    <a:ext uri="{9D8B030D-6E8A-4147-A177-3AD203B41FA5}">
                      <a16:colId xmlns:a16="http://schemas.microsoft.com/office/drawing/2014/main" val="20002"/>
                    </a:ext>
                  </a:extLst>
                </a:gridCol>
                <a:gridCol w="2184400">
                  <a:extLst>
                    <a:ext uri="{9D8B030D-6E8A-4147-A177-3AD203B41FA5}">
                      <a16:colId xmlns:a16="http://schemas.microsoft.com/office/drawing/2014/main" val="20003"/>
                    </a:ext>
                  </a:extLst>
                </a:gridCol>
                <a:gridCol w="2184400">
                  <a:extLst>
                    <a:ext uri="{9D8B030D-6E8A-4147-A177-3AD203B41FA5}">
                      <a16:colId xmlns:a16="http://schemas.microsoft.com/office/drawing/2014/main" val="20004"/>
                    </a:ext>
                  </a:extLst>
                </a:gridCol>
              </a:tblGrid>
              <a:tr h="558000">
                <a:tc>
                  <a:txBody>
                    <a:bodyPr/>
                    <a:lstStyle/>
                    <a:p>
                      <a:r>
                        <a:rPr lang="en-US" sz="1500" err="1">
                          <a:solidFill>
                            <a:schemeClr val="tx1"/>
                          </a:solidFill>
                          <a:latin typeface="+mn-lt"/>
                          <a:ea typeface="Work Sans Medium" panose="020B0706030804020204" pitchFamily="34" charset="0"/>
                          <a:cs typeface="Work Sans Medium" panose="020B0706030804020204" pitchFamily="34" charset="0"/>
                        </a:rPr>
                        <a:t>Aliquam</a:t>
                      </a:r>
                      <a:endParaRPr lang="en-US" sz="1500" b="0">
                        <a:solidFill>
                          <a:schemeClr val="tx1"/>
                        </a:solidFill>
                        <a:latin typeface="+mn-lt"/>
                        <a:ea typeface="Work Sans Medium" panose="020B0706030804020204" pitchFamily="34" charset="0"/>
                        <a:cs typeface="Work Sans Medium" panose="020B0706030804020204" pitchFamily="34" charset="0"/>
                      </a:endParaRPr>
                    </a:p>
                  </a:txBody>
                  <a:tcPr marL="252000" anchor="ctr">
                    <a:lnL w="19050" cap="flat" cmpd="sng" algn="ctr">
                      <a:noFill/>
                      <a:prstDash val="solid"/>
                      <a:round/>
                      <a:headEnd type="none" w="med" len="med"/>
                      <a:tailEnd type="none" w="med" len="med"/>
                    </a:lnL>
                  </a:tcPr>
                </a:tc>
                <a:tc>
                  <a:txBody>
                    <a:bodyPr/>
                    <a:lstStyle/>
                    <a:p>
                      <a:pPr algn="ctr"/>
                      <a:r>
                        <a:rPr lang="en-US" sz="1500" err="1">
                          <a:solidFill>
                            <a:schemeClr val="tx1"/>
                          </a:solidFill>
                          <a:latin typeface="+mn-lt"/>
                          <a:ea typeface="Work Sans Medium" panose="020B0706030804020204" pitchFamily="34" charset="0"/>
                          <a:cs typeface="Work Sans Medium" panose="020B0706030804020204" pitchFamily="34" charset="0"/>
                        </a:rPr>
                        <a:t>Nullam</a:t>
                      </a:r>
                      <a:endParaRPr lang="en-US" sz="1500" b="0">
                        <a:solidFill>
                          <a:schemeClr val="tx1"/>
                        </a:solidFill>
                        <a:latin typeface="+mn-lt"/>
                        <a:ea typeface="Work Sans Medium" panose="020B0706030804020204" pitchFamily="34" charset="0"/>
                        <a:cs typeface="Work Sans Medium" panose="020B0706030804020204" pitchFamily="34" charset="0"/>
                      </a:endParaRPr>
                    </a:p>
                  </a:txBody>
                  <a:tcPr marL="90000" anchor="ctr"/>
                </a:tc>
                <a:tc>
                  <a:txBody>
                    <a:bodyPr/>
                    <a:lstStyle/>
                    <a:p>
                      <a:pPr algn="ctr"/>
                      <a:r>
                        <a:rPr lang="en-US" sz="1500" err="1">
                          <a:solidFill>
                            <a:schemeClr val="tx1"/>
                          </a:solidFill>
                          <a:latin typeface="+mn-lt"/>
                          <a:ea typeface="Work Sans Medium" panose="020B0706030804020204" pitchFamily="34" charset="0"/>
                          <a:cs typeface="Work Sans Medium" panose="020B0706030804020204" pitchFamily="34" charset="0"/>
                        </a:rPr>
                        <a:t>Adipiscing</a:t>
                      </a:r>
                      <a:endParaRPr lang="en-US" sz="1500" b="0">
                        <a:solidFill>
                          <a:schemeClr val="tx1"/>
                        </a:solidFill>
                        <a:latin typeface="+mn-lt"/>
                        <a:ea typeface="Work Sans Medium" panose="020B0706030804020204" pitchFamily="34" charset="0"/>
                        <a:cs typeface="Work Sans Medium" panose="020B0706030804020204" pitchFamily="34" charset="0"/>
                      </a:endParaRPr>
                    </a:p>
                  </a:txBody>
                  <a:tcPr marL="90000" anchor="ctr"/>
                </a:tc>
                <a:tc>
                  <a:txBody>
                    <a:bodyPr/>
                    <a:lstStyle/>
                    <a:p>
                      <a:pPr algn="ctr"/>
                      <a:r>
                        <a:rPr lang="en-US" sz="1500" err="1">
                          <a:solidFill>
                            <a:schemeClr val="tx1"/>
                          </a:solidFill>
                          <a:latin typeface="+mn-lt"/>
                          <a:ea typeface="Work Sans Medium" panose="020B0706030804020204" pitchFamily="34" charset="0"/>
                          <a:cs typeface="Work Sans Medium" panose="020B0706030804020204" pitchFamily="34" charset="0"/>
                        </a:rPr>
                        <a:t>Pharetra</a:t>
                      </a:r>
                      <a:endParaRPr lang="en-US" sz="1500" b="0">
                        <a:solidFill>
                          <a:schemeClr val="tx1"/>
                        </a:solidFill>
                        <a:latin typeface="+mn-lt"/>
                        <a:ea typeface="Work Sans Medium" panose="020B0706030804020204" pitchFamily="34" charset="0"/>
                        <a:cs typeface="Work Sans Medium" panose="020B0706030804020204" pitchFamily="34" charset="0"/>
                      </a:endParaRPr>
                    </a:p>
                  </a:txBody>
                  <a:tcPr marL="90000" anchor="ctr"/>
                </a:tc>
                <a:tc>
                  <a:txBody>
                    <a:bodyPr/>
                    <a:lstStyle/>
                    <a:p>
                      <a:pPr algn="ctr"/>
                      <a:r>
                        <a:rPr lang="en-US" sz="1500">
                          <a:solidFill>
                            <a:schemeClr val="tx1"/>
                          </a:solidFill>
                          <a:latin typeface="+mn-lt"/>
                          <a:ea typeface="Work Sans Medium" panose="020B0706030804020204" pitchFamily="34" charset="0"/>
                          <a:cs typeface="Work Sans Medium" panose="020B0706030804020204" pitchFamily="34" charset="0"/>
                        </a:rPr>
                        <a:t>Cursus</a:t>
                      </a:r>
                      <a:endParaRPr lang="en-US" sz="1500" b="0">
                        <a:solidFill>
                          <a:schemeClr val="tx1"/>
                        </a:solidFill>
                        <a:latin typeface="+mn-lt"/>
                        <a:ea typeface="Work Sans Medium" panose="020B0706030804020204" pitchFamily="34" charset="0"/>
                        <a:cs typeface="Work Sans Medium" panose="020B0706030804020204" pitchFamily="34" charset="0"/>
                      </a:endParaRPr>
                    </a:p>
                  </a:txBody>
                  <a:tcPr marL="90000" anchor="ctr">
                    <a:lnR w="19050" cap="flat" cmpd="sng" algn="ctr">
                      <a:noFill/>
                      <a:prstDash val="solid"/>
                      <a:round/>
                      <a:headEnd type="none" w="med" len="med"/>
                      <a:tailEnd type="none" w="med" len="med"/>
                    </a:lnR>
                  </a:tcPr>
                </a:tc>
                <a:extLst>
                  <a:ext uri="{0D108BD9-81ED-4DB2-BD59-A6C34878D82A}">
                    <a16:rowId xmlns:a16="http://schemas.microsoft.com/office/drawing/2014/main" val="10000"/>
                  </a:ext>
                </a:extLst>
              </a:tr>
              <a:tr h="485488">
                <a:tc>
                  <a:txBody>
                    <a:bodyPr/>
                    <a:lstStyle/>
                    <a:p>
                      <a:r>
                        <a:rPr lang="en-US" sz="1500"/>
                        <a:t>Integer </a:t>
                      </a:r>
                      <a:r>
                        <a:rPr lang="en-US" sz="1500" err="1"/>
                        <a:t>aliquam</a:t>
                      </a:r>
                      <a:endParaRPr lang="en-US" sz="1500"/>
                    </a:p>
                  </a:txBody>
                  <a:tcPr marL="252000" anchor="ctr">
                    <a:lnL w="19050" cap="flat" cmpd="sng" algn="ctr">
                      <a:noFill/>
                      <a:prstDash val="solid"/>
                      <a:round/>
                      <a:headEnd type="none" w="med" len="med"/>
                      <a:tailEnd type="none" w="med" len="med"/>
                    </a:lnL>
                  </a:tcPr>
                </a:tc>
                <a:tc>
                  <a:txBody>
                    <a:bodyPr/>
                    <a:lstStyle/>
                    <a:p>
                      <a:endParaRPr lang="en-US" sz="1500"/>
                    </a:p>
                  </a:txBody>
                  <a:tcPr marL="252000" anchor="ctr"/>
                </a:tc>
                <a:tc>
                  <a:txBody>
                    <a:bodyPr/>
                    <a:lstStyle/>
                    <a:p>
                      <a:endParaRPr lang="en-US" sz="1500"/>
                    </a:p>
                  </a:txBody>
                  <a:tcPr marL="252000" anchor="ctr"/>
                </a:tc>
                <a:tc>
                  <a:txBody>
                    <a:bodyPr/>
                    <a:lstStyle/>
                    <a:p>
                      <a:endParaRPr lang="en-US" sz="1500"/>
                    </a:p>
                  </a:txBody>
                  <a:tcPr marL="252000" anchor="ctr"/>
                </a:tc>
                <a:tc>
                  <a:txBody>
                    <a:bodyPr/>
                    <a:lstStyle/>
                    <a:p>
                      <a:endParaRPr lang="en-US" sz="1500"/>
                    </a:p>
                  </a:txBody>
                  <a:tcPr marL="252000" anchor="ctr">
                    <a:lnR w="19050" cap="flat" cmpd="sng" algn="ctr">
                      <a:noFill/>
                      <a:prstDash val="solid"/>
                      <a:round/>
                      <a:headEnd type="none" w="med" len="med"/>
                      <a:tailEnd type="none" w="med" len="med"/>
                    </a:lnR>
                  </a:tcPr>
                </a:tc>
                <a:extLst>
                  <a:ext uri="{0D108BD9-81ED-4DB2-BD59-A6C34878D82A}">
                    <a16:rowId xmlns:a16="http://schemas.microsoft.com/office/drawing/2014/main" val="10001"/>
                  </a:ext>
                </a:extLst>
              </a:tr>
              <a:tr h="485488">
                <a:tc>
                  <a:txBody>
                    <a:bodyPr/>
                    <a:lstStyle/>
                    <a:p>
                      <a:r>
                        <a:rPr lang="en-US" sz="1500"/>
                        <a:t>Integer </a:t>
                      </a:r>
                      <a:r>
                        <a:rPr lang="en-US" sz="1500" err="1"/>
                        <a:t>aliquam</a:t>
                      </a:r>
                      <a:endParaRPr lang="en-US" sz="1500"/>
                    </a:p>
                  </a:txBody>
                  <a:tcPr marL="252000" anchor="ctr">
                    <a:lnL w="19050" cap="flat" cmpd="sng" algn="ctr">
                      <a:noFill/>
                      <a:prstDash val="solid"/>
                      <a:round/>
                      <a:headEnd type="none" w="med" len="med"/>
                      <a:tailEnd type="none" w="med" len="med"/>
                    </a:lnL>
                  </a:tcPr>
                </a:tc>
                <a:tc>
                  <a:txBody>
                    <a:bodyPr/>
                    <a:lstStyle/>
                    <a:p>
                      <a:endParaRPr lang="en-US" sz="1500"/>
                    </a:p>
                  </a:txBody>
                  <a:tcPr marL="252000" anchor="ctr"/>
                </a:tc>
                <a:tc>
                  <a:txBody>
                    <a:bodyPr/>
                    <a:lstStyle/>
                    <a:p>
                      <a:endParaRPr lang="en-US" sz="1500"/>
                    </a:p>
                  </a:txBody>
                  <a:tcPr marL="252000" anchor="ctr"/>
                </a:tc>
                <a:tc>
                  <a:txBody>
                    <a:bodyPr/>
                    <a:lstStyle/>
                    <a:p>
                      <a:endParaRPr lang="en-US" sz="1500"/>
                    </a:p>
                  </a:txBody>
                  <a:tcPr marL="252000" anchor="ctr"/>
                </a:tc>
                <a:tc>
                  <a:txBody>
                    <a:bodyPr/>
                    <a:lstStyle/>
                    <a:p>
                      <a:endParaRPr lang="en-US" sz="1500"/>
                    </a:p>
                  </a:txBody>
                  <a:tcPr marL="252000" anchor="ctr">
                    <a:lnR w="19050" cap="flat" cmpd="sng" algn="ctr">
                      <a:noFill/>
                      <a:prstDash val="solid"/>
                      <a:round/>
                      <a:headEnd type="none" w="med" len="med"/>
                      <a:tailEnd type="none" w="med" len="med"/>
                    </a:lnR>
                  </a:tcPr>
                </a:tc>
                <a:extLst>
                  <a:ext uri="{0D108BD9-81ED-4DB2-BD59-A6C34878D82A}">
                    <a16:rowId xmlns:a16="http://schemas.microsoft.com/office/drawing/2014/main" val="10002"/>
                  </a:ext>
                </a:extLst>
              </a:tr>
              <a:tr h="485488">
                <a:tc>
                  <a:txBody>
                    <a:bodyPr/>
                    <a:lstStyle/>
                    <a:p>
                      <a:r>
                        <a:rPr lang="en-US" sz="1500"/>
                        <a:t>Integer </a:t>
                      </a:r>
                      <a:r>
                        <a:rPr lang="en-US" sz="1500" err="1"/>
                        <a:t>aliquam</a:t>
                      </a:r>
                      <a:endParaRPr lang="en-US" sz="1500"/>
                    </a:p>
                  </a:txBody>
                  <a:tcPr marL="252000" anchor="ctr">
                    <a:lnL w="19050" cap="flat" cmpd="sng" algn="ctr">
                      <a:noFill/>
                      <a:prstDash val="solid"/>
                      <a:round/>
                      <a:headEnd type="none" w="med" len="med"/>
                      <a:tailEnd type="none" w="med" len="med"/>
                    </a:lnL>
                  </a:tcPr>
                </a:tc>
                <a:tc>
                  <a:txBody>
                    <a:bodyPr/>
                    <a:lstStyle/>
                    <a:p>
                      <a:endParaRPr lang="en-US" sz="1500"/>
                    </a:p>
                  </a:txBody>
                  <a:tcPr marL="252000" anchor="ctr"/>
                </a:tc>
                <a:tc>
                  <a:txBody>
                    <a:bodyPr/>
                    <a:lstStyle/>
                    <a:p>
                      <a:endParaRPr lang="en-US" sz="1500"/>
                    </a:p>
                  </a:txBody>
                  <a:tcPr marL="252000" anchor="ctr"/>
                </a:tc>
                <a:tc>
                  <a:txBody>
                    <a:bodyPr/>
                    <a:lstStyle/>
                    <a:p>
                      <a:endParaRPr lang="en-US" sz="1500"/>
                    </a:p>
                  </a:txBody>
                  <a:tcPr marL="252000" anchor="ctr"/>
                </a:tc>
                <a:tc>
                  <a:txBody>
                    <a:bodyPr/>
                    <a:lstStyle/>
                    <a:p>
                      <a:endParaRPr lang="en-US" sz="1500"/>
                    </a:p>
                  </a:txBody>
                  <a:tcPr marL="252000" anchor="ctr">
                    <a:lnR w="19050" cap="flat" cmpd="sng" algn="ctr">
                      <a:noFill/>
                      <a:prstDash val="solid"/>
                      <a:round/>
                      <a:headEnd type="none" w="med" len="med"/>
                      <a:tailEnd type="none" w="med" len="med"/>
                    </a:lnR>
                  </a:tcPr>
                </a:tc>
                <a:extLst>
                  <a:ext uri="{0D108BD9-81ED-4DB2-BD59-A6C34878D82A}">
                    <a16:rowId xmlns:a16="http://schemas.microsoft.com/office/drawing/2014/main" val="10003"/>
                  </a:ext>
                </a:extLst>
              </a:tr>
              <a:tr h="485488">
                <a:tc>
                  <a:txBody>
                    <a:bodyPr/>
                    <a:lstStyle/>
                    <a:p>
                      <a:r>
                        <a:rPr lang="en-US" sz="1500"/>
                        <a:t>Integer </a:t>
                      </a:r>
                      <a:r>
                        <a:rPr lang="en-US" sz="1500" err="1"/>
                        <a:t>aliquam</a:t>
                      </a:r>
                      <a:endParaRPr lang="en-US" sz="1500"/>
                    </a:p>
                  </a:txBody>
                  <a:tcPr marL="252000" anchor="ctr">
                    <a:lnL w="19050" cap="flat" cmpd="sng" algn="ctr">
                      <a:noFill/>
                      <a:prstDash val="solid"/>
                      <a:round/>
                      <a:headEnd type="none" w="med" len="med"/>
                      <a:tailEnd type="none" w="med" len="med"/>
                    </a:lnL>
                  </a:tcPr>
                </a:tc>
                <a:tc>
                  <a:txBody>
                    <a:bodyPr/>
                    <a:lstStyle/>
                    <a:p>
                      <a:endParaRPr lang="en-US" sz="1500"/>
                    </a:p>
                  </a:txBody>
                  <a:tcPr marL="252000" anchor="ctr"/>
                </a:tc>
                <a:tc>
                  <a:txBody>
                    <a:bodyPr/>
                    <a:lstStyle/>
                    <a:p>
                      <a:endParaRPr lang="en-US" sz="1500"/>
                    </a:p>
                  </a:txBody>
                  <a:tcPr marL="252000" anchor="ctr"/>
                </a:tc>
                <a:tc>
                  <a:txBody>
                    <a:bodyPr/>
                    <a:lstStyle/>
                    <a:p>
                      <a:endParaRPr lang="en-US" sz="1500"/>
                    </a:p>
                  </a:txBody>
                  <a:tcPr marL="252000" anchor="ctr"/>
                </a:tc>
                <a:tc>
                  <a:txBody>
                    <a:bodyPr/>
                    <a:lstStyle/>
                    <a:p>
                      <a:endParaRPr lang="en-US" sz="1500"/>
                    </a:p>
                  </a:txBody>
                  <a:tcPr marL="252000" anchor="ctr">
                    <a:lnR w="19050" cap="flat" cmpd="sng" algn="ctr">
                      <a:noFill/>
                      <a:prstDash val="solid"/>
                      <a:round/>
                      <a:headEnd type="none" w="med" len="med"/>
                      <a:tailEnd type="none" w="med" len="med"/>
                    </a:lnR>
                  </a:tcPr>
                </a:tc>
                <a:extLst>
                  <a:ext uri="{0D108BD9-81ED-4DB2-BD59-A6C34878D82A}">
                    <a16:rowId xmlns:a16="http://schemas.microsoft.com/office/drawing/2014/main" val="10004"/>
                  </a:ext>
                </a:extLst>
              </a:tr>
              <a:tr h="485488">
                <a:tc>
                  <a:txBody>
                    <a:bodyPr/>
                    <a:lstStyle/>
                    <a:p>
                      <a:r>
                        <a:rPr lang="en-US" sz="1500"/>
                        <a:t>Integer </a:t>
                      </a:r>
                      <a:r>
                        <a:rPr lang="en-US" sz="1500" err="1"/>
                        <a:t>aliquam</a:t>
                      </a:r>
                      <a:endParaRPr lang="en-US" sz="1500"/>
                    </a:p>
                  </a:txBody>
                  <a:tcPr marL="252000" anchor="ctr">
                    <a:lnL w="19050" cap="flat" cmpd="sng" algn="ctr">
                      <a:noFill/>
                      <a:prstDash val="solid"/>
                      <a:round/>
                      <a:headEnd type="none" w="med" len="med"/>
                      <a:tailEnd type="none" w="med" len="med"/>
                    </a:lnL>
                    <a:lnB w="19050" cap="flat" cmpd="sng" algn="ctr">
                      <a:solidFill>
                        <a:schemeClr val="tx1"/>
                      </a:solidFill>
                      <a:prstDash val="solid"/>
                      <a:round/>
                      <a:headEnd type="none" w="med" len="med"/>
                      <a:tailEnd type="none" w="med" len="med"/>
                    </a:lnB>
                  </a:tcPr>
                </a:tc>
                <a:tc>
                  <a:txBody>
                    <a:bodyPr/>
                    <a:lstStyle/>
                    <a:p>
                      <a:endParaRPr lang="en-US" sz="1500"/>
                    </a:p>
                  </a:txBody>
                  <a:tcPr marL="252000" anchor="ctr">
                    <a:lnB w="19050" cap="flat" cmpd="sng" algn="ctr">
                      <a:solidFill>
                        <a:schemeClr val="tx1"/>
                      </a:solidFill>
                      <a:prstDash val="solid"/>
                      <a:round/>
                      <a:headEnd type="none" w="med" len="med"/>
                      <a:tailEnd type="none" w="med" len="med"/>
                    </a:lnB>
                  </a:tcPr>
                </a:tc>
                <a:tc>
                  <a:txBody>
                    <a:bodyPr/>
                    <a:lstStyle/>
                    <a:p>
                      <a:endParaRPr lang="en-US" sz="1500"/>
                    </a:p>
                  </a:txBody>
                  <a:tcPr marL="252000" anchor="ctr">
                    <a:lnB w="19050" cap="flat" cmpd="sng" algn="ctr">
                      <a:solidFill>
                        <a:schemeClr val="tx1"/>
                      </a:solidFill>
                      <a:prstDash val="solid"/>
                      <a:round/>
                      <a:headEnd type="none" w="med" len="med"/>
                      <a:tailEnd type="none" w="med" len="med"/>
                    </a:lnB>
                  </a:tcPr>
                </a:tc>
                <a:tc>
                  <a:txBody>
                    <a:bodyPr/>
                    <a:lstStyle/>
                    <a:p>
                      <a:endParaRPr lang="en-US" sz="1500"/>
                    </a:p>
                  </a:txBody>
                  <a:tcPr marL="252000" anchor="ctr">
                    <a:lnB w="19050" cap="flat" cmpd="sng" algn="ctr">
                      <a:solidFill>
                        <a:schemeClr val="tx1"/>
                      </a:solidFill>
                      <a:prstDash val="solid"/>
                      <a:round/>
                      <a:headEnd type="none" w="med" len="med"/>
                      <a:tailEnd type="none" w="med" len="med"/>
                    </a:lnB>
                  </a:tcPr>
                </a:tc>
                <a:tc>
                  <a:txBody>
                    <a:bodyPr/>
                    <a:lstStyle/>
                    <a:p>
                      <a:endParaRPr lang="en-US" sz="1500"/>
                    </a:p>
                  </a:txBody>
                  <a:tcPr marL="252000" anchor="ctr">
                    <a:lnR w="19050" cap="flat" cmpd="sng" algn="ctr">
                      <a:noFill/>
                      <a:prstDash val="solid"/>
                      <a:round/>
                      <a:headEnd type="none" w="med" len="med"/>
                      <a:tailEnd type="none" w="med" len="med"/>
                    </a:lnR>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grpSp>
        <p:nvGrpSpPr>
          <p:cNvPr id="9" name="Group 8"/>
          <p:cNvGrpSpPr>
            <a:grpSpLocks noChangeAspect="1"/>
          </p:cNvGrpSpPr>
          <p:nvPr/>
        </p:nvGrpSpPr>
        <p:grpSpPr>
          <a:xfrm>
            <a:off x="3816773" y="1370375"/>
            <a:ext cx="187482" cy="187222"/>
            <a:chOff x="3816773" y="2420248"/>
            <a:chExt cx="187482" cy="187222"/>
          </a:xfrm>
        </p:grpSpPr>
        <p:sp>
          <p:nvSpPr>
            <p:cNvPr id="10" name="Rectangle 9"/>
            <p:cNvSpPr>
              <a:spLocks noChangeAspect="1"/>
            </p:cNvSpPr>
            <p:nvPr/>
          </p:nvSpPr>
          <p:spPr>
            <a:xfrm>
              <a:off x="3816773" y="2420248"/>
              <a:ext cx="187482" cy="18722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9"/>
            <p:cNvSpPr>
              <a:spLocks noChangeAspect="1"/>
            </p:cNvSpPr>
            <p:nvPr/>
          </p:nvSpPr>
          <p:spPr bwMode="auto">
            <a:xfrm>
              <a:off x="3836735" y="2460700"/>
              <a:ext cx="147558" cy="106319"/>
            </a:xfrm>
            <a:custGeom>
              <a:avLst/>
              <a:gdLst>
                <a:gd name="T0" fmla="*/ 85 w 229"/>
                <a:gd name="T1" fmla="*/ 165 h 165"/>
                <a:gd name="T2" fmla="*/ 0 w 229"/>
                <a:gd name="T3" fmla="*/ 77 h 165"/>
                <a:gd name="T4" fmla="*/ 22 w 229"/>
                <a:gd name="T5" fmla="*/ 57 h 165"/>
                <a:gd name="T6" fmla="*/ 85 w 229"/>
                <a:gd name="T7" fmla="*/ 123 h 165"/>
                <a:gd name="T8" fmla="*/ 207 w 229"/>
                <a:gd name="T9" fmla="*/ 0 h 165"/>
                <a:gd name="T10" fmla="*/ 229 w 229"/>
                <a:gd name="T11" fmla="*/ 20 h 165"/>
                <a:gd name="T12" fmla="*/ 85 w 229"/>
                <a:gd name="T13" fmla="*/ 165 h 165"/>
              </a:gdLst>
              <a:ahLst/>
              <a:cxnLst>
                <a:cxn ang="0">
                  <a:pos x="T0" y="T1"/>
                </a:cxn>
                <a:cxn ang="0">
                  <a:pos x="T2" y="T3"/>
                </a:cxn>
                <a:cxn ang="0">
                  <a:pos x="T4" y="T5"/>
                </a:cxn>
                <a:cxn ang="0">
                  <a:pos x="T6" y="T7"/>
                </a:cxn>
                <a:cxn ang="0">
                  <a:pos x="T8" y="T9"/>
                </a:cxn>
                <a:cxn ang="0">
                  <a:pos x="T10" y="T11"/>
                </a:cxn>
                <a:cxn ang="0">
                  <a:pos x="T12" y="T13"/>
                </a:cxn>
              </a:cxnLst>
              <a:rect l="0" t="0" r="r" b="b"/>
              <a:pathLst>
                <a:path w="229" h="165">
                  <a:moveTo>
                    <a:pt x="85" y="165"/>
                  </a:moveTo>
                  <a:lnTo>
                    <a:pt x="0" y="77"/>
                  </a:lnTo>
                  <a:lnTo>
                    <a:pt x="22" y="57"/>
                  </a:lnTo>
                  <a:lnTo>
                    <a:pt x="85" y="123"/>
                  </a:lnTo>
                  <a:lnTo>
                    <a:pt x="207" y="0"/>
                  </a:lnTo>
                  <a:lnTo>
                    <a:pt x="229" y="20"/>
                  </a:lnTo>
                  <a:lnTo>
                    <a:pt x="85" y="165"/>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12" name="Group 11"/>
          <p:cNvGrpSpPr>
            <a:grpSpLocks noChangeAspect="1"/>
          </p:cNvGrpSpPr>
          <p:nvPr/>
        </p:nvGrpSpPr>
        <p:grpSpPr>
          <a:xfrm>
            <a:off x="3816773" y="1842832"/>
            <a:ext cx="187482" cy="187222"/>
            <a:chOff x="3816773" y="2985398"/>
            <a:chExt cx="187482" cy="187222"/>
          </a:xfrm>
        </p:grpSpPr>
        <p:sp>
          <p:nvSpPr>
            <p:cNvPr id="13" name="Rectangle 12"/>
            <p:cNvSpPr>
              <a:spLocks noChangeAspect="1"/>
            </p:cNvSpPr>
            <p:nvPr/>
          </p:nvSpPr>
          <p:spPr>
            <a:xfrm>
              <a:off x="3816773" y="2985398"/>
              <a:ext cx="187482" cy="18722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5"/>
            <p:cNvSpPr>
              <a:spLocks noChangeAspect="1"/>
            </p:cNvSpPr>
            <p:nvPr/>
          </p:nvSpPr>
          <p:spPr bwMode="auto">
            <a:xfrm>
              <a:off x="3855349" y="3023844"/>
              <a:ext cx="110331" cy="110331"/>
            </a:xfrm>
            <a:custGeom>
              <a:avLst/>
              <a:gdLst>
                <a:gd name="T0" fmla="*/ 168 w 168"/>
                <a:gd name="T1" fmla="*/ 20 h 168"/>
                <a:gd name="T2" fmla="*/ 148 w 168"/>
                <a:gd name="T3" fmla="*/ 0 h 168"/>
                <a:gd name="T4" fmla="*/ 84 w 168"/>
                <a:gd name="T5" fmla="*/ 64 h 168"/>
                <a:gd name="T6" fmla="*/ 20 w 168"/>
                <a:gd name="T7" fmla="*/ 0 h 168"/>
                <a:gd name="T8" fmla="*/ 0 w 168"/>
                <a:gd name="T9" fmla="*/ 20 h 168"/>
                <a:gd name="T10" fmla="*/ 64 w 168"/>
                <a:gd name="T11" fmla="*/ 84 h 168"/>
                <a:gd name="T12" fmla="*/ 0 w 168"/>
                <a:gd name="T13" fmla="*/ 149 h 168"/>
                <a:gd name="T14" fmla="*/ 20 w 168"/>
                <a:gd name="T15" fmla="*/ 168 h 168"/>
                <a:gd name="T16" fmla="*/ 84 w 168"/>
                <a:gd name="T17" fmla="*/ 107 h 168"/>
                <a:gd name="T18" fmla="*/ 148 w 168"/>
                <a:gd name="T19" fmla="*/ 168 h 168"/>
                <a:gd name="T20" fmla="*/ 168 w 168"/>
                <a:gd name="T21" fmla="*/ 149 h 168"/>
                <a:gd name="T22" fmla="*/ 106 w 168"/>
                <a:gd name="T23" fmla="*/ 84 h 168"/>
                <a:gd name="T24" fmla="*/ 168 w 168"/>
                <a:gd name="T25" fmla="*/ 2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8" h="168">
                  <a:moveTo>
                    <a:pt x="168" y="20"/>
                  </a:moveTo>
                  <a:lnTo>
                    <a:pt x="148" y="0"/>
                  </a:lnTo>
                  <a:lnTo>
                    <a:pt x="84" y="64"/>
                  </a:lnTo>
                  <a:lnTo>
                    <a:pt x="20" y="0"/>
                  </a:lnTo>
                  <a:lnTo>
                    <a:pt x="0" y="20"/>
                  </a:lnTo>
                  <a:lnTo>
                    <a:pt x="64" y="84"/>
                  </a:lnTo>
                  <a:lnTo>
                    <a:pt x="0" y="149"/>
                  </a:lnTo>
                  <a:lnTo>
                    <a:pt x="20" y="168"/>
                  </a:lnTo>
                  <a:lnTo>
                    <a:pt x="84" y="107"/>
                  </a:lnTo>
                  <a:lnTo>
                    <a:pt x="148" y="168"/>
                  </a:lnTo>
                  <a:lnTo>
                    <a:pt x="168" y="149"/>
                  </a:lnTo>
                  <a:lnTo>
                    <a:pt x="106" y="84"/>
                  </a:lnTo>
                  <a:lnTo>
                    <a:pt x="168" y="2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15" name="Group 14"/>
          <p:cNvGrpSpPr>
            <a:grpSpLocks noChangeAspect="1"/>
          </p:cNvGrpSpPr>
          <p:nvPr/>
        </p:nvGrpSpPr>
        <p:grpSpPr>
          <a:xfrm>
            <a:off x="3816773" y="2308939"/>
            <a:ext cx="187482" cy="187222"/>
            <a:chOff x="3816773" y="2420248"/>
            <a:chExt cx="187482" cy="187222"/>
          </a:xfrm>
        </p:grpSpPr>
        <p:sp>
          <p:nvSpPr>
            <p:cNvPr id="16" name="Rectangle 15"/>
            <p:cNvSpPr>
              <a:spLocks noChangeAspect="1"/>
            </p:cNvSpPr>
            <p:nvPr/>
          </p:nvSpPr>
          <p:spPr>
            <a:xfrm>
              <a:off x="3816773" y="2420248"/>
              <a:ext cx="187482" cy="18722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9"/>
            <p:cNvSpPr>
              <a:spLocks noChangeAspect="1"/>
            </p:cNvSpPr>
            <p:nvPr/>
          </p:nvSpPr>
          <p:spPr bwMode="auto">
            <a:xfrm>
              <a:off x="3836735" y="2460700"/>
              <a:ext cx="147558" cy="106319"/>
            </a:xfrm>
            <a:custGeom>
              <a:avLst/>
              <a:gdLst>
                <a:gd name="T0" fmla="*/ 85 w 229"/>
                <a:gd name="T1" fmla="*/ 165 h 165"/>
                <a:gd name="T2" fmla="*/ 0 w 229"/>
                <a:gd name="T3" fmla="*/ 77 h 165"/>
                <a:gd name="T4" fmla="*/ 22 w 229"/>
                <a:gd name="T5" fmla="*/ 57 h 165"/>
                <a:gd name="T6" fmla="*/ 85 w 229"/>
                <a:gd name="T7" fmla="*/ 123 h 165"/>
                <a:gd name="T8" fmla="*/ 207 w 229"/>
                <a:gd name="T9" fmla="*/ 0 h 165"/>
                <a:gd name="T10" fmla="*/ 229 w 229"/>
                <a:gd name="T11" fmla="*/ 20 h 165"/>
                <a:gd name="T12" fmla="*/ 85 w 229"/>
                <a:gd name="T13" fmla="*/ 165 h 165"/>
              </a:gdLst>
              <a:ahLst/>
              <a:cxnLst>
                <a:cxn ang="0">
                  <a:pos x="T0" y="T1"/>
                </a:cxn>
                <a:cxn ang="0">
                  <a:pos x="T2" y="T3"/>
                </a:cxn>
                <a:cxn ang="0">
                  <a:pos x="T4" y="T5"/>
                </a:cxn>
                <a:cxn ang="0">
                  <a:pos x="T6" y="T7"/>
                </a:cxn>
                <a:cxn ang="0">
                  <a:pos x="T8" y="T9"/>
                </a:cxn>
                <a:cxn ang="0">
                  <a:pos x="T10" y="T11"/>
                </a:cxn>
                <a:cxn ang="0">
                  <a:pos x="T12" y="T13"/>
                </a:cxn>
              </a:cxnLst>
              <a:rect l="0" t="0" r="r" b="b"/>
              <a:pathLst>
                <a:path w="229" h="165">
                  <a:moveTo>
                    <a:pt x="85" y="165"/>
                  </a:moveTo>
                  <a:lnTo>
                    <a:pt x="0" y="77"/>
                  </a:lnTo>
                  <a:lnTo>
                    <a:pt x="22" y="57"/>
                  </a:lnTo>
                  <a:lnTo>
                    <a:pt x="85" y="123"/>
                  </a:lnTo>
                  <a:lnTo>
                    <a:pt x="207" y="0"/>
                  </a:lnTo>
                  <a:lnTo>
                    <a:pt x="229" y="20"/>
                  </a:lnTo>
                  <a:lnTo>
                    <a:pt x="85" y="165"/>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21" name="Group 20"/>
          <p:cNvGrpSpPr>
            <a:grpSpLocks noChangeAspect="1"/>
          </p:cNvGrpSpPr>
          <p:nvPr/>
        </p:nvGrpSpPr>
        <p:grpSpPr>
          <a:xfrm>
            <a:off x="3816773" y="2791004"/>
            <a:ext cx="187482" cy="187222"/>
            <a:chOff x="3816773" y="2420248"/>
            <a:chExt cx="187482" cy="187222"/>
          </a:xfrm>
        </p:grpSpPr>
        <p:sp>
          <p:nvSpPr>
            <p:cNvPr id="22" name="Rectangle 21"/>
            <p:cNvSpPr>
              <a:spLocks noChangeAspect="1"/>
            </p:cNvSpPr>
            <p:nvPr/>
          </p:nvSpPr>
          <p:spPr>
            <a:xfrm>
              <a:off x="3816773" y="2420248"/>
              <a:ext cx="187482" cy="18722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9"/>
            <p:cNvSpPr>
              <a:spLocks noChangeAspect="1"/>
            </p:cNvSpPr>
            <p:nvPr/>
          </p:nvSpPr>
          <p:spPr bwMode="auto">
            <a:xfrm>
              <a:off x="3836735" y="2460700"/>
              <a:ext cx="147558" cy="106319"/>
            </a:xfrm>
            <a:custGeom>
              <a:avLst/>
              <a:gdLst>
                <a:gd name="T0" fmla="*/ 85 w 229"/>
                <a:gd name="T1" fmla="*/ 165 h 165"/>
                <a:gd name="T2" fmla="*/ 0 w 229"/>
                <a:gd name="T3" fmla="*/ 77 h 165"/>
                <a:gd name="T4" fmla="*/ 22 w 229"/>
                <a:gd name="T5" fmla="*/ 57 h 165"/>
                <a:gd name="T6" fmla="*/ 85 w 229"/>
                <a:gd name="T7" fmla="*/ 123 h 165"/>
                <a:gd name="T8" fmla="*/ 207 w 229"/>
                <a:gd name="T9" fmla="*/ 0 h 165"/>
                <a:gd name="T10" fmla="*/ 229 w 229"/>
                <a:gd name="T11" fmla="*/ 20 h 165"/>
                <a:gd name="T12" fmla="*/ 85 w 229"/>
                <a:gd name="T13" fmla="*/ 165 h 165"/>
              </a:gdLst>
              <a:ahLst/>
              <a:cxnLst>
                <a:cxn ang="0">
                  <a:pos x="T0" y="T1"/>
                </a:cxn>
                <a:cxn ang="0">
                  <a:pos x="T2" y="T3"/>
                </a:cxn>
                <a:cxn ang="0">
                  <a:pos x="T4" y="T5"/>
                </a:cxn>
                <a:cxn ang="0">
                  <a:pos x="T6" y="T7"/>
                </a:cxn>
                <a:cxn ang="0">
                  <a:pos x="T8" y="T9"/>
                </a:cxn>
                <a:cxn ang="0">
                  <a:pos x="T10" y="T11"/>
                </a:cxn>
                <a:cxn ang="0">
                  <a:pos x="T12" y="T13"/>
                </a:cxn>
              </a:cxnLst>
              <a:rect l="0" t="0" r="r" b="b"/>
              <a:pathLst>
                <a:path w="229" h="165">
                  <a:moveTo>
                    <a:pt x="85" y="165"/>
                  </a:moveTo>
                  <a:lnTo>
                    <a:pt x="0" y="77"/>
                  </a:lnTo>
                  <a:lnTo>
                    <a:pt x="22" y="57"/>
                  </a:lnTo>
                  <a:lnTo>
                    <a:pt x="85" y="123"/>
                  </a:lnTo>
                  <a:lnTo>
                    <a:pt x="207" y="0"/>
                  </a:lnTo>
                  <a:lnTo>
                    <a:pt x="229" y="20"/>
                  </a:lnTo>
                  <a:lnTo>
                    <a:pt x="85" y="165"/>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24" name="Group 23"/>
          <p:cNvGrpSpPr>
            <a:grpSpLocks noChangeAspect="1"/>
          </p:cNvGrpSpPr>
          <p:nvPr/>
        </p:nvGrpSpPr>
        <p:grpSpPr>
          <a:xfrm>
            <a:off x="3816773" y="3271575"/>
            <a:ext cx="187482" cy="187222"/>
            <a:chOff x="3816773" y="2420248"/>
            <a:chExt cx="187482" cy="187222"/>
          </a:xfrm>
        </p:grpSpPr>
        <p:sp>
          <p:nvSpPr>
            <p:cNvPr id="25" name="Rectangle 24"/>
            <p:cNvSpPr>
              <a:spLocks noChangeAspect="1"/>
            </p:cNvSpPr>
            <p:nvPr/>
          </p:nvSpPr>
          <p:spPr>
            <a:xfrm>
              <a:off x="3816773" y="2420248"/>
              <a:ext cx="187482" cy="18722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9"/>
            <p:cNvSpPr>
              <a:spLocks noChangeAspect="1"/>
            </p:cNvSpPr>
            <p:nvPr/>
          </p:nvSpPr>
          <p:spPr bwMode="auto">
            <a:xfrm>
              <a:off x="3836735" y="2460700"/>
              <a:ext cx="147558" cy="106319"/>
            </a:xfrm>
            <a:custGeom>
              <a:avLst/>
              <a:gdLst>
                <a:gd name="T0" fmla="*/ 85 w 229"/>
                <a:gd name="T1" fmla="*/ 165 h 165"/>
                <a:gd name="T2" fmla="*/ 0 w 229"/>
                <a:gd name="T3" fmla="*/ 77 h 165"/>
                <a:gd name="T4" fmla="*/ 22 w 229"/>
                <a:gd name="T5" fmla="*/ 57 h 165"/>
                <a:gd name="T6" fmla="*/ 85 w 229"/>
                <a:gd name="T7" fmla="*/ 123 h 165"/>
                <a:gd name="T8" fmla="*/ 207 w 229"/>
                <a:gd name="T9" fmla="*/ 0 h 165"/>
                <a:gd name="T10" fmla="*/ 229 w 229"/>
                <a:gd name="T11" fmla="*/ 20 h 165"/>
                <a:gd name="T12" fmla="*/ 85 w 229"/>
                <a:gd name="T13" fmla="*/ 165 h 165"/>
              </a:gdLst>
              <a:ahLst/>
              <a:cxnLst>
                <a:cxn ang="0">
                  <a:pos x="T0" y="T1"/>
                </a:cxn>
                <a:cxn ang="0">
                  <a:pos x="T2" y="T3"/>
                </a:cxn>
                <a:cxn ang="0">
                  <a:pos x="T4" y="T5"/>
                </a:cxn>
                <a:cxn ang="0">
                  <a:pos x="T6" y="T7"/>
                </a:cxn>
                <a:cxn ang="0">
                  <a:pos x="T8" y="T9"/>
                </a:cxn>
                <a:cxn ang="0">
                  <a:pos x="T10" y="T11"/>
                </a:cxn>
                <a:cxn ang="0">
                  <a:pos x="T12" y="T13"/>
                </a:cxn>
              </a:cxnLst>
              <a:rect l="0" t="0" r="r" b="b"/>
              <a:pathLst>
                <a:path w="229" h="165">
                  <a:moveTo>
                    <a:pt x="85" y="165"/>
                  </a:moveTo>
                  <a:lnTo>
                    <a:pt x="0" y="77"/>
                  </a:lnTo>
                  <a:lnTo>
                    <a:pt x="22" y="57"/>
                  </a:lnTo>
                  <a:lnTo>
                    <a:pt x="85" y="123"/>
                  </a:lnTo>
                  <a:lnTo>
                    <a:pt x="207" y="0"/>
                  </a:lnTo>
                  <a:lnTo>
                    <a:pt x="229" y="20"/>
                  </a:lnTo>
                  <a:lnTo>
                    <a:pt x="85" y="165"/>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27" name="Group 26"/>
          <p:cNvGrpSpPr>
            <a:grpSpLocks noChangeAspect="1"/>
          </p:cNvGrpSpPr>
          <p:nvPr/>
        </p:nvGrpSpPr>
        <p:grpSpPr>
          <a:xfrm>
            <a:off x="6002259" y="1370375"/>
            <a:ext cx="187482" cy="187222"/>
            <a:chOff x="3816773" y="2420248"/>
            <a:chExt cx="187482" cy="187222"/>
          </a:xfrm>
        </p:grpSpPr>
        <p:sp>
          <p:nvSpPr>
            <p:cNvPr id="28" name="Rectangle 27"/>
            <p:cNvSpPr>
              <a:spLocks noChangeAspect="1"/>
            </p:cNvSpPr>
            <p:nvPr/>
          </p:nvSpPr>
          <p:spPr>
            <a:xfrm>
              <a:off x="3816773" y="2420248"/>
              <a:ext cx="187482" cy="18722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9"/>
            <p:cNvSpPr>
              <a:spLocks noChangeAspect="1"/>
            </p:cNvSpPr>
            <p:nvPr/>
          </p:nvSpPr>
          <p:spPr bwMode="auto">
            <a:xfrm>
              <a:off x="3836735" y="2460700"/>
              <a:ext cx="147558" cy="106319"/>
            </a:xfrm>
            <a:custGeom>
              <a:avLst/>
              <a:gdLst>
                <a:gd name="T0" fmla="*/ 85 w 229"/>
                <a:gd name="T1" fmla="*/ 165 h 165"/>
                <a:gd name="T2" fmla="*/ 0 w 229"/>
                <a:gd name="T3" fmla="*/ 77 h 165"/>
                <a:gd name="T4" fmla="*/ 22 w 229"/>
                <a:gd name="T5" fmla="*/ 57 h 165"/>
                <a:gd name="T6" fmla="*/ 85 w 229"/>
                <a:gd name="T7" fmla="*/ 123 h 165"/>
                <a:gd name="T8" fmla="*/ 207 w 229"/>
                <a:gd name="T9" fmla="*/ 0 h 165"/>
                <a:gd name="T10" fmla="*/ 229 w 229"/>
                <a:gd name="T11" fmla="*/ 20 h 165"/>
                <a:gd name="T12" fmla="*/ 85 w 229"/>
                <a:gd name="T13" fmla="*/ 165 h 165"/>
              </a:gdLst>
              <a:ahLst/>
              <a:cxnLst>
                <a:cxn ang="0">
                  <a:pos x="T0" y="T1"/>
                </a:cxn>
                <a:cxn ang="0">
                  <a:pos x="T2" y="T3"/>
                </a:cxn>
                <a:cxn ang="0">
                  <a:pos x="T4" y="T5"/>
                </a:cxn>
                <a:cxn ang="0">
                  <a:pos x="T6" y="T7"/>
                </a:cxn>
                <a:cxn ang="0">
                  <a:pos x="T8" y="T9"/>
                </a:cxn>
                <a:cxn ang="0">
                  <a:pos x="T10" y="T11"/>
                </a:cxn>
                <a:cxn ang="0">
                  <a:pos x="T12" y="T13"/>
                </a:cxn>
              </a:cxnLst>
              <a:rect l="0" t="0" r="r" b="b"/>
              <a:pathLst>
                <a:path w="229" h="165">
                  <a:moveTo>
                    <a:pt x="85" y="165"/>
                  </a:moveTo>
                  <a:lnTo>
                    <a:pt x="0" y="77"/>
                  </a:lnTo>
                  <a:lnTo>
                    <a:pt x="22" y="57"/>
                  </a:lnTo>
                  <a:lnTo>
                    <a:pt x="85" y="123"/>
                  </a:lnTo>
                  <a:lnTo>
                    <a:pt x="207" y="0"/>
                  </a:lnTo>
                  <a:lnTo>
                    <a:pt x="229" y="20"/>
                  </a:lnTo>
                  <a:lnTo>
                    <a:pt x="85" y="165"/>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30" name="Group 29"/>
          <p:cNvGrpSpPr>
            <a:grpSpLocks noChangeAspect="1"/>
          </p:cNvGrpSpPr>
          <p:nvPr/>
        </p:nvGrpSpPr>
        <p:grpSpPr>
          <a:xfrm>
            <a:off x="6002259" y="1842832"/>
            <a:ext cx="187482" cy="187222"/>
            <a:chOff x="3816773" y="2985398"/>
            <a:chExt cx="187482" cy="187222"/>
          </a:xfrm>
        </p:grpSpPr>
        <p:sp>
          <p:nvSpPr>
            <p:cNvPr id="31" name="Rectangle 30"/>
            <p:cNvSpPr>
              <a:spLocks noChangeAspect="1"/>
            </p:cNvSpPr>
            <p:nvPr/>
          </p:nvSpPr>
          <p:spPr>
            <a:xfrm>
              <a:off x="3816773" y="2985398"/>
              <a:ext cx="187482" cy="18722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5"/>
            <p:cNvSpPr>
              <a:spLocks noChangeAspect="1"/>
            </p:cNvSpPr>
            <p:nvPr/>
          </p:nvSpPr>
          <p:spPr bwMode="auto">
            <a:xfrm>
              <a:off x="3855349" y="3023844"/>
              <a:ext cx="110331" cy="110331"/>
            </a:xfrm>
            <a:custGeom>
              <a:avLst/>
              <a:gdLst>
                <a:gd name="T0" fmla="*/ 168 w 168"/>
                <a:gd name="T1" fmla="*/ 20 h 168"/>
                <a:gd name="T2" fmla="*/ 148 w 168"/>
                <a:gd name="T3" fmla="*/ 0 h 168"/>
                <a:gd name="T4" fmla="*/ 84 w 168"/>
                <a:gd name="T5" fmla="*/ 64 h 168"/>
                <a:gd name="T6" fmla="*/ 20 w 168"/>
                <a:gd name="T7" fmla="*/ 0 h 168"/>
                <a:gd name="T8" fmla="*/ 0 w 168"/>
                <a:gd name="T9" fmla="*/ 20 h 168"/>
                <a:gd name="T10" fmla="*/ 64 w 168"/>
                <a:gd name="T11" fmla="*/ 84 h 168"/>
                <a:gd name="T12" fmla="*/ 0 w 168"/>
                <a:gd name="T13" fmla="*/ 149 h 168"/>
                <a:gd name="T14" fmla="*/ 20 w 168"/>
                <a:gd name="T15" fmla="*/ 168 h 168"/>
                <a:gd name="T16" fmla="*/ 84 w 168"/>
                <a:gd name="T17" fmla="*/ 107 h 168"/>
                <a:gd name="T18" fmla="*/ 148 w 168"/>
                <a:gd name="T19" fmla="*/ 168 h 168"/>
                <a:gd name="T20" fmla="*/ 168 w 168"/>
                <a:gd name="T21" fmla="*/ 149 h 168"/>
                <a:gd name="T22" fmla="*/ 106 w 168"/>
                <a:gd name="T23" fmla="*/ 84 h 168"/>
                <a:gd name="T24" fmla="*/ 168 w 168"/>
                <a:gd name="T25" fmla="*/ 2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8" h="168">
                  <a:moveTo>
                    <a:pt x="168" y="20"/>
                  </a:moveTo>
                  <a:lnTo>
                    <a:pt x="148" y="0"/>
                  </a:lnTo>
                  <a:lnTo>
                    <a:pt x="84" y="64"/>
                  </a:lnTo>
                  <a:lnTo>
                    <a:pt x="20" y="0"/>
                  </a:lnTo>
                  <a:lnTo>
                    <a:pt x="0" y="20"/>
                  </a:lnTo>
                  <a:lnTo>
                    <a:pt x="64" y="84"/>
                  </a:lnTo>
                  <a:lnTo>
                    <a:pt x="0" y="149"/>
                  </a:lnTo>
                  <a:lnTo>
                    <a:pt x="20" y="168"/>
                  </a:lnTo>
                  <a:lnTo>
                    <a:pt x="84" y="107"/>
                  </a:lnTo>
                  <a:lnTo>
                    <a:pt x="148" y="168"/>
                  </a:lnTo>
                  <a:lnTo>
                    <a:pt x="168" y="149"/>
                  </a:lnTo>
                  <a:lnTo>
                    <a:pt x="106" y="84"/>
                  </a:lnTo>
                  <a:lnTo>
                    <a:pt x="168" y="2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33" name="Group 32"/>
          <p:cNvGrpSpPr>
            <a:grpSpLocks noChangeAspect="1"/>
          </p:cNvGrpSpPr>
          <p:nvPr/>
        </p:nvGrpSpPr>
        <p:grpSpPr>
          <a:xfrm>
            <a:off x="6002259" y="2308939"/>
            <a:ext cx="187482" cy="187222"/>
            <a:chOff x="3816773" y="2420248"/>
            <a:chExt cx="187482" cy="187222"/>
          </a:xfrm>
        </p:grpSpPr>
        <p:sp>
          <p:nvSpPr>
            <p:cNvPr id="34" name="Rectangle 33"/>
            <p:cNvSpPr>
              <a:spLocks noChangeAspect="1"/>
            </p:cNvSpPr>
            <p:nvPr/>
          </p:nvSpPr>
          <p:spPr>
            <a:xfrm>
              <a:off x="3816773" y="2420248"/>
              <a:ext cx="187482" cy="18722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9"/>
            <p:cNvSpPr>
              <a:spLocks noChangeAspect="1"/>
            </p:cNvSpPr>
            <p:nvPr/>
          </p:nvSpPr>
          <p:spPr bwMode="auto">
            <a:xfrm>
              <a:off x="3836735" y="2460700"/>
              <a:ext cx="147558" cy="106319"/>
            </a:xfrm>
            <a:custGeom>
              <a:avLst/>
              <a:gdLst>
                <a:gd name="T0" fmla="*/ 85 w 229"/>
                <a:gd name="T1" fmla="*/ 165 h 165"/>
                <a:gd name="T2" fmla="*/ 0 w 229"/>
                <a:gd name="T3" fmla="*/ 77 h 165"/>
                <a:gd name="T4" fmla="*/ 22 w 229"/>
                <a:gd name="T5" fmla="*/ 57 h 165"/>
                <a:gd name="T6" fmla="*/ 85 w 229"/>
                <a:gd name="T7" fmla="*/ 123 h 165"/>
                <a:gd name="T8" fmla="*/ 207 w 229"/>
                <a:gd name="T9" fmla="*/ 0 h 165"/>
                <a:gd name="T10" fmla="*/ 229 w 229"/>
                <a:gd name="T11" fmla="*/ 20 h 165"/>
                <a:gd name="T12" fmla="*/ 85 w 229"/>
                <a:gd name="T13" fmla="*/ 165 h 165"/>
              </a:gdLst>
              <a:ahLst/>
              <a:cxnLst>
                <a:cxn ang="0">
                  <a:pos x="T0" y="T1"/>
                </a:cxn>
                <a:cxn ang="0">
                  <a:pos x="T2" y="T3"/>
                </a:cxn>
                <a:cxn ang="0">
                  <a:pos x="T4" y="T5"/>
                </a:cxn>
                <a:cxn ang="0">
                  <a:pos x="T6" y="T7"/>
                </a:cxn>
                <a:cxn ang="0">
                  <a:pos x="T8" y="T9"/>
                </a:cxn>
                <a:cxn ang="0">
                  <a:pos x="T10" y="T11"/>
                </a:cxn>
                <a:cxn ang="0">
                  <a:pos x="T12" y="T13"/>
                </a:cxn>
              </a:cxnLst>
              <a:rect l="0" t="0" r="r" b="b"/>
              <a:pathLst>
                <a:path w="229" h="165">
                  <a:moveTo>
                    <a:pt x="85" y="165"/>
                  </a:moveTo>
                  <a:lnTo>
                    <a:pt x="0" y="77"/>
                  </a:lnTo>
                  <a:lnTo>
                    <a:pt x="22" y="57"/>
                  </a:lnTo>
                  <a:lnTo>
                    <a:pt x="85" y="123"/>
                  </a:lnTo>
                  <a:lnTo>
                    <a:pt x="207" y="0"/>
                  </a:lnTo>
                  <a:lnTo>
                    <a:pt x="229" y="20"/>
                  </a:lnTo>
                  <a:lnTo>
                    <a:pt x="85" y="165"/>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36" name="Group 35"/>
          <p:cNvGrpSpPr>
            <a:grpSpLocks noChangeAspect="1"/>
          </p:cNvGrpSpPr>
          <p:nvPr/>
        </p:nvGrpSpPr>
        <p:grpSpPr>
          <a:xfrm>
            <a:off x="6002259" y="3271575"/>
            <a:ext cx="187482" cy="187222"/>
            <a:chOff x="3816773" y="2420248"/>
            <a:chExt cx="187482" cy="187222"/>
          </a:xfrm>
        </p:grpSpPr>
        <p:sp>
          <p:nvSpPr>
            <p:cNvPr id="37" name="Rectangle 36"/>
            <p:cNvSpPr>
              <a:spLocks noChangeAspect="1"/>
            </p:cNvSpPr>
            <p:nvPr/>
          </p:nvSpPr>
          <p:spPr>
            <a:xfrm>
              <a:off x="3816773" y="2420248"/>
              <a:ext cx="187482" cy="18722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Freeform 9"/>
            <p:cNvSpPr>
              <a:spLocks noChangeAspect="1"/>
            </p:cNvSpPr>
            <p:nvPr/>
          </p:nvSpPr>
          <p:spPr bwMode="auto">
            <a:xfrm>
              <a:off x="3836735" y="2460700"/>
              <a:ext cx="147558" cy="106319"/>
            </a:xfrm>
            <a:custGeom>
              <a:avLst/>
              <a:gdLst>
                <a:gd name="T0" fmla="*/ 85 w 229"/>
                <a:gd name="T1" fmla="*/ 165 h 165"/>
                <a:gd name="T2" fmla="*/ 0 w 229"/>
                <a:gd name="T3" fmla="*/ 77 h 165"/>
                <a:gd name="T4" fmla="*/ 22 w 229"/>
                <a:gd name="T5" fmla="*/ 57 h 165"/>
                <a:gd name="T6" fmla="*/ 85 w 229"/>
                <a:gd name="T7" fmla="*/ 123 h 165"/>
                <a:gd name="T8" fmla="*/ 207 w 229"/>
                <a:gd name="T9" fmla="*/ 0 h 165"/>
                <a:gd name="T10" fmla="*/ 229 w 229"/>
                <a:gd name="T11" fmla="*/ 20 h 165"/>
                <a:gd name="T12" fmla="*/ 85 w 229"/>
                <a:gd name="T13" fmla="*/ 165 h 165"/>
              </a:gdLst>
              <a:ahLst/>
              <a:cxnLst>
                <a:cxn ang="0">
                  <a:pos x="T0" y="T1"/>
                </a:cxn>
                <a:cxn ang="0">
                  <a:pos x="T2" y="T3"/>
                </a:cxn>
                <a:cxn ang="0">
                  <a:pos x="T4" y="T5"/>
                </a:cxn>
                <a:cxn ang="0">
                  <a:pos x="T6" y="T7"/>
                </a:cxn>
                <a:cxn ang="0">
                  <a:pos x="T8" y="T9"/>
                </a:cxn>
                <a:cxn ang="0">
                  <a:pos x="T10" y="T11"/>
                </a:cxn>
                <a:cxn ang="0">
                  <a:pos x="T12" y="T13"/>
                </a:cxn>
              </a:cxnLst>
              <a:rect l="0" t="0" r="r" b="b"/>
              <a:pathLst>
                <a:path w="229" h="165">
                  <a:moveTo>
                    <a:pt x="85" y="165"/>
                  </a:moveTo>
                  <a:lnTo>
                    <a:pt x="0" y="77"/>
                  </a:lnTo>
                  <a:lnTo>
                    <a:pt x="22" y="57"/>
                  </a:lnTo>
                  <a:lnTo>
                    <a:pt x="85" y="123"/>
                  </a:lnTo>
                  <a:lnTo>
                    <a:pt x="207" y="0"/>
                  </a:lnTo>
                  <a:lnTo>
                    <a:pt x="229" y="20"/>
                  </a:lnTo>
                  <a:lnTo>
                    <a:pt x="85" y="165"/>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42" name="Group 41"/>
          <p:cNvGrpSpPr>
            <a:grpSpLocks noChangeAspect="1"/>
          </p:cNvGrpSpPr>
          <p:nvPr/>
        </p:nvGrpSpPr>
        <p:grpSpPr>
          <a:xfrm>
            <a:off x="6002259" y="2788055"/>
            <a:ext cx="187482" cy="187222"/>
            <a:chOff x="3816773" y="2985398"/>
            <a:chExt cx="187482" cy="187222"/>
          </a:xfrm>
        </p:grpSpPr>
        <p:sp>
          <p:nvSpPr>
            <p:cNvPr id="43" name="Rectangle 42"/>
            <p:cNvSpPr>
              <a:spLocks noChangeAspect="1"/>
            </p:cNvSpPr>
            <p:nvPr/>
          </p:nvSpPr>
          <p:spPr>
            <a:xfrm>
              <a:off x="3816773" y="2985398"/>
              <a:ext cx="187482" cy="18722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Freeform 5"/>
            <p:cNvSpPr>
              <a:spLocks noChangeAspect="1"/>
            </p:cNvSpPr>
            <p:nvPr/>
          </p:nvSpPr>
          <p:spPr bwMode="auto">
            <a:xfrm>
              <a:off x="3855349" y="3023844"/>
              <a:ext cx="110331" cy="110331"/>
            </a:xfrm>
            <a:custGeom>
              <a:avLst/>
              <a:gdLst>
                <a:gd name="T0" fmla="*/ 168 w 168"/>
                <a:gd name="T1" fmla="*/ 20 h 168"/>
                <a:gd name="T2" fmla="*/ 148 w 168"/>
                <a:gd name="T3" fmla="*/ 0 h 168"/>
                <a:gd name="T4" fmla="*/ 84 w 168"/>
                <a:gd name="T5" fmla="*/ 64 h 168"/>
                <a:gd name="T6" fmla="*/ 20 w 168"/>
                <a:gd name="T7" fmla="*/ 0 h 168"/>
                <a:gd name="T8" fmla="*/ 0 w 168"/>
                <a:gd name="T9" fmla="*/ 20 h 168"/>
                <a:gd name="T10" fmla="*/ 64 w 168"/>
                <a:gd name="T11" fmla="*/ 84 h 168"/>
                <a:gd name="T12" fmla="*/ 0 w 168"/>
                <a:gd name="T13" fmla="*/ 149 h 168"/>
                <a:gd name="T14" fmla="*/ 20 w 168"/>
                <a:gd name="T15" fmla="*/ 168 h 168"/>
                <a:gd name="T16" fmla="*/ 84 w 168"/>
                <a:gd name="T17" fmla="*/ 107 h 168"/>
                <a:gd name="T18" fmla="*/ 148 w 168"/>
                <a:gd name="T19" fmla="*/ 168 h 168"/>
                <a:gd name="T20" fmla="*/ 168 w 168"/>
                <a:gd name="T21" fmla="*/ 149 h 168"/>
                <a:gd name="T22" fmla="*/ 106 w 168"/>
                <a:gd name="T23" fmla="*/ 84 h 168"/>
                <a:gd name="T24" fmla="*/ 168 w 168"/>
                <a:gd name="T25" fmla="*/ 2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8" h="168">
                  <a:moveTo>
                    <a:pt x="168" y="20"/>
                  </a:moveTo>
                  <a:lnTo>
                    <a:pt x="148" y="0"/>
                  </a:lnTo>
                  <a:lnTo>
                    <a:pt x="84" y="64"/>
                  </a:lnTo>
                  <a:lnTo>
                    <a:pt x="20" y="0"/>
                  </a:lnTo>
                  <a:lnTo>
                    <a:pt x="0" y="20"/>
                  </a:lnTo>
                  <a:lnTo>
                    <a:pt x="64" y="84"/>
                  </a:lnTo>
                  <a:lnTo>
                    <a:pt x="0" y="149"/>
                  </a:lnTo>
                  <a:lnTo>
                    <a:pt x="20" y="168"/>
                  </a:lnTo>
                  <a:lnTo>
                    <a:pt x="84" y="107"/>
                  </a:lnTo>
                  <a:lnTo>
                    <a:pt x="148" y="168"/>
                  </a:lnTo>
                  <a:lnTo>
                    <a:pt x="168" y="149"/>
                  </a:lnTo>
                  <a:lnTo>
                    <a:pt x="106" y="84"/>
                  </a:lnTo>
                  <a:lnTo>
                    <a:pt x="168" y="2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48" name="Group 47"/>
          <p:cNvGrpSpPr>
            <a:grpSpLocks noChangeAspect="1"/>
          </p:cNvGrpSpPr>
          <p:nvPr/>
        </p:nvGrpSpPr>
        <p:grpSpPr>
          <a:xfrm>
            <a:off x="8187745" y="2791004"/>
            <a:ext cx="187482" cy="187222"/>
            <a:chOff x="3816773" y="2420248"/>
            <a:chExt cx="187482" cy="187222"/>
          </a:xfrm>
        </p:grpSpPr>
        <p:sp>
          <p:nvSpPr>
            <p:cNvPr id="49" name="Rectangle 48"/>
            <p:cNvSpPr>
              <a:spLocks noChangeAspect="1"/>
            </p:cNvSpPr>
            <p:nvPr/>
          </p:nvSpPr>
          <p:spPr>
            <a:xfrm>
              <a:off x="3816773" y="2420248"/>
              <a:ext cx="187482" cy="18722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Freeform 9"/>
            <p:cNvSpPr>
              <a:spLocks noChangeAspect="1"/>
            </p:cNvSpPr>
            <p:nvPr/>
          </p:nvSpPr>
          <p:spPr bwMode="auto">
            <a:xfrm>
              <a:off x="3836735" y="2460700"/>
              <a:ext cx="147558" cy="106319"/>
            </a:xfrm>
            <a:custGeom>
              <a:avLst/>
              <a:gdLst>
                <a:gd name="T0" fmla="*/ 85 w 229"/>
                <a:gd name="T1" fmla="*/ 165 h 165"/>
                <a:gd name="T2" fmla="*/ 0 w 229"/>
                <a:gd name="T3" fmla="*/ 77 h 165"/>
                <a:gd name="T4" fmla="*/ 22 w 229"/>
                <a:gd name="T5" fmla="*/ 57 h 165"/>
                <a:gd name="T6" fmla="*/ 85 w 229"/>
                <a:gd name="T7" fmla="*/ 123 h 165"/>
                <a:gd name="T8" fmla="*/ 207 w 229"/>
                <a:gd name="T9" fmla="*/ 0 h 165"/>
                <a:gd name="T10" fmla="*/ 229 w 229"/>
                <a:gd name="T11" fmla="*/ 20 h 165"/>
                <a:gd name="T12" fmla="*/ 85 w 229"/>
                <a:gd name="T13" fmla="*/ 165 h 165"/>
              </a:gdLst>
              <a:ahLst/>
              <a:cxnLst>
                <a:cxn ang="0">
                  <a:pos x="T0" y="T1"/>
                </a:cxn>
                <a:cxn ang="0">
                  <a:pos x="T2" y="T3"/>
                </a:cxn>
                <a:cxn ang="0">
                  <a:pos x="T4" y="T5"/>
                </a:cxn>
                <a:cxn ang="0">
                  <a:pos x="T6" y="T7"/>
                </a:cxn>
                <a:cxn ang="0">
                  <a:pos x="T8" y="T9"/>
                </a:cxn>
                <a:cxn ang="0">
                  <a:pos x="T10" y="T11"/>
                </a:cxn>
                <a:cxn ang="0">
                  <a:pos x="T12" y="T13"/>
                </a:cxn>
              </a:cxnLst>
              <a:rect l="0" t="0" r="r" b="b"/>
              <a:pathLst>
                <a:path w="229" h="165">
                  <a:moveTo>
                    <a:pt x="85" y="165"/>
                  </a:moveTo>
                  <a:lnTo>
                    <a:pt x="0" y="77"/>
                  </a:lnTo>
                  <a:lnTo>
                    <a:pt x="22" y="57"/>
                  </a:lnTo>
                  <a:lnTo>
                    <a:pt x="85" y="123"/>
                  </a:lnTo>
                  <a:lnTo>
                    <a:pt x="207" y="0"/>
                  </a:lnTo>
                  <a:lnTo>
                    <a:pt x="229" y="20"/>
                  </a:lnTo>
                  <a:lnTo>
                    <a:pt x="85" y="165"/>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51" name="Group 50"/>
          <p:cNvGrpSpPr>
            <a:grpSpLocks noChangeAspect="1"/>
          </p:cNvGrpSpPr>
          <p:nvPr/>
        </p:nvGrpSpPr>
        <p:grpSpPr>
          <a:xfrm>
            <a:off x="8187745" y="3271575"/>
            <a:ext cx="187482" cy="187222"/>
            <a:chOff x="3816773" y="2420248"/>
            <a:chExt cx="187482" cy="187222"/>
          </a:xfrm>
        </p:grpSpPr>
        <p:sp>
          <p:nvSpPr>
            <p:cNvPr id="52" name="Rectangle 51"/>
            <p:cNvSpPr>
              <a:spLocks noChangeAspect="1"/>
            </p:cNvSpPr>
            <p:nvPr/>
          </p:nvSpPr>
          <p:spPr>
            <a:xfrm>
              <a:off x="3816773" y="2420248"/>
              <a:ext cx="187482" cy="18722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Freeform 9"/>
            <p:cNvSpPr>
              <a:spLocks noChangeAspect="1"/>
            </p:cNvSpPr>
            <p:nvPr/>
          </p:nvSpPr>
          <p:spPr bwMode="auto">
            <a:xfrm>
              <a:off x="3836735" y="2460700"/>
              <a:ext cx="147558" cy="106319"/>
            </a:xfrm>
            <a:custGeom>
              <a:avLst/>
              <a:gdLst>
                <a:gd name="T0" fmla="*/ 85 w 229"/>
                <a:gd name="T1" fmla="*/ 165 h 165"/>
                <a:gd name="T2" fmla="*/ 0 w 229"/>
                <a:gd name="T3" fmla="*/ 77 h 165"/>
                <a:gd name="T4" fmla="*/ 22 w 229"/>
                <a:gd name="T5" fmla="*/ 57 h 165"/>
                <a:gd name="T6" fmla="*/ 85 w 229"/>
                <a:gd name="T7" fmla="*/ 123 h 165"/>
                <a:gd name="T8" fmla="*/ 207 w 229"/>
                <a:gd name="T9" fmla="*/ 0 h 165"/>
                <a:gd name="T10" fmla="*/ 229 w 229"/>
                <a:gd name="T11" fmla="*/ 20 h 165"/>
                <a:gd name="T12" fmla="*/ 85 w 229"/>
                <a:gd name="T13" fmla="*/ 165 h 165"/>
              </a:gdLst>
              <a:ahLst/>
              <a:cxnLst>
                <a:cxn ang="0">
                  <a:pos x="T0" y="T1"/>
                </a:cxn>
                <a:cxn ang="0">
                  <a:pos x="T2" y="T3"/>
                </a:cxn>
                <a:cxn ang="0">
                  <a:pos x="T4" y="T5"/>
                </a:cxn>
                <a:cxn ang="0">
                  <a:pos x="T6" y="T7"/>
                </a:cxn>
                <a:cxn ang="0">
                  <a:pos x="T8" y="T9"/>
                </a:cxn>
                <a:cxn ang="0">
                  <a:pos x="T10" y="T11"/>
                </a:cxn>
                <a:cxn ang="0">
                  <a:pos x="T12" y="T13"/>
                </a:cxn>
              </a:cxnLst>
              <a:rect l="0" t="0" r="r" b="b"/>
              <a:pathLst>
                <a:path w="229" h="165">
                  <a:moveTo>
                    <a:pt x="85" y="165"/>
                  </a:moveTo>
                  <a:lnTo>
                    <a:pt x="0" y="77"/>
                  </a:lnTo>
                  <a:lnTo>
                    <a:pt x="22" y="57"/>
                  </a:lnTo>
                  <a:lnTo>
                    <a:pt x="85" y="123"/>
                  </a:lnTo>
                  <a:lnTo>
                    <a:pt x="207" y="0"/>
                  </a:lnTo>
                  <a:lnTo>
                    <a:pt x="229" y="20"/>
                  </a:lnTo>
                  <a:lnTo>
                    <a:pt x="85" y="165"/>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54" name="Group 53"/>
          <p:cNvGrpSpPr>
            <a:grpSpLocks noChangeAspect="1"/>
          </p:cNvGrpSpPr>
          <p:nvPr/>
        </p:nvGrpSpPr>
        <p:grpSpPr>
          <a:xfrm>
            <a:off x="8187745" y="2305990"/>
            <a:ext cx="187482" cy="187222"/>
            <a:chOff x="3816773" y="2985398"/>
            <a:chExt cx="187482" cy="187222"/>
          </a:xfrm>
        </p:grpSpPr>
        <p:sp>
          <p:nvSpPr>
            <p:cNvPr id="55" name="Rectangle 54"/>
            <p:cNvSpPr>
              <a:spLocks noChangeAspect="1"/>
            </p:cNvSpPr>
            <p:nvPr/>
          </p:nvSpPr>
          <p:spPr>
            <a:xfrm>
              <a:off x="3816773" y="2985398"/>
              <a:ext cx="187482" cy="18722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Freeform 5"/>
            <p:cNvSpPr>
              <a:spLocks noChangeAspect="1"/>
            </p:cNvSpPr>
            <p:nvPr/>
          </p:nvSpPr>
          <p:spPr bwMode="auto">
            <a:xfrm>
              <a:off x="3855349" y="3023844"/>
              <a:ext cx="110331" cy="110331"/>
            </a:xfrm>
            <a:custGeom>
              <a:avLst/>
              <a:gdLst>
                <a:gd name="T0" fmla="*/ 168 w 168"/>
                <a:gd name="T1" fmla="*/ 20 h 168"/>
                <a:gd name="T2" fmla="*/ 148 w 168"/>
                <a:gd name="T3" fmla="*/ 0 h 168"/>
                <a:gd name="T4" fmla="*/ 84 w 168"/>
                <a:gd name="T5" fmla="*/ 64 h 168"/>
                <a:gd name="T6" fmla="*/ 20 w 168"/>
                <a:gd name="T7" fmla="*/ 0 h 168"/>
                <a:gd name="T8" fmla="*/ 0 w 168"/>
                <a:gd name="T9" fmla="*/ 20 h 168"/>
                <a:gd name="T10" fmla="*/ 64 w 168"/>
                <a:gd name="T11" fmla="*/ 84 h 168"/>
                <a:gd name="T12" fmla="*/ 0 w 168"/>
                <a:gd name="T13" fmla="*/ 149 h 168"/>
                <a:gd name="T14" fmla="*/ 20 w 168"/>
                <a:gd name="T15" fmla="*/ 168 h 168"/>
                <a:gd name="T16" fmla="*/ 84 w 168"/>
                <a:gd name="T17" fmla="*/ 107 h 168"/>
                <a:gd name="T18" fmla="*/ 148 w 168"/>
                <a:gd name="T19" fmla="*/ 168 h 168"/>
                <a:gd name="T20" fmla="*/ 168 w 168"/>
                <a:gd name="T21" fmla="*/ 149 h 168"/>
                <a:gd name="T22" fmla="*/ 106 w 168"/>
                <a:gd name="T23" fmla="*/ 84 h 168"/>
                <a:gd name="T24" fmla="*/ 168 w 168"/>
                <a:gd name="T25" fmla="*/ 2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8" h="168">
                  <a:moveTo>
                    <a:pt x="168" y="20"/>
                  </a:moveTo>
                  <a:lnTo>
                    <a:pt x="148" y="0"/>
                  </a:lnTo>
                  <a:lnTo>
                    <a:pt x="84" y="64"/>
                  </a:lnTo>
                  <a:lnTo>
                    <a:pt x="20" y="0"/>
                  </a:lnTo>
                  <a:lnTo>
                    <a:pt x="0" y="20"/>
                  </a:lnTo>
                  <a:lnTo>
                    <a:pt x="64" y="84"/>
                  </a:lnTo>
                  <a:lnTo>
                    <a:pt x="0" y="149"/>
                  </a:lnTo>
                  <a:lnTo>
                    <a:pt x="20" y="168"/>
                  </a:lnTo>
                  <a:lnTo>
                    <a:pt x="84" y="107"/>
                  </a:lnTo>
                  <a:lnTo>
                    <a:pt x="148" y="168"/>
                  </a:lnTo>
                  <a:lnTo>
                    <a:pt x="168" y="149"/>
                  </a:lnTo>
                  <a:lnTo>
                    <a:pt x="106" y="84"/>
                  </a:lnTo>
                  <a:lnTo>
                    <a:pt x="168" y="2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57" name="Group 56"/>
          <p:cNvGrpSpPr>
            <a:grpSpLocks noChangeAspect="1"/>
          </p:cNvGrpSpPr>
          <p:nvPr/>
        </p:nvGrpSpPr>
        <p:grpSpPr>
          <a:xfrm>
            <a:off x="8187745" y="1842832"/>
            <a:ext cx="187482" cy="187222"/>
            <a:chOff x="3816773" y="2985398"/>
            <a:chExt cx="187482" cy="187222"/>
          </a:xfrm>
        </p:grpSpPr>
        <p:sp>
          <p:nvSpPr>
            <p:cNvPr id="58" name="Rectangle 57"/>
            <p:cNvSpPr>
              <a:spLocks noChangeAspect="1"/>
            </p:cNvSpPr>
            <p:nvPr/>
          </p:nvSpPr>
          <p:spPr>
            <a:xfrm>
              <a:off x="3816773" y="2985398"/>
              <a:ext cx="187482" cy="18722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Freeform 5"/>
            <p:cNvSpPr>
              <a:spLocks noChangeAspect="1"/>
            </p:cNvSpPr>
            <p:nvPr/>
          </p:nvSpPr>
          <p:spPr bwMode="auto">
            <a:xfrm>
              <a:off x="3855349" y="3023844"/>
              <a:ext cx="110331" cy="110331"/>
            </a:xfrm>
            <a:custGeom>
              <a:avLst/>
              <a:gdLst>
                <a:gd name="T0" fmla="*/ 168 w 168"/>
                <a:gd name="T1" fmla="*/ 20 h 168"/>
                <a:gd name="T2" fmla="*/ 148 w 168"/>
                <a:gd name="T3" fmla="*/ 0 h 168"/>
                <a:gd name="T4" fmla="*/ 84 w 168"/>
                <a:gd name="T5" fmla="*/ 64 h 168"/>
                <a:gd name="T6" fmla="*/ 20 w 168"/>
                <a:gd name="T7" fmla="*/ 0 h 168"/>
                <a:gd name="T8" fmla="*/ 0 w 168"/>
                <a:gd name="T9" fmla="*/ 20 h 168"/>
                <a:gd name="T10" fmla="*/ 64 w 168"/>
                <a:gd name="T11" fmla="*/ 84 h 168"/>
                <a:gd name="T12" fmla="*/ 0 w 168"/>
                <a:gd name="T13" fmla="*/ 149 h 168"/>
                <a:gd name="T14" fmla="*/ 20 w 168"/>
                <a:gd name="T15" fmla="*/ 168 h 168"/>
                <a:gd name="T16" fmla="*/ 84 w 168"/>
                <a:gd name="T17" fmla="*/ 107 h 168"/>
                <a:gd name="T18" fmla="*/ 148 w 168"/>
                <a:gd name="T19" fmla="*/ 168 h 168"/>
                <a:gd name="T20" fmla="*/ 168 w 168"/>
                <a:gd name="T21" fmla="*/ 149 h 168"/>
                <a:gd name="T22" fmla="*/ 106 w 168"/>
                <a:gd name="T23" fmla="*/ 84 h 168"/>
                <a:gd name="T24" fmla="*/ 168 w 168"/>
                <a:gd name="T25" fmla="*/ 2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8" h="168">
                  <a:moveTo>
                    <a:pt x="168" y="20"/>
                  </a:moveTo>
                  <a:lnTo>
                    <a:pt x="148" y="0"/>
                  </a:lnTo>
                  <a:lnTo>
                    <a:pt x="84" y="64"/>
                  </a:lnTo>
                  <a:lnTo>
                    <a:pt x="20" y="0"/>
                  </a:lnTo>
                  <a:lnTo>
                    <a:pt x="0" y="20"/>
                  </a:lnTo>
                  <a:lnTo>
                    <a:pt x="64" y="84"/>
                  </a:lnTo>
                  <a:lnTo>
                    <a:pt x="0" y="149"/>
                  </a:lnTo>
                  <a:lnTo>
                    <a:pt x="20" y="168"/>
                  </a:lnTo>
                  <a:lnTo>
                    <a:pt x="84" y="107"/>
                  </a:lnTo>
                  <a:lnTo>
                    <a:pt x="148" y="168"/>
                  </a:lnTo>
                  <a:lnTo>
                    <a:pt x="168" y="149"/>
                  </a:lnTo>
                  <a:lnTo>
                    <a:pt x="106" y="84"/>
                  </a:lnTo>
                  <a:lnTo>
                    <a:pt x="168" y="2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60" name="Group 59"/>
          <p:cNvGrpSpPr>
            <a:grpSpLocks noChangeAspect="1"/>
          </p:cNvGrpSpPr>
          <p:nvPr/>
        </p:nvGrpSpPr>
        <p:grpSpPr>
          <a:xfrm>
            <a:off x="8187745" y="1367426"/>
            <a:ext cx="187482" cy="187222"/>
            <a:chOff x="3816773" y="2985398"/>
            <a:chExt cx="187482" cy="187222"/>
          </a:xfrm>
        </p:grpSpPr>
        <p:sp>
          <p:nvSpPr>
            <p:cNvPr id="61" name="Rectangle 60"/>
            <p:cNvSpPr>
              <a:spLocks noChangeAspect="1"/>
            </p:cNvSpPr>
            <p:nvPr/>
          </p:nvSpPr>
          <p:spPr>
            <a:xfrm>
              <a:off x="3816773" y="2985398"/>
              <a:ext cx="187482" cy="18722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Freeform 5"/>
            <p:cNvSpPr>
              <a:spLocks noChangeAspect="1"/>
            </p:cNvSpPr>
            <p:nvPr/>
          </p:nvSpPr>
          <p:spPr bwMode="auto">
            <a:xfrm>
              <a:off x="3855349" y="3023844"/>
              <a:ext cx="110331" cy="110331"/>
            </a:xfrm>
            <a:custGeom>
              <a:avLst/>
              <a:gdLst>
                <a:gd name="T0" fmla="*/ 168 w 168"/>
                <a:gd name="T1" fmla="*/ 20 h 168"/>
                <a:gd name="T2" fmla="*/ 148 w 168"/>
                <a:gd name="T3" fmla="*/ 0 h 168"/>
                <a:gd name="T4" fmla="*/ 84 w 168"/>
                <a:gd name="T5" fmla="*/ 64 h 168"/>
                <a:gd name="T6" fmla="*/ 20 w 168"/>
                <a:gd name="T7" fmla="*/ 0 h 168"/>
                <a:gd name="T8" fmla="*/ 0 w 168"/>
                <a:gd name="T9" fmla="*/ 20 h 168"/>
                <a:gd name="T10" fmla="*/ 64 w 168"/>
                <a:gd name="T11" fmla="*/ 84 h 168"/>
                <a:gd name="T12" fmla="*/ 0 w 168"/>
                <a:gd name="T13" fmla="*/ 149 h 168"/>
                <a:gd name="T14" fmla="*/ 20 w 168"/>
                <a:gd name="T15" fmla="*/ 168 h 168"/>
                <a:gd name="T16" fmla="*/ 84 w 168"/>
                <a:gd name="T17" fmla="*/ 107 h 168"/>
                <a:gd name="T18" fmla="*/ 148 w 168"/>
                <a:gd name="T19" fmla="*/ 168 h 168"/>
                <a:gd name="T20" fmla="*/ 168 w 168"/>
                <a:gd name="T21" fmla="*/ 149 h 168"/>
                <a:gd name="T22" fmla="*/ 106 w 168"/>
                <a:gd name="T23" fmla="*/ 84 h 168"/>
                <a:gd name="T24" fmla="*/ 168 w 168"/>
                <a:gd name="T25" fmla="*/ 2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8" h="168">
                  <a:moveTo>
                    <a:pt x="168" y="20"/>
                  </a:moveTo>
                  <a:lnTo>
                    <a:pt x="148" y="0"/>
                  </a:lnTo>
                  <a:lnTo>
                    <a:pt x="84" y="64"/>
                  </a:lnTo>
                  <a:lnTo>
                    <a:pt x="20" y="0"/>
                  </a:lnTo>
                  <a:lnTo>
                    <a:pt x="0" y="20"/>
                  </a:lnTo>
                  <a:lnTo>
                    <a:pt x="64" y="84"/>
                  </a:lnTo>
                  <a:lnTo>
                    <a:pt x="0" y="149"/>
                  </a:lnTo>
                  <a:lnTo>
                    <a:pt x="20" y="168"/>
                  </a:lnTo>
                  <a:lnTo>
                    <a:pt x="84" y="107"/>
                  </a:lnTo>
                  <a:lnTo>
                    <a:pt x="148" y="168"/>
                  </a:lnTo>
                  <a:lnTo>
                    <a:pt x="168" y="149"/>
                  </a:lnTo>
                  <a:lnTo>
                    <a:pt x="106" y="84"/>
                  </a:lnTo>
                  <a:lnTo>
                    <a:pt x="168" y="2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63" name="Group 62"/>
          <p:cNvGrpSpPr>
            <a:grpSpLocks noChangeAspect="1"/>
          </p:cNvGrpSpPr>
          <p:nvPr/>
        </p:nvGrpSpPr>
        <p:grpSpPr>
          <a:xfrm>
            <a:off x="10373231" y="3268400"/>
            <a:ext cx="187482" cy="187222"/>
            <a:chOff x="3816773" y="2985398"/>
            <a:chExt cx="187482" cy="187222"/>
          </a:xfrm>
        </p:grpSpPr>
        <p:sp>
          <p:nvSpPr>
            <p:cNvPr id="64" name="Rectangle 63"/>
            <p:cNvSpPr>
              <a:spLocks noChangeAspect="1"/>
            </p:cNvSpPr>
            <p:nvPr/>
          </p:nvSpPr>
          <p:spPr>
            <a:xfrm>
              <a:off x="3816773" y="2985398"/>
              <a:ext cx="187482" cy="18722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Freeform 5"/>
            <p:cNvSpPr>
              <a:spLocks noChangeAspect="1"/>
            </p:cNvSpPr>
            <p:nvPr/>
          </p:nvSpPr>
          <p:spPr bwMode="auto">
            <a:xfrm>
              <a:off x="3855349" y="3023844"/>
              <a:ext cx="110331" cy="110331"/>
            </a:xfrm>
            <a:custGeom>
              <a:avLst/>
              <a:gdLst>
                <a:gd name="T0" fmla="*/ 168 w 168"/>
                <a:gd name="T1" fmla="*/ 20 h 168"/>
                <a:gd name="T2" fmla="*/ 148 w 168"/>
                <a:gd name="T3" fmla="*/ 0 h 168"/>
                <a:gd name="T4" fmla="*/ 84 w 168"/>
                <a:gd name="T5" fmla="*/ 64 h 168"/>
                <a:gd name="T6" fmla="*/ 20 w 168"/>
                <a:gd name="T7" fmla="*/ 0 h 168"/>
                <a:gd name="T8" fmla="*/ 0 w 168"/>
                <a:gd name="T9" fmla="*/ 20 h 168"/>
                <a:gd name="T10" fmla="*/ 64 w 168"/>
                <a:gd name="T11" fmla="*/ 84 h 168"/>
                <a:gd name="T12" fmla="*/ 0 w 168"/>
                <a:gd name="T13" fmla="*/ 149 h 168"/>
                <a:gd name="T14" fmla="*/ 20 w 168"/>
                <a:gd name="T15" fmla="*/ 168 h 168"/>
                <a:gd name="T16" fmla="*/ 84 w 168"/>
                <a:gd name="T17" fmla="*/ 107 h 168"/>
                <a:gd name="T18" fmla="*/ 148 w 168"/>
                <a:gd name="T19" fmla="*/ 168 h 168"/>
                <a:gd name="T20" fmla="*/ 168 w 168"/>
                <a:gd name="T21" fmla="*/ 149 h 168"/>
                <a:gd name="T22" fmla="*/ 106 w 168"/>
                <a:gd name="T23" fmla="*/ 84 h 168"/>
                <a:gd name="T24" fmla="*/ 168 w 168"/>
                <a:gd name="T25" fmla="*/ 2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8" h="168">
                  <a:moveTo>
                    <a:pt x="168" y="20"/>
                  </a:moveTo>
                  <a:lnTo>
                    <a:pt x="148" y="0"/>
                  </a:lnTo>
                  <a:lnTo>
                    <a:pt x="84" y="64"/>
                  </a:lnTo>
                  <a:lnTo>
                    <a:pt x="20" y="0"/>
                  </a:lnTo>
                  <a:lnTo>
                    <a:pt x="0" y="20"/>
                  </a:lnTo>
                  <a:lnTo>
                    <a:pt x="64" y="84"/>
                  </a:lnTo>
                  <a:lnTo>
                    <a:pt x="0" y="149"/>
                  </a:lnTo>
                  <a:lnTo>
                    <a:pt x="20" y="168"/>
                  </a:lnTo>
                  <a:lnTo>
                    <a:pt x="84" y="107"/>
                  </a:lnTo>
                  <a:lnTo>
                    <a:pt x="148" y="168"/>
                  </a:lnTo>
                  <a:lnTo>
                    <a:pt x="168" y="149"/>
                  </a:lnTo>
                  <a:lnTo>
                    <a:pt x="106" y="84"/>
                  </a:lnTo>
                  <a:lnTo>
                    <a:pt x="168" y="2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66" name="Group 65"/>
          <p:cNvGrpSpPr>
            <a:grpSpLocks noChangeAspect="1"/>
          </p:cNvGrpSpPr>
          <p:nvPr/>
        </p:nvGrpSpPr>
        <p:grpSpPr>
          <a:xfrm>
            <a:off x="10373231" y="2793953"/>
            <a:ext cx="187482" cy="187222"/>
            <a:chOff x="3816773" y="2985398"/>
            <a:chExt cx="187482" cy="187222"/>
          </a:xfrm>
        </p:grpSpPr>
        <p:sp>
          <p:nvSpPr>
            <p:cNvPr id="67" name="Rectangle 66"/>
            <p:cNvSpPr>
              <a:spLocks noChangeAspect="1"/>
            </p:cNvSpPr>
            <p:nvPr/>
          </p:nvSpPr>
          <p:spPr>
            <a:xfrm>
              <a:off x="3816773" y="2985398"/>
              <a:ext cx="187482" cy="18722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Freeform 5"/>
            <p:cNvSpPr>
              <a:spLocks noChangeAspect="1"/>
            </p:cNvSpPr>
            <p:nvPr/>
          </p:nvSpPr>
          <p:spPr bwMode="auto">
            <a:xfrm>
              <a:off x="3855349" y="3023844"/>
              <a:ext cx="110331" cy="110331"/>
            </a:xfrm>
            <a:custGeom>
              <a:avLst/>
              <a:gdLst>
                <a:gd name="T0" fmla="*/ 168 w 168"/>
                <a:gd name="T1" fmla="*/ 20 h 168"/>
                <a:gd name="T2" fmla="*/ 148 w 168"/>
                <a:gd name="T3" fmla="*/ 0 h 168"/>
                <a:gd name="T4" fmla="*/ 84 w 168"/>
                <a:gd name="T5" fmla="*/ 64 h 168"/>
                <a:gd name="T6" fmla="*/ 20 w 168"/>
                <a:gd name="T7" fmla="*/ 0 h 168"/>
                <a:gd name="T8" fmla="*/ 0 w 168"/>
                <a:gd name="T9" fmla="*/ 20 h 168"/>
                <a:gd name="T10" fmla="*/ 64 w 168"/>
                <a:gd name="T11" fmla="*/ 84 h 168"/>
                <a:gd name="T12" fmla="*/ 0 w 168"/>
                <a:gd name="T13" fmla="*/ 149 h 168"/>
                <a:gd name="T14" fmla="*/ 20 w 168"/>
                <a:gd name="T15" fmla="*/ 168 h 168"/>
                <a:gd name="T16" fmla="*/ 84 w 168"/>
                <a:gd name="T17" fmla="*/ 107 h 168"/>
                <a:gd name="T18" fmla="*/ 148 w 168"/>
                <a:gd name="T19" fmla="*/ 168 h 168"/>
                <a:gd name="T20" fmla="*/ 168 w 168"/>
                <a:gd name="T21" fmla="*/ 149 h 168"/>
                <a:gd name="T22" fmla="*/ 106 w 168"/>
                <a:gd name="T23" fmla="*/ 84 h 168"/>
                <a:gd name="T24" fmla="*/ 168 w 168"/>
                <a:gd name="T25" fmla="*/ 2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8" h="168">
                  <a:moveTo>
                    <a:pt x="168" y="20"/>
                  </a:moveTo>
                  <a:lnTo>
                    <a:pt x="148" y="0"/>
                  </a:lnTo>
                  <a:lnTo>
                    <a:pt x="84" y="64"/>
                  </a:lnTo>
                  <a:lnTo>
                    <a:pt x="20" y="0"/>
                  </a:lnTo>
                  <a:lnTo>
                    <a:pt x="0" y="20"/>
                  </a:lnTo>
                  <a:lnTo>
                    <a:pt x="64" y="84"/>
                  </a:lnTo>
                  <a:lnTo>
                    <a:pt x="0" y="149"/>
                  </a:lnTo>
                  <a:lnTo>
                    <a:pt x="20" y="168"/>
                  </a:lnTo>
                  <a:lnTo>
                    <a:pt x="84" y="107"/>
                  </a:lnTo>
                  <a:lnTo>
                    <a:pt x="148" y="168"/>
                  </a:lnTo>
                  <a:lnTo>
                    <a:pt x="168" y="149"/>
                  </a:lnTo>
                  <a:lnTo>
                    <a:pt x="106" y="84"/>
                  </a:lnTo>
                  <a:lnTo>
                    <a:pt x="168" y="2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72" name="Group 71"/>
          <p:cNvGrpSpPr>
            <a:grpSpLocks noChangeAspect="1"/>
          </p:cNvGrpSpPr>
          <p:nvPr/>
        </p:nvGrpSpPr>
        <p:grpSpPr>
          <a:xfrm>
            <a:off x="10373231" y="1364251"/>
            <a:ext cx="187482" cy="187222"/>
            <a:chOff x="3816773" y="2420248"/>
            <a:chExt cx="187482" cy="187222"/>
          </a:xfrm>
        </p:grpSpPr>
        <p:sp>
          <p:nvSpPr>
            <p:cNvPr id="73" name="Rectangle 72"/>
            <p:cNvSpPr>
              <a:spLocks noChangeAspect="1"/>
            </p:cNvSpPr>
            <p:nvPr/>
          </p:nvSpPr>
          <p:spPr>
            <a:xfrm>
              <a:off x="3816773" y="2420248"/>
              <a:ext cx="187482" cy="18722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Freeform 9"/>
            <p:cNvSpPr>
              <a:spLocks noChangeAspect="1"/>
            </p:cNvSpPr>
            <p:nvPr/>
          </p:nvSpPr>
          <p:spPr bwMode="auto">
            <a:xfrm>
              <a:off x="3836735" y="2460700"/>
              <a:ext cx="147558" cy="106319"/>
            </a:xfrm>
            <a:custGeom>
              <a:avLst/>
              <a:gdLst>
                <a:gd name="T0" fmla="*/ 85 w 229"/>
                <a:gd name="T1" fmla="*/ 165 h 165"/>
                <a:gd name="T2" fmla="*/ 0 w 229"/>
                <a:gd name="T3" fmla="*/ 77 h 165"/>
                <a:gd name="T4" fmla="*/ 22 w 229"/>
                <a:gd name="T5" fmla="*/ 57 h 165"/>
                <a:gd name="T6" fmla="*/ 85 w 229"/>
                <a:gd name="T7" fmla="*/ 123 h 165"/>
                <a:gd name="T8" fmla="*/ 207 w 229"/>
                <a:gd name="T9" fmla="*/ 0 h 165"/>
                <a:gd name="T10" fmla="*/ 229 w 229"/>
                <a:gd name="T11" fmla="*/ 20 h 165"/>
                <a:gd name="T12" fmla="*/ 85 w 229"/>
                <a:gd name="T13" fmla="*/ 165 h 165"/>
              </a:gdLst>
              <a:ahLst/>
              <a:cxnLst>
                <a:cxn ang="0">
                  <a:pos x="T0" y="T1"/>
                </a:cxn>
                <a:cxn ang="0">
                  <a:pos x="T2" y="T3"/>
                </a:cxn>
                <a:cxn ang="0">
                  <a:pos x="T4" y="T5"/>
                </a:cxn>
                <a:cxn ang="0">
                  <a:pos x="T6" y="T7"/>
                </a:cxn>
                <a:cxn ang="0">
                  <a:pos x="T8" y="T9"/>
                </a:cxn>
                <a:cxn ang="0">
                  <a:pos x="T10" y="T11"/>
                </a:cxn>
                <a:cxn ang="0">
                  <a:pos x="T12" y="T13"/>
                </a:cxn>
              </a:cxnLst>
              <a:rect l="0" t="0" r="r" b="b"/>
              <a:pathLst>
                <a:path w="229" h="165">
                  <a:moveTo>
                    <a:pt x="85" y="165"/>
                  </a:moveTo>
                  <a:lnTo>
                    <a:pt x="0" y="77"/>
                  </a:lnTo>
                  <a:lnTo>
                    <a:pt x="22" y="57"/>
                  </a:lnTo>
                  <a:lnTo>
                    <a:pt x="85" y="123"/>
                  </a:lnTo>
                  <a:lnTo>
                    <a:pt x="207" y="0"/>
                  </a:lnTo>
                  <a:lnTo>
                    <a:pt x="229" y="20"/>
                  </a:lnTo>
                  <a:lnTo>
                    <a:pt x="85" y="165"/>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75" name="Group 74"/>
          <p:cNvGrpSpPr>
            <a:grpSpLocks noChangeAspect="1"/>
          </p:cNvGrpSpPr>
          <p:nvPr/>
        </p:nvGrpSpPr>
        <p:grpSpPr>
          <a:xfrm>
            <a:off x="10373231" y="1836708"/>
            <a:ext cx="187482" cy="187222"/>
            <a:chOff x="3816773" y="2420248"/>
            <a:chExt cx="187482" cy="187222"/>
          </a:xfrm>
        </p:grpSpPr>
        <p:sp>
          <p:nvSpPr>
            <p:cNvPr id="76" name="Rectangle 75"/>
            <p:cNvSpPr>
              <a:spLocks noChangeAspect="1"/>
            </p:cNvSpPr>
            <p:nvPr/>
          </p:nvSpPr>
          <p:spPr>
            <a:xfrm>
              <a:off x="3816773" y="2420248"/>
              <a:ext cx="187482" cy="18722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Freeform 9"/>
            <p:cNvSpPr>
              <a:spLocks noChangeAspect="1"/>
            </p:cNvSpPr>
            <p:nvPr/>
          </p:nvSpPr>
          <p:spPr bwMode="auto">
            <a:xfrm>
              <a:off x="3836735" y="2460700"/>
              <a:ext cx="147558" cy="106319"/>
            </a:xfrm>
            <a:custGeom>
              <a:avLst/>
              <a:gdLst>
                <a:gd name="T0" fmla="*/ 85 w 229"/>
                <a:gd name="T1" fmla="*/ 165 h 165"/>
                <a:gd name="T2" fmla="*/ 0 w 229"/>
                <a:gd name="T3" fmla="*/ 77 h 165"/>
                <a:gd name="T4" fmla="*/ 22 w 229"/>
                <a:gd name="T5" fmla="*/ 57 h 165"/>
                <a:gd name="T6" fmla="*/ 85 w 229"/>
                <a:gd name="T7" fmla="*/ 123 h 165"/>
                <a:gd name="T8" fmla="*/ 207 w 229"/>
                <a:gd name="T9" fmla="*/ 0 h 165"/>
                <a:gd name="T10" fmla="*/ 229 w 229"/>
                <a:gd name="T11" fmla="*/ 20 h 165"/>
                <a:gd name="T12" fmla="*/ 85 w 229"/>
                <a:gd name="T13" fmla="*/ 165 h 165"/>
              </a:gdLst>
              <a:ahLst/>
              <a:cxnLst>
                <a:cxn ang="0">
                  <a:pos x="T0" y="T1"/>
                </a:cxn>
                <a:cxn ang="0">
                  <a:pos x="T2" y="T3"/>
                </a:cxn>
                <a:cxn ang="0">
                  <a:pos x="T4" y="T5"/>
                </a:cxn>
                <a:cxn ang="0">
                  <a:pos x="T6" y="T7"/>
                </a:cxn>
                <a:cxn ang="0">
                  <a:pos x="T8" y="T9"/>
                </a:cxn>
                <a:cxn ang="0">
                  <a:pos x="T10" y="T11"/>
                </a:cxn>
                <a:cxn ang="0">
                  <a:pos x="T12" y="T13"/>
                </a:cxn>
              </a:cxnLst>
              <a:rect l="0" t="0" r="r" b="b"/>
              <a:pathLst>
                <a:path w="229" h="165">
                  <a:moveTo>
                    <a:pt x="85" y="165"/>
                  </a:moveTo>
                  <a:lnTo>
                    <a:pt x="0" y="77"/>
                  </a:lnTo>
                  <a:lnTo>
                    <a:pt x="22" y="57"/>
                  </a:lnTo>
                  <a:lnTo>
                    <a:pt x="85" y="123"/>
                  </a:lnTo>
                  <a:lnTo>
                    <a:pt x="207" y="0"/>
                  </a:lnTo>
                  <a:lnTo>
                    <a:pt x="229" y="20"/>
                  </a:lnTo>
                  <a:lnTo>
                    <a:pt x="85" y="165"/>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78" name="Group 77"/>
          <p:cNvGrpSpPr>
            <a:grpSpLocks noChangeAspect="1"/>
          </p:cNvGrpSpPr>
          <p:nvPr/>
        </p:nvGrpSpPr>
        <p:grpSpPr>
          <a:xfrm>
            <a:off x="10373231" y="2305990"/>
            <a:ext cx="187482" cy="187222"/>
            <a:chOff x="3816773" y="2420248"/>
            <a:chExt cx="187482" cy="187222"/>
          </a:xfrm>
        </p:grpSpPr>
        <p:sp>
          <p:nvSpPr>
            <p:cNvPr id="79" name="Rectangle 78"/>
            <p:cNvSpPr>
              <a:spLocks noChangeAspect="1"/>
            </p:cNvSpPr>
            <p:nvPr/>
          </p:nvSpPr>
          <p:spPr>
            <a:xfrm>
              <a:off x="3816773" y="2420248"/>
              <a:ext cx="187482" cy="18722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Freeform 9"/>
            <p:cNvSpPr>
              <a:spLocks noChangeAspect="1"/>
            </p:cNvSpPr>
            <p:nvPr/>
          </p:nvSpPr>
          <p:spPr bwMode="auto">
            <a:xfrm>
              <a:off x="3836735" y="2460700"/>
              <a:ext cx="147558" cy="106319"/>
            </a:xfrm>
            <a:custGeom>
              <a:avLst/>
              <a:gdLst>
                <a:gd name="T0" fmla="*/ 85 w 229"/>
                <a:gd name="T1" fmla="*/ 165 h 165"/>
                <a:gd name="T2" fmla="*/ 0 w 229"/>
                <a:gd name="T3" fmla="*/ 77 h 165"/>
                <a:gd name="T4" fmla="*/ 22 w 229"/>
                <a:gd name="T5" fmla="*/ 57 h 165"/>
                <a:gd name="T6" fmla="*/ 85 w 229"/>
                <a:gd name="T7" fmla="*/ 123 h 165"/>
                <a:gd name="T8" fmla="*/ 207 w 229"/>
                <a:gd name="T9" fmla="*/ 0 h 165"/>
                <a:gd name="T10" fmla="*/ 229 w 229"/>
                <a:gd name="T11" fmla="*/ 20 h 165"/>
                <a:gd name="T12" fmla="*/ 85 w 229"/>
                <a:gd name="T13" fmla="*/ 165 h 165"/>
              </a:gdLst>
              <a:ahLst/>
              <a:cxnLst>
                <a:cxn ang="0">
                  <a:pos x="T0" y="T1"/>
                </a:cxn>
                <a:cxn ang="0">
                  <a:pos x="T2" y="T3"/>
                </a:cxn>
                <a:cxn ang="0">
                  <a:pos x="T4" y="T5"/>
                </a:cxn>
                <a:cxn ang="0">
                  <a:pos x="T6" y="T7"/>
                </a:cxn>
                <a:cxn ang="0">
                  <a:pos x="T8" y="T9"/>
                </a:cxn>
                <a:cxn ang="0">
                  <a:pos x="T10" y="T11"/>
                </a:cxn>
                <a:cxn ang="0">
                  <a:pos x="T12" y="T13"/>
                </a:cxn>
              </a:cxnLst>
              <a:rect l="0" t="0" r="r" b="b"/>
              <a:pathLst>
                <a:path w="229" h="165">
                  <a:moveTo>
                    <a:pt x="85" y="165"/>
                  </a:moveTo>
                  <a:lnTo>
                    <a:pt x="0" y="77"/>
                  </a:lnTo>
                  <a:lnTo>
                    <a:pt x="22" y="57"/>
                  </a:lnTo>
                  <a:lnTo>
                    <a:pt x="85" y="123"/>
                  </a:lnTo>
                  <a:lnTo>
                    <a:pt x="207" y="0"/>
                  </a:lnTo>
                  <a:lnTo>
                    <a:pt x="229" y="20"/>
                  </a:lnTo>
                  <a:lnTo>
                    <a:pt x="85" y="165"/>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69" name="Slide Number Placeholder 68">
            <a:extLst>
              <a:ext uri="{FF2B5EF4-FFF2-40B4-BE49-F238E27FC236}">
                <a16:creationId xmlns:a16="http://schemas.microsoft.com/office/drawing/2014/main" id="{4658B5E9-2642-4009-8C00-D6BA74DC5A4A}"/>
              </a:ext>
            </a:extLst>
          </p:cNvPr>
          <p:cNvSpPr>
            <a:spLocks noGrp="1"/>
          </p:cNvSpPr>
          <p:nvPr>
            <p:ph type="sldNum" sz="quarter" idx="14"/>
          </p:nvPr>
        </p:nvSpPr>
        <p:spPr/>
        <p:txBody>
          <a:bodyPr/>
          <a:lstStyle/>
          <a:p>
            <a:fld id="{4E6DB2D9-BBD8-435B-B34A-9B8472CE273E}" type="slidenum">
              <a:rPr lang="en-US" smtClean="0"/>
              <a:pPr/>
              <a:t>52</a:t>
            </a:fld>
            <a:endParaRPr lang="en-US"/>
          </a:p>
        </p:txBody>
      </p:sp>
      <p:sp>
        <p:nvSpPr>
          <p:cNvPr id="70" name="Date Placeholder 69">
            <a:extLst>
              <a:ext uri="{FF2B5EF4-FFF2-40B4-BE49-F238E27FC236}">
                <a16:creationId xmlns:a16="http://schemas.microsoft.com/office/drawing/2014/main" id="{7DE71CE2-A4B5-486C-B966-FE8517F81DF0}"/>
              </a:ext>
            </a:extLst>
          </p:cNvPr>
          <p:cNvSpPr>
            <a:spLocks noGrp="1"/>
          </p:cNvSpPr>
          <p:nvPr>
            <p:ph type="dt" sz="half" idx="12"/>
          </p:nvPr>
        </p:nvSpPr>
        <p:spPr/>
        <p:txBody>
          <a:bodyPr/>
          <a:lstStyle/>
          <a:p>
            <a:fld id="{74212DE7-19B5-4F1C-9CED-927E5711D605}" type="datetime1">
              <a:rPr lang="en-US" smtClean="0"/>
              <a:t>7/24/2019</a:t>
            </a:fld>
            <a:endParaRPr lang="en-US"/>
          </a:p>
        </p:txBody>
      </p:sp>
    </p:spTree>
    <p:extLst>
      <p:ext uri="{BB962C8B-B14F-4D97-AF65-F5344CB8AC3E}">
        <p14:creationId xmlns:p14="http://schemas.microsoft.com/office/powerpoint/2010/main" val="100159619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5" name="Group 74">
            <a:extLst>
              <a:ext uri="{FF2B5EF4-FFF2-40B4-BE49-F238E27FC236}">
                <a16:creationId xmlns:a16="http://schemas.microsoft.com/office/drawing/2014/main" id="{CBD3CCA5-8C14-4069-8879-85EE4C4DB38D}"/>
              </a:ext>
            </a:extLst>
          </p:cNvPr>
          <p:cNvGrpSpPr>
            <a:grpSpLocks noChangeAspect="1"/>
          </p:cNvGrpSpPr>
          <p:nvPr/>
        </p:nvGrpSpPr>
        <p:grpSpPr>
          <a:xfrm>
            <a:off x="3526752" y="2975287"/>
            <a:ext cx="626400" cy="626400"/>
            <a:chOff x="2744227" y="1656000"/>
            <a:chExt cx="947338" cy="947338"/>
          </a:xfrm>
        </p:grpSpPr>
        <p:sp>
          <p:nvSpPr>
            <p:cNvPr id="77" name="Rectangle 76">
              <a:extLst>
                <a:ext uri="{FF2B5EF4-FFF2-40B4-BE49-F238E27FC236}">
                  <a16:creationId xmlns:a16="http://schemas.microsoft.com/office/drawing/2014/main" id="{B9F882AF-9BC9-4759-AF51-1ECFFBE03B36}"/>
                </a:ext>
              </a:extLst>
            </p:cNvPr>
            <p:cNvSpPr>
              <a:spLocks noChangeAspect="1"/>
            </p:cNvSpPr>
            <p:nvPr/>
          </p:nvSpPr>
          <p:spPr>
            <a:xfrm>
              <a:off x="2744227" y="1656000"/>
              <a:ext cx="947338" cy="9473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Freeform 193">
              <a:extLst>
                <a:ext uri="{FF2B5EF4-FFF2-40B4-BE49-F238E27FC236}">
                  <a16:creationId xmlns:a16="http://schemas.microsoft.com/office/drawing/2014/main" id="{9E9AA3D3-2C28-4F12-8C68-AAA261745F1D}"/>
                </a:ext>
              </a:extLst>
            </p:cNvPr>
            <p:cNvSpPr>
              <a:spLocks noChangeAspect="1" noEditPoints="1"/>
            </p:cNvSpPr>
            <p:nvPr/>
          </p:nvSpPr>
          <p:spPr bwMode="auto">
            <a:xfrm>
              <a:off x="2922696" y="1834949"/>
              <a:ext cx="590400" cy="589440"/>
            </a:xfrm>
            <a:custGeom>
              <a:avLst/>
              <a:gdLst>
                <a:gd name="T0" fmla="*/ 763 w 763"/>
                <a:gd name="T1" fmla="*/ 2 h 762"/>
                <a:gd name="T2" fmla="*/ 763 w 763"/>
                <a:gd name="T3" fmla="*/ 762 h 762"/>
                <a:gd name="T4" fmla="*/ 0 w 763"/>
                <a:gd name="T5" fmla="*/ 762 h 762"/>
                <a:gd name="T6" fmla="*/ 0 w 763"/>
                <a:gd name="T7" fmla="*/ 2 h 762"/>
                <a:gd name="T8" fmla="*/ 108 w 763"/>
                <a:gd name="T9" fmla="*/ 2 h 762"/>
                <a:gd name="T10" fmla="*/ 108 w 763"/>
                <a:gd name="T11" fmla="*/ 654 h 762"/>
                <a:gd name="T12" fmla="*/ 655 w 763"/>
                <a:gd name="T13" fmla="*/ 654 h 762"/>
                <a:gd name="T14" fmla="*/ 655 w 763"/>
                <a:gd name="T15" fmla="*/ 2 h 762"/>
                <a:gd name="T16" fmla="*/ 763 w 763"/>
                <a:gd name="T17" fmla="*/ 2 h 762"/>
                <a:gd name="T18" fmla="*/ 238 w 763"/>
                <a:gd name="T19" fmla="*/ 108 h 762"/>
                <a:gd name="T20" fmla="*/ 292 w 763"/>
                <a:gd name="T21" fmla="*/ 54 h 762"/>
                <a:gd name="T22" fmla="*/ 238 w 763"/>
                <a:gd name="T23" fmla="*/ 0 h 762"/>
                <a:gd name="T24" fmla="*/ 184 w 763"/>
                <a:gd name="T25" fmla="*/ 54 h 762"/>
                <a:gd name="T26" fmla="*/ 238 w 763"/>
                <a:gd name="T27" fmla="*/ 108 h 762"/>
                <a:gd name="T28" fmla="*/ 526 w 763"/>
                <a:gd name="T29" fmla="*/ 108 h 762"/>
                <a:gd name="T30" fmla="*/ 580 w 763"/>
                <a:gd name="T31" fmla="*/ 54 h 762"/>
                <a:gd name="T32" fmla="*/ 526 w 763"/>
                <a:gd name="T33" fmla="*/ 0 h 762"/>
                <a:gd name="T34" fmla="*/ 472 w 763"/>
                <a:gd name="T35" fmla="*/ 54 h 762"/>
                <a:gd name="T36" fmla="*/ 526 w 763"/>
                <a:gd name="T37" fmla="*/ 108 h 762"/>
                <a:gd name="T38" fmla="*/ 414 w 763"/>
                <a:gd name="T39" fmla="*/ 563 h 762"/>
                <a:gd name="T40" fmla="*/ 525 w 763"/>
                <a:gd name="T41" fmla="*/ 270 h 762"/>
                <a:gd name="T42" fmla="*/ 524 w 763"/>
                <a:gd name="T43" fmla="*/ 270 h 762"/>
                <a:gd name="T44" fmla="*/ 510 w 763"/>
                <a:gd name="T45" fmla="*/ 208 h 762"/>
                <a:gd name="T46" fmla="*/ 252 w 763"/>
                <a:gd name="T47" fmla="*/ 208 h 762"/>
                <a:gd name="T48" fmla="*/ 252 w 763"/>
                <a:gd name="T49" fmla="*/ 273 h 762"/>
                <a:gd name="T50" fmla="*/ 428 w 763"/>
                <a:gd name="T51" fmla="*/ 273 h 762"/>
                <a:gd name="T52" fmla="*/ 349 w 763"/>
                <a:gd name="T53" fmla="*/ 563 h 762"/>
                <a:gd name="T54" fmla="*/ 414 w 763"/>
                <a:gd name="T55" fmla="*/ 563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63" h="762">
                  <a:moveTo>
                    <a:pt x="763" y="2"/>
                  </a:moveTo>
                  <a:cubicBezTo>
                    <a:pt x="763" y="762"/>
                    <a:pt x="763" y="762"/>
                    <a:pt x="763" y="762"/>
                  </a:cubicBezTo>
                  <a:cubicBezTo>
                    <a:pt x="0" y="762"/>
                    <a:pt x="0" y="762"/>
                    <a:pt x="0" y="762"/>
                  </a:cubicBezTo>
                  <a:cubicBezTo>
                    <a:pt x="0" y="2"/>
                    <a:pt x="0" y="2"/>
                    <a:pt x="0" y="2"/>
                  </a:cubicBezTo>
                  <a:cubicBezTo>
                    <a:pt x="108" y="2"/>
                    <a:pt x="108" y="2"/>
                    <a:pt x="108" y="2"/>
                  </a:cubicBezTo>
                  <a:cubicBezTo>
                    <a:pt x="108" y="654"/>
                    <a:pt x="108" y="654"/>
                    <a:pt x="108" y="654"/>
                  </a:cubicBezTo>
                  <a:cubicBezTo>
                    <a:pt x="655" y="654"/>
                    <a:pt x="655" y="654"/>
                    <a:pt x="655" y="654"/>
                  </a:cubicBezTo>
                  <a:cubicBezTo>
                    <a:pt x="655" y="2"/>
                    <a:pt x="655" y="2"/>
                    <a:pt x="655" y="2"/>
                  </a:cubicBezTo>
                  <a:lnTo>
                    <a:pt x="763" y="2"/>
                  </a:lnTo>
                  <a:close/>
                  <a:moveTo>
                    <a:pt x="238" y="108"/>
                  </a:moveTo>
                  <a:cubicBezTo>
                    <a:pt x="268" y="108"/>
                    <a:pt x="292" y="84"/>
                    <a:pt x="292" y="54"/>
                  </a:cubicBezTo>
                  <a:cubicBezTo>
                    <a:pt x="292" y="24"/>
                    <a:pt x="268" y="0"/>
                    <a:pt x="238" y="0"/>
                  </a:cubicBezTo>
                  <a:cubicBezTo>
                    <a:pt x="208" y="0"/>
                    <a:pt x="184" y="24"/>
                    <a:pt x="184" y="54"/>
                  </a:cubicBezTo>
                  <a:cubicBezTo>
                    <a:pt x="184" y="84"/>
                    <a:pt x="208" y="108"/>
                    <a:pt x="238" y="108"/>
                  </a:cubicBezTo>
                  <a:close/>
                  <a:moveTo>
                    <a:pt x="526" y="108"/>
                  </a:moveTo>
                  <a:cubicBezTo>
                    <a:pt x="555" y="108"/>
                    <a:pt x="580" y="84"/>
                    <a:pt x="580" y="54"/>
                  </a:cubicBezTo>
                  <a:cubicBezTo>
                    <a:pt x="580" y="24"/>
                    <a:pt x="555" y="0"/>
                    <a:pt x="526" y="0"/>
                  </a:cubicBezTo>
                  <a:cubicBezTo>
                    <a:pt x="496" y="0"/>
                    <a:pt x="472" y="24"/>
                    <a:pt x="472" y="54"/>
                  </a:cubicBezTo>
                  <a:cubicBezTo>
                    <a:pt x="472" y="84"/>
                    <a:pt x="496" y="108"/>
                    <a:pt x="526" y="108"/>
                  </a:cubicBezTo>
                  <a:close/>
                  <a:moveTo>
                    <a:pt x="414" y="563"/>
                  </a:moveTo>
                  <a:cubicBezTo>
                    <a:pt x="414" y="328"/>
                    <a:pt x="520" y="273"/>
                    <a:pt x="525" y="270"/>
                  </a:cubicBezTo>
                  <a:cubicBezTo>
                    <a:pt x="524" y="270"/>
                    <a:pt x="524" y="270"/>
                    <a:pt x="524" y="270"/>
                  </a:cubicBezTo>
                  <a:cubicBezTo>
                    <a:pt x="510" y="208"/>
                    <a:pt x="510" y="208"/>
                    <a:pt x="510" y="208"/>
                  </a:cubicBezTo>
                  <a:cubicBezTo>
                    <a:pt x="252" y="208"/>
                    <a:pt x="252" y="208"/>
                    <a:pt x="252" y="208"/>
                  </a:cubicBezTo>
                  <a:cubicBezTo>
                    <a:pt x="252" y="273"/>
                    <a:pt x="252" y="273"/>
                    <a:pt x="252" y="273"/>
                  </a:cubicBezTo>
                  <a:cubicBezTo>
                    <a:pt x="428" y="273"/>
                    <a:pt x="428" y="273"/>
                    <a:pt x="428" y="273"/>
                  </a:cubicBezTo>
                  <a:cubicBezTo>
                    <a:pt x="389" y="325"/>
                    <a:pt x="349" y="414"/>
                    <a:pt x="349" y="563"/>
                  </a:cubicBezTo>
                  <a:lnTo>
                    <a:pt x="414" y="563"/>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79" name="Group 78">
            <a:extLst>
              <a:ext uri="{FF2B5EF4-FFF2-40B4-BE49-F238E27FC236}">
                <a16:creationId xmlns:a16="http://schemas.microsoft.com/office/drawing/2014/main" id="{37BF3EC4-A6A8-4BB1-8EAD-14590545D14D}"/>
              </a:ext>
            </a:extLst>
          </p:cNvPr>
          <p:cNvGrpSpPr>
            <a:grpSpLocks noChangeAspect="1"/>
          </p:cNvGrpSpPr>
          <p:nvPr/>
        </p:nvGrpSpPr>
        <p:grpSpPr>
          <a:xfrm>
            <a:off x="7703343" y="5209883"/>
            <a:ext cx="626400" cy="626400"/>
            <a:chOff x="2744227" y="1656000"/>
            <a:chExt cx="947338" cy="947338"/>
          </a:xfrm>
        </p:grpSpPr>
        <p:sp>
          <p:nvSpPr>
            <p:cNvPr id="80" name="Rectangle 79">
              <a:extLst>
                <a:ext uri="{FF2B5EF4-FFF2-40B4-BE49-F238E27FC236}">
                  <a16:creationId xmlns:a16="http://schemas.microsoft.com/office/drawing/2014/main" id="{DD6EFE31-FB5C-42E0-B640-6DB77E7B40E5}"/>
                </a:ext>
              </a:extLst>
            </p:cNvPr>
            <p:cNvSpPr>
              <a:spLocks noChangeAspect="1"/>
            </p:cNvSpPr>
            <p:nvPr/>
          </p:nvSpPr>
          <p:spPr>
            <a:xfrm>
              <a:off x="2744227" y="1656000"/>
              <a:ext cx="947338" cy="9473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Freeform 170">
              <a:extLst>
                <a:ext uri="{FF2B5EF4-FFF2-40B4-BE49-F238E27FC236}">
                  <a16:creationId xmlns:a16="http://schemas.microsoft.com/office/drawing/2014/main" id="{7F34413B-49E3-4553-BB4B-745327CE2B4B}"/>
                </a:ext>
              </a:extLst>
            </p:cNvPr>
            <p:cNvSpPr>
              <a:spLocks noChangeAspect="1" noEditPoints="1"/>
            </p:cNvSpPr>
            <p:nvPr/>
          </p:nvSpPr>
          <p:spPr bwMode="auto">
            <a:xfrm>
              <a:off x="2922696" y="1834469"/>
              <a:ext cx="590400" cy="590400"/>
            </a:xfrm>
            <a:custGeom>
              <a:avLst/>
              <a:gdLst>
                <a:gd name="T0" fmla="*/ 108 w 755"/>
                <a:gd name="T1" fmla="*/ 644 h 756"/>
                <a:gd name="T2" fmla="*/ 566 w 755"/>
                <a:gd name="T3" fmla="*/ 644 h 756"/>
                <a:gd name="T4" fmla="*/ 566 w 755"/>
                <a:gd name="T5" fmla="*/ 752 h 756"/>
                <a:gd name="T6" fmla="*/ 0 w 755"/>
                <a:gd name="T7" fmla="*/ 752 h 756"/>
                <a:gd name="T8" fmla="*/ 0 w 755"/>
                <a:gd name="T9" fmla="*/ 0 h 756"/>
                <a:gd name="T10" fmla="*/ 752 w 755"/>
                <a:gd name="T11" fmla="*/ 0 h 756"/>
                <a:gd name="T12" fmla="*/ 752 w 755"/>
                <a:gd name="T13" fmla="*/ 566 h 756"/>
                <a:gd name="T14" fmla="*/ 644 w 755"/>
                <a:gd name="T15" fmla="*/ 566 h 756"/>
                <a:gd name="T16" fmla="*/ 644 w 755"/>
                <a:gd name="T17" fmla="*/ 108 h 756"/>
                <a:gd name="T18" fmla="*/ 108 w 755"/>
                <a:gd name="T19" fmla="*/ 108 h 756"/>
                <a:gd name="T20" fmla="*/ 108 w 755"/>
                <a:gd name="T21" fmla="*/ 644 h 756"/>
                <a:gd name="T22" fmla="*/ 698 w 755"/>
                <a:gd name="T23" fmla="*/ 642 h 756"/>
                <a:gd name="T24" fmla="*/ 641 w 755"/>
                <a:gd name="T25" fmla="*/ 699 h 756"/>
                <a:gd name="T26" fmla="*/ 698 w 755"/>
                <a:gd name="T27" fmla="*/ 756 h 756"/>
                <a:gd name="T28" fmla="*/ 755 w 755"/>
                <a:gd name="T29" fmla="*/ 699 h 756"/>
                <a:gd name="T30" fmla="*/ 698 w 755"/>
                <a:gd name="T31" fmla="*/ 642 h 756"/>
                <a:gd name="T32" fmla="*/ 280 w 755"/>
                <a:gd name="T33" fmla="*/ 284 h 756"/>
                <a:gd name="T34" fmla="*/ 204 w 755"/>
                <a:gd name="T35" fmla="*/ 360 h 756"/>
                <a:gd name="T36" fmla="*/ 344 w 755"/>
                <a:gd name="T37" fmla="*/ 501 h 756"/>
                <a:gd name="T38" fmla="*/ 564 w 755"/>
                <a:gd name="T39" fmla="*/ 281 h 756"/>
                <a:gd name="T40" fmla="*/ 488 w 755"/>
                <a:gd name="T41" fmla="*/ 205 h 756"/>
                <a:gd name="T42" fmla="*/ 344 w 755"/>
                <a:gd name="T43" fmla="*/ 348 h 756"/>
                <a:gd name="T44" fmla="*/ 280 w 755"/>
                <a:gd name="T45" fmla="*/ 284 h 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55" h="756">
                  <a:moveTo>
                    <a:pt x="108" y="644"/>
                  </a:moveTo>
                  <a:cubicBezTo>
                    <a:pt x="566" y="644"/>
                    <a:pt x="566" y="644"/>
                    <a:pt x="566" y="644"/>
                  </a:cubicBezTo>
                  <a:cubicBezTo>
                    <a:pt x="566" y="752"/>
                    <a:pt x="566" y="752"/>
                    <a:pt x="566" y="752"/>
                  </a:cubicBezTo>
                  <a:cubicBezTo>
                    <a:pt x="0" y="752"/>
                    <a:pt x="0" y="752"/>
                    <a:pt x="0" y="752"/>
                  </a:cubicBezTo>
                  <a:cubicBezTo>
                    <a:pt x="0" y="0"/>
                    <a:pt x="0" y="0"/>
                    <a:pt x="0" y="0"/>
                  </a:cubicBezTo>
                  <a:cubicBezTo>
                    <a:pt x="752" y="0"/>
                    <a:pt x="752" y="0"/>
                    <a:pt x="752" y="0"/>
                  </a:cubicBezTo>
                  <a:cubicBezTo>
                    <a:pt x="752" y="566"/>
                    <a:pt x="752" y="566"/>
                    <a:pt x="752" y="566"/>
                  </a:cubicBezTo>
                  <a:cubicBezTo>
                    <a:pt x="644" y="566"/>
                    <a:pt x="644" y="566"/>
                    <a:pt x="644" y="566"/>
                  </a:cubicBezTo>
                  <a:cubicBezTo>
                    <a:pt x="644" y="108"/>
                    <a:pt x="644" y="108"/>
                    <a:pt x="644" y="108"/>
                  </a:cubicBezTo>
                  <a:cubicBezTo>
                    <a:pt x="108" y="108"/>
                    <a:pt x="108" y="108"/>
                    <a:pt x="108" y="108"/>
                  </a:cubicBezTo>
                  <a:lnTo>
                    <a:pt x="108" y="644"/>
                  </a:lnTo>
                  <a:close/>
                  <a:moveTo>
                    <a:pt x="698" y="642"/>
                  </a:moveTo>
                  <a:cubicBezTo>
                    <a:pt x="667" y="642"/>
                    <a:pt x="641" y="667"/>
                    <a:pt x="641" y="699"/>
                  </a:cubicBezTo>
                  <a:cubicBezTo>
                    <a:pt x="641" y="730"/>
                    <a:pt x="667" y="756"/>
                    <a:pt x="698" y="756"/>
                  </a:cubicBezTo>
                  <a:cubicBezTo>
                    <a:pt x="730" y="756"/>
                    <a:pt x="755" y="730"/>
                    <a:pt x="755" y="699"/>
                  </a:cubicBezTo>
                  <a:cubicBezTo>
                    <a:pt x="755" y="667"/>
                    <a:pt x="730" y="642"/>
                    <a:pt x="698" y="642"/>
                  </a:cubicBezTo>
                  <a:close/>
                  <a:moveTo>
                    <a:pt x="280" y="284"/>
                  </a:moveTo>
                  <a:cubicBezTo>
                    <a:pt x="204" y="360"/>
                    <a:pt x="204" y="360"/>
                    <a:pt x="204" y="360"/>
                  </a:cubicBezTo>
                  <a:cubicBezTo>
                    <a:pt x="344" y="501"/>
                    <a:pt x="344" y="501"/>
                    <a:pt x="344" y="501"/>
                  </a:cubicBezTo>
                  <a:cubicBezTo>
                    <a:pt x="564" y="281"/>
                    <a:pt x="564" y="281"/>
                    <a:pt x="564" y="281"/>
                  </a:cubicBezTo>
                  <a:cubicBezTo>
                    <a:pt x="488" y="205"/>
                    <a:pt x="488" y="205"/>
                    <a:pt x="488" y="205"/>
                  </a:cubicBezTo>
                  <a:cubicBezTo>
                    <a:pt x="344" y="348"/>
                    <a:pt x="344" y="348"/>
                    <a:pt x="344" y="348"/>
                  </a:cubicBezTo>
                  <a:lnTo>
                    <a:pt x="280" y="284"/>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86" name="Group 85">
            <a:extLst>
              <a:ext uri="{FF2B5EF4-FFF2-40B4-BE49-F238E27FC236}">
                <a16:creationId xmlns:a16="http://schemas.microsoft.com/office/drawing/2014/main" id="{B6804185-7650-4978-93F4-F76000244057}"/>
              </a:ext>
            </a:extLst>
          </p:cNvPr>
          <p:cNvGrpSpPr>
            <a:grpSpLocks noChangeAspect="1"/>
          </p:cNvGrpSpPr>
          <p:nvPr/>
        </p:nvGrpSpPr>
        <p:grpSpPr>
          <a:xfrm>
            <a:off x="8289747" y="2975287"/>
            <a:ext cx="626400" cy="626400"/>
            <a:chOff x="2742330" y="4739082"/>
            <a:chExt cx="947338" cy="947338"/>
          </a:xfrm>
        </p:grpSpPr>
        <p:sp>
          <p:nvSpPr>
            <p:cNvPr id="89" name="Rectangle 88">
              <a:extLst>
                <a:ext uri="{FF2B5EF4-FFF2-40B4-BE49-F238E27FC236}">
                  <a16:creationId xmlns:a16="http://schemas.microsoft.com/office/drawing/2014/main" id="{2A9EC13D-9CF7-4757-AD5A-0FD0C1F684BA}"/>
                </a:ext>
              </a:extLst>
            </p:cNvPr>
            <p:cNvSpPr>
              <a:spLocks noChangeAspect="1"/>
            </p:cNvSpPr>
            <p:nvPr/>
          </p:nvSpPr>
          <p:spPr>
            <a:xfrm>
              <a:off x="2742330" y="4739082"/>
              <a:ext cx="947338" cy="9473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Freeform 171">
              <a:extLst>
                <a:ext uri="{FF2B5EF4-FFF2-40B4-BE49-F238E27FC236}">
                  <a16:creationId xmlns:a16="http://schemas.microsoft.com/office/drawing/2014/main" id="{32D1BD5D-7981-4633-A3D5-6044B5281953}"/>
                </a:ext>
              </a:extLst>
            </p:cNvPr>
            <p:cNvSpPr>
              <a:spLocks noChangeAspect="1" noEditPoints="1"/>
            </p:cNvSpPr>
            <p:nvPr/>
          </p:nvSpPr>
          <p:spPr bwMode="auto">
            <a:xfrm>
              <a:off x="2920799" y="4918037"/>
              <a:ext cx="590400" cy="589429"/>
            </a:xfrm>
            <a:custGeom>
              <a:avLst/>
              <a:gdLst>
                <a:gd name="T0" fmla="*/ 646 w 754"/>
                <a:gd name="T1" fmla="*/ 187 h 753"/>
                <a:gd name="T2" fmla="*/ 754 w 754"/>
                <a:gd name="T3" fmla="*/ 187 h 753"/>
                <a:gd name="T4" fmla="*/ 754 w 754"/>
                <a:gd name="T5" fmla="*/ 563 h 753"/>
                <a:gd name="T6" fmla="*/ 190 w 754"/>
                <a:gd name="T7" fmla="*/ 563 h 753"/>
                <a:gd name="T8" fmla="*/ 190 w 754"/>
                <a:gd name="T9" fmla="*/ 0 h 753"/>
                <a:gd name="T10" fmla="*/ 567 w 754"/>
                <a:gd name="T11" fmla="*/ 0 h 753"/>
                <a:gd name="T12" fmla="*/ 567 w 754"/>
                <a:gd name="T13" fmla="*/ 108 h 753"/>
                <a:gd name="T14" fmla="*/ 298 w 754"/>
                <a:gd name="T15" fmla="*/ 108 h 753"/>
                <a:gd name="T16" fmla="*/ 298 w 754"/>
                <a:gd name="T17" fmla="*/ 455 h 753"/>
                <a:gd name="T18" fmla="*/ 646 w 754"/>
                <a:gd name="T19" fmla="*/ 455 h 753"/>
                <a:gd name="T20" fmla="*/ 646 w 754"/>
                <a:gd name="T21" fmla="*/ 187 h 753"/>
                <a:gd name="T22" fmla="*/ 108 w 754"/>
                <a:gd name="T23" fmla="*/ 149 h 753"/>
                <a:gd name="T24" fmla="*/ 0 w 754"/>
                <a:gd name="T25" fmla="*/ 149 h 753"/>
                <a:gd name="T26" fmla="*/ 0 w 754"/>
                <a:gd name="T27" fmla="*/ 753 h 753"/>
                <a:gd name="T28" fmla="*/ 605 w 754"/>
                <a:gd name="T29" fmla="*/ 753 h 753"/>
                <a:gd name="T30" fmla="*/ 605 w 754"/>
                <a:gd name="T31" fmla="*/ 645 h 753"/>
                <a:gd name="T32" fmla="*/ 108 w 754"/>
                <a:gd name="T33" fmla="*/ 645 h 753"/>
                <a:gd name="T34" fmla="*/ 108 w 754"/>
                <a:gd name="T35" fmla="*/ 149 h 753"/>
                <a:gd name="T36" fmla="*/ 700 w 754"/>
                <a:gd name="T37" fmla="*/ 108 h 753"/>
                <a:gd name="T38" fmla="*/ 754 w 754"/>
                <a:gd name="T39" fmla="*/ 54 h 753"/>
                <a:gd name="T40" fmla="*/ 700 w 754"/>
                <a:gd name="T41" fmla="*/ 0 h 753"/>
                <a:gd name="T42" fmla="*/ 646 w 754"/>
                <a:gd name="T43" fmla="*/ 54 h 753"/>
                <a:gd name="T44" fmla="*/ 700 w 754"/>
                <a:gd name="T45" fmla="*/ 108 h 7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54" h="753">
                  <a:moveTo>
                    <a:pt x="646" y="187"/>
                  </a:moveTo>
                  <a:cubicBezTo>
                    <a:pt x="754" y="187"/>
                    <a:pt x="754" y="187"/>
                    <a:pt x="754" y="187"/>
                  </a:cubicBezTo>
                  <a:cubicBezTo>
                    <a:pt x="754" y="563"/>
                    <a:pt x="754" y="563"/>
                    <a:pt x="754" y="563"/>
                  </a:cubicBezTo>
                  <a:cubicBezTo>
                    <a:pt x="190" y="563"/>
                    <a:pt x="190" y="563"/>
                    <a:pt x="190" y="563"/>
                  </a:cubicBezTo>
                  <a:cubicBezTo>
                    <a:pt x="190" y="0"/>
                    <a:pt x="190" y="0"/>
                    <a:pt x="190" y="0"/>
                  </a:cubicBezTo>
                  <a:cubicBezTo>
                    <a:pt x="567" y="0"/>
                    <a:pt x="567" y="0"/>
                    <a:pt x="567" y="0"/>
                  </a:cubicBezTo>
                  <a:cubicBezTo>
                    <a:pt x="567" y="108"/>
                    <a:pt x="567" y="108"/>
                    <a:pt x="567" y="108"/>
                  </a:cubicBezTo>
                  <a:cubicBezTo>
                    <a:pt x="298" y="108"/>
                    <a:pt x="298" y="108"/>
                    <a:pt x="298" y="108"/>
                  </a:cubicBezTo>
                  <a:cubicBezTo>
                    <a:pt x="298" y="455"/>
                    <a:pt x="298" y="455"/>
                    <a:pt x="298" y="455"/>
                  </a:cubicBezTo>
                  <a:cubicBezTo>
                    <a:pt x="646" y="455"/>
                    <a:pt x="646" y="455"/>
                    <a:pt x="646" y="455"/>
                  </a:cubicBezTo>
                  <a:lnTo>
                    <a:pt x="646" y="187"/>
                  </a:lnTo>
                  <a:close/>
                  <a:moveTo>
                    <a:pt x="108" y="149"/>
                  </a:moveTo>
                  <a:cubicBezTo>
                    <a:pt x="0" y="149"/>
                    <a:pt x="0" y="149"/>
                    <a:pt x="0" y="149"/>
                  </a:cubicBezTo>
                  <a:cubicBezTo>
                    <a:pt x="0" y="753"/>
                    <a:pt x="0" y="753"/>
                    <a:pt x="0" y="753"/>
                  </a:cubicBezTo>
                  <a:cubicBezTo>
                    <a:pt x="605" y="753"/>
                    <a:pt x="605" y="753"/>
                    <a:pt x="605" y="753"/>
                  </a:cubicBezTo>
                  <a:cubicBezTo>
                    <a:pt x="605" y="645"/>
                    <a:pt x="605" y="645"/>
                    <a:pt x="605" y="645"/>
                  </a:cubicBezTo>
                  <a:cubicBezTo>
                    <a:pt x="108" y="645"/>
                    <a:pt x="108" y="645"/>
                    <a:pt x="108" y="645"/>
                  </a:cubicBezTo>
                  <a:lnTo>
                    <a:pt x="108" y="149"/>
                  </a:lnTo>
                  <a:close/>
                  <a:moveTo>
                    <a:pt x="700" y="108"/>
                  </a:moveTo>
                  <a:cubicBezTo>
                    <a:pt x="730" y="108"/>
                    <a:pt x="754" y="83"/>
                    <a:pt x="754" y="54"/>
                  </a:cubicBezTo>
                  <a:cubicBezTo>
                    <a:pt x="754" y="24"/>
                    <a:pt x="730" y="0"/>
                    <a:pt x="700" y="0"/>
                  </a:cubicBezTo>
                  <a:cubicBezTo>
                    <a:pt x="670" y="0"/>
                    <a:pt x="646" y="24"/>
                    <a:pt x="646" y="54"/>
                  </a:cubicBezTo>
                  <a:cubicBezTo>
                    <a:pt x="646" y="83"/>
                    <a:pt x="670" y="108"/>
                    <a:pt x="700" y="10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95" name="Group 94">
            <a:extLst>
              <a:ext uri="{FF2B5EF4-FFF2-40B4-BE49-F238E27FC236}">
                <a16:creationId xmlns:a16="http://schemas.microsoft.com/office/drawing/2014/main" id="{42A058A2-9CCA-477E-A621-256278AC59F6}"/>
              </a:ext>
            </a:extLst>
          </p:cNvPr>
          <p:cNvGrpSpPr>
            <a:grpSpLocks noChangeAspect="1"/>
          </p:cNvGrpSpPr>
          <p:nvPr/>
        </p:nvGrpSpPr>
        <p:grpSpPr>
          <a:xfrm>
            <a:off x="4065684" y="5209883"/>
            <a:ext cx="626400" cy="626400"/>
            <a:chOff x="7030150" y="1656000"/>
            <a:chExt cx="947338" cy="947338"/>
          </a:xfrm>
        </p:grpSpPr>
        <p:sp>
          <p:nvSpPr>
            <p:cNvPr id="98" name="Rectangle 97">
              <a:extLst>
                <a:ext uri="{FF2B5EF4-FFF2-40B4-BE49-F238E27FC236}">
                  <a16:creationId xmlns:a16="http://schemas.microsoft.com/office/drawing/2014/main" id="{C24A5D17-22C8-4080-8945-2DD183A4BEA0}"/>
                </a:ext>
              </a:extLst>
            </p:cNvPr>
            <p:cNvSpPr>
              <a:spLocks noChangeAspect="1"/>
            </p:cNvSpPr>
            <p:nvPr/>
          </p:nvSpPr>
          <p:spPr>
            <a:xfrm>
              <a:off x="7030150" y="1656000"/>
              <a:ext cx="947338" cy="9473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Freeform 172">
              <a:extLst>
                <a:ext uri="{FF2B5EF4-FFF2-40B4-BE49-F238E27FC236}">
                  <a16:creationId xmlns:a16="http://schemas.microsoft.com/office/drawing/2014/main" id="{EF830157-468C-4EA8-A5BB-A91F8F8FA17A}"/>
                </a:ext>
              </a:extLst>
            </p:cNvPr>
            <p:cNvSpPr>
              <a:spLocks noChangeAspect="1" noEditPoints="1"/>
            </p:cNvSpPr>
            <p:nvPr/>
          </p:nvSpPr>
          <p:spPr bwMode="auto">
            <a:xfrm>
              <a:off x="7268339" y="1834469"/>
              <a:ext cx="470961" cy="590400"/>
            </a:xfrm>
            <a:custGeom>
              <a:avLst/>
              <a:gdLst>
                <a:gd name="T0" fmla="*/ 602 w 602"/>
                <a:gd name="T1" fmla="*/ 223 h 754"/>
                <a:gd name="T2" fmla="*/ 602 w 602"/>
                <a:gd name="T3" fmla="*/ 567 h 754"/>
                <a:gd name="T4" fmla="*/ 494 w 602"/>
                <a:gd name="T5" fmla="*/ 567 h 754"/>
                <a:gd name="T6" fmla="*/ 494 w 602"/>
                <a:gd name="T7" fmla="*/ 269 h 754"/>
                <a:gd name="T8" fmla="*/ 329 w 602"/>
                <a:gd name="T9" fmla="*/ 108 h 754"/>
                <a:gd name="T10" fmla="*/ 108 w 602"/>
                <a:gd name="T11" fmla="*/ 108 h 754"/>
                <a:gd name="T12" fmla="*/ 108 w 602"/>
                <a:gd name="T13" fmla="*/ 645 h 754"/>
                <a:gd name="T14" fmla="*/ 414 w 602"/>
                <a:gd name="T15" fmla="*/ 645 h 754"/>
                <a:gd name="T16" fmla="*/ 414 w 602"/>
                <a:gd name="T17" fmla="*/ 753 h 754"/>
                <a:gd name="T18" fmla="*/ 0 w 602"/>
                <a:gd name="T19" fmla="*/ 753 h 754"/>
                <a:gd name="T20" fmla="*/ 0 w 602"/>
                <a:gd name="T21" fmla="*/ 0 h 754"/>
                <a:gd name="T22" fmla="*/ 373 w 602"/>
                <a:gd name="T23" fmla="*/ 0 h 754"/>
                <a:gd name="T24" fmla="*/ 602 w 602"/>
                <a:gd name="T25" fmla="*/ 223 h 754"/>
                <a:gd name="T26" fmla="*/ 548 w 602"/>
                <a:gd name="T27" fmla="*/ 646 h 754"/>
                <a:gd name="T28" fmla="*/ 494 w 602"/>
                <a:gd name="T29" fmla="*/ 700 h 754"/>
                <a:gd name="T30" fmla="*/ 548 w 602"/>
                <a:gd name="T31" fmla="*/ 754 h 754"/>
                <a:gd name="T32" fmla="*/ 602 w 602"/>
                <a:gd name="T33" fmla="*/ 700 h 754"/>
                <a:gd name="T34" fmla="*/ 548 w 602"/>
                <a:gd name="T35" fmla="*/ 646 h 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02" h="754">
                  <a:moveTo>
                    <a:pt x="602" y="223"/>
                  </a:moveTo>
                  <a:cubicBezTo>
                    <a:pt x="602" y="567"/>
                    <a:pt x="602" y="567"/>
                    <a:pt x="602" y="567"/>
                  </a:cubicBezTo>
                  <a:cubicBezTo>
                    <a:pt x="494" y="567"/>
                    <a:pt x="494" y="567"/>
                    <a:pt x="494" y="567"/>
                  </a:cubicBezTo>
                  <a:cubicBezTo>
                    <a:pt x="494" y="269"/>
                    <a:pt x="494" y="269"/>
                    <a:pt x="494" y="269"/>
                  </a:cubicBezTo>
                  <a:cubicBezTo>
                    <a:pt x="329" y="108"/>
                    <a:pt x="329" y="108"/>
                    <a:pt x="329" y="108"/>
                  </a:cubicBezTo>
                  <a:cubicBezTo>
                    <a:pt x="108" y="108"/>
                    <a:pt x="108" y="108"/>
                    <a:pt x="108" y="108"/>
                  </a:cubicBezTo>
                  <a:cubicBezTo>
                    <a:pt x="108" y="645"/>
                    <a:pt x="108" y="645"/>
                    <a:pt x="108" y="645"/>
                  </a:cubicBezTo>
                  <a:cubicBezTo>
                    <a:pt x="414" y="645"/>
                    <a:pt x="414" y="645"/>
                    <a:pt x="414" y="645"/>
                  </a:cubicBezTo>
                  <a:cubicBezTo>
                    <a:pt x="414" y="753"/>
                    <a:pt x="414" y="753"/>
                    <a:pt x="414" y="753"/>
                  </a:cubicBezTo>
                  <a:cubicBezTo>
                    <a:pt x="0" y="753"/>
                    <a:pt x="0" y="753"/>
                    <a:pt x="0" y="753"/>
                  </a:cubicBezTo>
                  <a:cubicBezTo>
                    <a:pt x="0" y="0"/>
                    <a:pt x="0" y="0"/>
                    <a:pt x="0" y="0"/>
                  </a:cubicBezTo>
                  <a:cubicBezTo>
                    <a:pt x="373" y="0"/>
                    <a:pt x="373" y="0"/>
                    <a:pt x="373" y="0"/>
                  </a:cubicBezTo>
                  <a:lnTo>
                    <a:pt x="602" y="223"/>
                  </a:lnTo>
                  <a:close/>
                  <a:moveTo>
                    <a:pt x="548" y="646"/>
                  </a:moveTo>
                  <a:cubicBezTo>
                    <a:pt x="518" y="646"/>
                    <a:pt x="494" y="670"/>
                    <a:pt x="494" y="700"/>
                  </a:cubicBezTo>
                  <a:cubicBezTo>
                    <a:pt x="494" y="730"/>
                    <a:pt x="518" y="754"/>
                    <a:pt x="548" y="754"/>
                  </a:cubicBezTo>
                  <a:cubicBezTo>
                    <a:pt x="578" y="754"/>
                    <a:pt x="602" y="730"/>
                    <a:pt x="602" y="700"/>
                  </a:cubicBezTo>
                  <a:cubicBezTo>
                    <a:pt x="602" y="670"/>
                    <a:pt x="578" y="646"/>
                    <a:pt x="548" y="646"/>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105" name="Group 104">
            <a:extLst>
              <a:ext uri="{FF2B5EF4-FFF2-40B4-BE49-F238E27FC236}">
                <a16:creationId xmlns:a16="http://schemas.microsoft.com/office/drawing/2014/main" id="{341892C4-951E-4AD3-B5D5-0F5177C4EA5F}"/>
              </a:ext>
            </a:extLst>
          </p:cNvPr>
          <p:cNvGrpSpPr>
            <a:grpSpLocks noChangeAspect="1"/>
          </p:cNvGrpSpPr>
          <p:nvPr/>
        </p:nvGrpSpPr>
        <p:grpSpPr>
          <a:xfrm>
            <a:off x="8278989" y="4103486"/>
            <a:ext cx="626400" cy="626400"/>
            <a:chOff x="4172868" y="1656000"/>
            <a:chExt cx="947338" cy="947338"/>
          </a:xfrm>
        </p:grpSpPr>
        <p:sp>
          <p:nvSpPr>
            <p:cNvPr id="106" name="Rectangle 105">
              <a:extLst>
                <a:ext uri="{FF2B5EF4-FFF2-40B4-BE49-F238E27FC236}">
                  <a16:creationId xmlns:a16="http://schemas.microsoft.com/office/drawing/2014/main" id="{1B3333B2-7786-45DA-9476-D18C3CF01777}"/>
                </a:ext>
              </a:extLst>
            </p:cNvPr>
            <p:cNvSpPr>
              <a:spLocks noChangeAspect="1"/>
            </p:cNvSpPr>
            <p:nvPr/>
          </p:nvSpPr>
          <p:spPr>
            <a:xfrm>
              <a:off x="4172868" y="1656000"/>
              <a:ext cx="947338" cy="9473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Freeform 177">
              <a:extLst>
                <a:ext uri="{FF2B5EF4-FFF2-40B4-BE49-F238E27FC236}">
                  <a16:creationId xmlns:a16="http://schemas.microsoft.com/office/drawing/2014/main" id="{F13566E4-D36B-4CA7-946E-74179057AB89}"/>
                </a:ext>
              </a:extLst>
            </p:cNvPr>
            <p:cNvSpPr>
              <a:spLocks noChangeAspect="1" noEditPoints="1"/>
            </p:cNvSpPr>
            <p:nvPr/>
          </p:nvSpPr>
          <p:spPr bwMode="auto">
            <a:xfrm>
              <a:off x="4413101" y="1834469"/>
              <a:ext cx="466873" cy="590400"/>
            </a:xfrm>
            <a:custGeom>
              <a:avLst/>
              <a:gdLst>
                <a:gd name="T0" fmla="*/ 595 w 595"/>
                <a:gd name="T1" fmla="*/ 188 h 753"/>
                <a:gd name="T2" fmla="*/ 595 w 595"/>
                <a:gd name="T3" fmla="*/ 565 h 753"/>
                <a:gd name="T4" fmla="*/ 487 w 595"/>
                <a:gd name="T5" fmla="*/ 565 h 753"/>
                <a:gd name="T6" fmla="*/ 487 w 595"/>
                <a:gd name="T7" fmla="*/ 248 h 753"/>
                <a:gd name="T8" fmla="*/ 297 w 595"/>
                <a:gd name="T9" fmla="*/ 128 h 753"/>
                <a:gd name="T10" fmla="*/ 108 w 595"/>
                <a:gd name="T11" fmla="*/ 248 h 753"/>
                <a:gd name="T12" fmla="*/ 108 w 595"/>
                <a:gd name="T13" fmla="*/ 645 h 753"/>
                <a:gd name="T14" fmla="*/ 408 w 595"/>
                <a:gd name="T15" fmla="*/ 645 h 753"/>
                <a:gd name="T16" fmla="*/ 408 w 595"/>
                <a:gd name="T17" fmla="*/ 753 h 753"/>
                <a:gd name="T18" fmla="*/ 0 w 595"/>
                <a:gd name="T19" fmla="*/ 753 h 753"/>
                <a:gd name="T20" fmla="*/ 0 w 595"/>
                <a:gd name="T21" fmla="*/ 188 h 753"/>
                <a:gd name="T22" fmla="*/ 297 w 595"/>
                <a:gd name="T23" fmla="*/ 0 h 753"/>
                <a:gd name="T24" fmla="*/ 595 w 595"/>
                <a:gd name="T25" fmla="*/ 188 h 753"/>
                <a:gd name="T26" fmla="*/ 541 w 595"/>
                <a:gd name="T27" fmla="*/ 644 h 753"/>
                <a:gd name="T28" fmla="*/ 487 w 595"/>
                <a:gd name="T29" fmla="*/ 698 h 753"/>
                <a:gd name="T30" fmla="*/ 541 w 595"/>
                <a:gd name="T31" fmla="*/ 752 h 753"/>
                <a:gd name="T32" fmla="*/ 595 w 595"/>
                <a:gd name="T33" fmla="*/ 698 h 753"/>
                <a:gd name="T34" fmla="*/ 541 w 595"/>
                <a:gd name="T35" fmla="*/ 644 h 7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95" h="753">
                  <a:moveTo>
                    <a:pt x="595" y="188"/>
                  </a:moveTo>
                  <a:cubicBezTo>
                    <a:pt x="595" y="565"/>
                    <a:pt x="595" y="565"/>
                    <a:pt x="595" y="565"/>
                  </a:cubicBezTo>
                  <a:cubicBezTo>
                    <a:pt x="487" y="565"/>
                    <a:pt x="487" y="565"/>
                    <a:pt x="487" y="565"/>
                  </a:cubicBezTo>
                  <a:cubicBezTo>
                    <a:pt x="487" y="248"/>
                    <a:pt x="487" y="248"/>
                    <a:pt x="487" y="248"/>
                  </a:cubicBezTo>
                  <a:cubicBezTo>
                    <a:pt x="297" y="128"/>
                    <a:pt x="297" y="128"/>
                    <a:pt x="297" y="128"/>
                  </a:cubicBezTo>
                  <a:cubicBezTo>
                    <a:pt x="108" y="248"/>
                    <a:pt x="108" y="248"/>
                    <a:pt x="108" y="248"/>
                  </a:cubicBezTo>
                  <a:cubicBezTo>
                    <a:pt x="108" y="645"/>
                    <a:pt x="108" y="645"/>
                    <a:pt x="108" y="645"/>
                  </a:cubicBezTo>
                  <a:cubicBezTo>
                    <a:pt x="408" y="645"/>
                    <a:pt x="408" y="645"/>
                    <a:pt x="408" y="645"/>
                  </a:cubicBezTo>
                  <a:cubicBezTo>
                    <a:pt x="408" y="753"/>
                    <a:pt x="408" y="753"/>
                    <a:pt x="408" y="753"/>
                  </a:cubicBezTo>
                  <a:cubicBezTo>
                    <a:pt x="0" y="753"/>
                    <a:pt x="0" y="753"/>
                    <a:pt x="0" y="753"/>
                  </a:cubicBezTo>
                  <a:cubicBezTo>
                    <a:pt x="0" y="188"/>
                    <a:pt x="0" y="188"/>
                    <a:pt x="0" y="188"/>
                  </a:cubicBezTo>
                  <a:cubicBezTo>
                    <a:pt x="297" y="0"/>
                    <a:pt x="297" y="0"/>
                    <a:pt x="297" y="0"/>
                  </a:cubicBezTo>
                  <a:lnTo>
                    <a:pt x="595" y="188"/>
                  </a:lnTo>
                  <a:close/>
                  <a:moveTo>
                    <a:pt x="541" y="644"/>
                  </a:moveTo>
                  <a:cubicBezTo>
                    <a:pt x="511" y="644"/>
                    <a:pt x="487" y="668"/>
                    <a:pt x="487" y="698"/>
                  </a:cubicBezTo>
                  <a:cubicBezTo>
                    <a:pt x="487" y="727"/>
                    <a:pt x="511" y="752"/>
                    <a:pt x="541" y="752"/>
                  </a:cubicBezTo>
                  <a:cubicBezTo>
                    <a:pt x="571" y="752"/>
                    <a:pt x="595" y="727"/>
                    <a:pt x="595" y="698"/>
                  </a:cubicBezTo>
                  <a:cubicBezTo>
                    <a:pt x="595" y="668"/>
                    <a:pt x="571" y="644"/>
                    <a:pt x="541" y="644"/>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108" name="Group 107">
            <a:extLst>
              <a:ext uri="{FF2B5EF4-FFF2-40B4-BE49-F238E27FC236}">
                <a16:creationId xmlns:a16="http://schemas.microsoft.com/office/drawing/2014/main" id="{0FDCFFC5-4581-4D67-9123-5547C35651F7}"/>
              </a:ext>
            </a:extLst>
          </p:cNvPr>
          <p:cNvGrpSpPr>
            <a:grpSpLocks noChangeAspect="1"/>
          </p:cNvGrpSpPr>
          <p:nvPr/>
        </p:nvGrpSpPr>
        <p:grpSpPr>
          <a:xfrm>
            <a:off x="7693196" y="1880870"/>
            <a:ext cx="626400" cy="626400"/>
            <a:chOff x="8459826" y="4739082"/>
            <a:chExt cx="947338" cy="947338"/>
          </a:xfrm>
        </p:grpSpPr>
        <p:sp>
          <p:nvSpPr>
            <p:cNvPr id="109" name="Rectangle 108">
              <a:extLst>
                <a:ext uri="{FF2B5EF4-FFF2-40B4-BE49-F238E27FC236}">
                  <a16:creationId xmlns:a16="http://schemas.microsoft.com/office/drawing/2014/main" id="{822614A4-0DAE-42C1-B964-FB7768CE1330}"/>
                </a:ext>
              </a:extLst>
            </p:cNvPr>
            <p:cNvSpPr>
              <a:spLocks noChangeAspect="1"/>
            </p:cNvSpPr>
            <p:nvPr/>
          </p:nvSpPr>
          <p:spPr>
            <a:xfrm>
              <a:off x="8459826" y="4739082"/>
              <a:ext cx="947338" cy="9473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Freeform 180">
              <a:extLst>
                <a:ext uri="{FF2B5EF4-FFF2-40B4-BE49-F238E27FC236}">
                  <a16:creationId xmlns:a16="http://schemas.microsoft.com/office/drawing/2014/main" id="{02319D41-04D2-4890-9329-37025286B401}"/>
                </a:ext>
              </a:extLst>
            </p:cNvPr>
            <p:cNvSpPr>
              <a:spLocks noChangeAspect="1" noEditPoints="1"/>
            </p:cNvSpPr>
            <p:nvPr/>
          </p:nvSpPr>
          <p:spPr bwMode="auto">
            <a:xfrm>
              <a:off x="8638295" y="4943327"/>
              <a:ext cx="590400" cy="538849"/>
            </a:xfrm>
            <a:custGeom>
              <a:avLst/>
              <a:gdLst>
                <a:gd name="T0" fmla="*/ 376 w 752"/>
                <a:gd name="T1" fmla="*/ 412 h 688"/>
                <a:gd name="T2" fmla="*/ 582 w 752"/>
                <a:gd name="T3" fmla="*/ 206 h 688"/>
                <a:gd name="T4" fmla="*/ 376 w 752"/>
                <a:gd name="T5" fmla="*/ 0 h 688"/>
                <a:gd name="T6" fmla="*/ 170 w 752"/>
                <a:gd name="T7" fmla="*/ 206 h 688"/>
                <a:gd name="T8" fmla="*/ 376 w 752"/>
                <a:gd name="T9" fmla="*/ 412 h 688"/>
                <a:gd name="T10" fmla="*/ 376 w 752"/>
                <a:gd name="T11" fmla="*/ 108 h 688"/>
                <a:gd name="T12" fmla="*/ 474 w 752"/>
                <a:gd name="T13" fmla="*/ 206 h 688"/>
                <a:gd name="T14" fmla="*/ 376 w 752"/>
                <a:gd name="T15" fmla="*/ 304 h 688"/>
                <a:gd name="T16" fmla="*/ 278 w 752"/>
                <a:gd name="T17" fmla="*/ 206 h 688"/>
                <a:gd name="T18" fmla="*/ 376 w 752"/>
                <a:gd name="T19" fmla="*/ 108 h 688"/>
                <a:gd name="T20" fmla="*/ 752 w 752"/>
                <a:gd name="T21" fmla="*/ 688 h 688"/>
                <a:gd name="T22" fmla="*/ 644 w 752"/>
                <a:gd name="T23" fmla="*/ 688 h 688"/>
                <a:gd name="T24" fmla="*/ 559 w 752"/>
                <a:gd name="T25" fmla="*/ 603 h 688"/>
                <a:gd name="T26" fmla="*/ 193 w 752"/>
                <a:gd name="T27" fmla="*/ 603 h 688"/>
                <a:gd name="T28" fmla="*/ 110 w 752"/>
                <a:gd name="T29" fmla="*/ 671 h 688"/>
                <a:gd name="T30" fmla="*/ 108 w 752"/>
                <a:gd name="T31" fmla="*/ 688 h 688"/>
                <a:gd name="T32" fmla="*/ 0 w 752"/>
                <a:gd name="T33" fmla="*/ 688 h 688"/>
                <a:gd name="T34" fmla="*/ 4 w 752"/>
                <a:gd name="T35" fmla="*/ 649 h 688"/>
                <a:gd name="T36" fmla="*/ 193 w 752"/>
                <a:gd name="T37" fmla="*/ 495 h 688"/>
                <a:gd name="T38" fmla="*/ 559 w 752"/>
                <a:gd name="T39" fmla="*/ 495 h 688"/>
                <a:gd name="T40" fmla="*/ 752 w 752"/>
                <a:gd name="T41" fmla="*/ 688 h 6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52" h="688">
                  <a:moveTo>
                    <a:pt x="376" y="412"/>
                  </a:moveTo>
                  <a:cubicBezTo>
                    <a:pt x="489" y="412"/>
                    <a:pt x="582" y="319"/>
                    <a:pt x="582" y="206"/>
                  </a:cubicBezTo>
                  <a:cubicBezTo>
                    <a:pt x="582" y="93"/>
                    <a:pt x="489" y="0"/>
                    <a:pt x="376" y="0"/>
                  </a:cubicBezTo>
                  <a:cubicBezTo>
                    <a:pt x="263" y="0"/>
                    <a:pt x="170" y="93"/>
                    <a:pt x="170" y="206"/>
                  </a:cubicBezTo>
                  <a:cubicBezTo>
                    <a:pt x="170" y="319"/>
                    <a:pt x="263" y="412"/>
                    <a:pt x="376" y="412"/>
                  </a:cubicBezTo>
                  <a:close/>
                  <a:moveTo>
                    <a:pt x="376" y="108"/>
                  </a:moveTo>
                  <a:cubicBezTo>
                    <a:pt x="430" y="108"/>
                    <a:pt x="474" y="152"/>
                    <a:pt x="474" y="206"/>
                  </a:cubicBezTo>
                  <a:cubicBezTo>
                    <a:pt x="474" y="260"/>
                    <a:pt x="430" y="304"/>
                    <a:pt x="376" y="304"/>
                  </a:cubicBezTo>
                  <a:cubicBezTo>
                    <a:pt x="322" y="304"/>
                    <a:pt x="278" y="260"/>
                    <a:pt x="278" y="206"/>
                  </a:cubicBezTo>
                  <a:cubicBezTo>
                    <a:pt x="278" y="152"/>
                    <a:pt x="322" y="108"/>
                    <a:pt x="376" y="108"/>
                  </a:cubicBezTo>
                  <a:close/>
                  <a:moveTo>
                    <a:pt x="752" y="688"/>
                  </a:moveTo>
                  <a:cubicBezTo>
                    <a:pt x="644" y="688"/>
                    <a:pt x="644" y="688"/>
                    <a:pt x="644" y="688"/>
                  </a:cubicBezTo>
                  <a:cubicBezTo>
                    <a:pt x="644" y="641"/>
                    <a:pt x="606" y="603"/>
                    <a:pt x="559" y="603"/>
                  </a:cubicBezTo>
                  <a:cubicBezTo>
                    <a:pt x="193" y="603"/>
                    <a:pt x="193" y="603"/>
                    <a:pt x="193" y="603"/>
                  </a:cubicBezTo>
                  <a:cubicBezTo>
                    <a:pt x="153" y="603"/>
                    <a:pt x="118" y="632"/>
                    <a:pt x="110" y="671"/>
                  </a:cubicBezTo>
                  <a:cubicBezTo>
                    <a:pt x="109" y="676"/>
                    <a:pt x="108" y="682"/>
                    <a:pt x="108" y="688"/>
                  </a:cubicBezTo>
                  <a:cubicBezTo>
                    <a:pt x="0" y="688"/>
                    <a:pt x="0" y="688"/>
                    <a:pt x="0" y="688"/>
                  </a:cubicBezTo>
                  <a:cubicBezTo>
                    <a:pt x="0" y="675"/>
                    <a:pt x="1" y="662"/>
                    <a:pt x="4" y="649"/>
                  </a:cubicBezTo>
                  <a:cubicBezTo>
                    <a:pt x="22" y="560"/>
                    <a:pt x="102" y="495"/>
                    <a:pt x="193" y="495"/>
                  </a:cubicBezTo>
                  <a:cubicBezTo>
                    <a:pt x="559" y="495"/>
                    <a:pt x="559" y="495"/>
                    <a:pt x="559" y="495"/>
                  </a:cubicBezTo>
                  <a:cubicBezTo>
                    <a:pt x="665" y="495"/>
                    <a:pt x="752" y="582"/>
                    <a:pt x="752" y="68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112" name="Group 111">
            <a:extLst>
              <a:ext uri="{FF2B5EF4-FFF2-40B4-BE49-F238E27FC236}">
                <a16:creationId xmlns:a16="http://schemas.microsoft.com/office/drawing/2014/main" id="{F7757287-8B9B-43BA-861F-27ABDEEDEB07}"/>
              </a:ext>
            </a:extLst>
          </p:cNvPr>
          <p:cNvGrpSpPr>
            <a:grpSpLocks noChangeAspect="1"/>
          </p:cNvGrpSpPr>
          <p:nvPr/>
        </p:nvGrpSpPr>
        <p:grpSpPr>
          <a:xfrm>
            <a:off x="3521289" y="4103486"/>
            <a:ext cx="626400" cy="626400"/>
            <a:chOff x="5601509" y="3197541"/>
            <a:chExt cx="947338" cy="947338"/>
          </a:xfrm>
        </p:grpSpPr>
        <p:sp>
          <p:nvSpPr>
            <p:cNvPr id="113" name="Rectangle 112">
              <a:extLst>
                <a:ext uri="{FF2B5EF4-FFF2-40B4-BE49-F238E27FC236}">
                  <a16:creationId xmlns:a16="http://schemas.microsoft.com/office/drawing/2014/main" id="{A5F5CEF9-A0A0-43D6-8003-25279EBCCA65}"/>
                </a:ext>
              </a:extLst>
            </p:cNvPr>
            <p:cNvSpPr>
              <a:spLocks noChangeAspect="1"/>
            </p:cNvSpPr>
            <p:nvPr/>
          </p:nvSpPr>
          <p:spPr>
            <a:xfrm>
              <a:off x="5601509" y="3197541"/>
              <a:ext cx="947338" cy="9473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Freeform 183">
              <a:extLst>
                <a:ext uri="{FF2B5EF4-FFF2-40B4-BE49-F238E27FC236}">
                  <a16:creationId xmlns:a16="http://schemas.microsoft.com/office/drawing/2014/main" id="{47678054-1502-4919-AF55-1D5C3F1613A5}"/>
                </a:ext>
              </a:extLst>
            </p:cNvPr>
            <p:cNvSpPr>
              <a:spLocks noChangeAspect="1" noEditPoints="1"/>
            </p:cNvSpPr>
            <p:nvPr/>
          </p:nvSpPr>
          <p:spPr bwMode="auto">
            <a:xfrm>
              <a:off x="5906493" y="3376010"/>
              <a:ext cx="337371" cy="590400"/>
            </a:xfrm>
            <a:custGeom>
              <a:avLst/>
              <a:gdLst>
                <a:gd name="T0" fmla="*/ 216 w 432"/>
                <a:gd name="T1" fmla="*/ 0 h 755"/>
                <a:gd name="T2" fmla="*/ 0 w 432"/>
                <a:gd name="T3" fmla="*/ 216 h 755"/>
                <a:gd name="T4" fmla="*/ 0 w 432"/>
                <a:gd name="T5" fmla="*/ 223 h 755"/>
                <a:gd name="T6" fmla="*/ 100 w 432"/>
                <a:gd name="T7" fmla="*/ 565 h 755"/>
                <a:gd name="T8" fmla="*/ 332 w 432"/>
                <a:gd name="T9" fmla="*/ 565 h 755"/>
                <a:gd name="T10" fmla="*/ 432 w 432"/>
                <a:gd name="T11" fmla="*/ 223 h 755"/>
                <a:gd name="T12" fmla="*/ 432 w 432"/>
                <a:gd name="T13" fmla="*/ 216 h 755"/>
                <a:gd name="T14" fmla="*/ 216 w 432"/>
                <a:gd name="T15" fmla="*/ 0 h 755"/>
                <a:gd name="T16" fmla="*/ 251 w 432"/>
                <a:gd name="T17" fmla="*/ 457 h 755"/>
                <a:gd name="T18" fmla="*/ 181 w 432"/>
                <a:gd name="T19" fmla="*/ 457 h 755"/>
                <a:gd name="T20" fmla="*/ 108 w 432"/>
                <a:gd name="T21" fmla="*/ 209 h 755"/>
                <a:gd name="T22" fmla="*/ 216 w 432"/>
                <a:gd name="T23" fmla="*/ 108 h 755"/>
                <a:gd name="T24" fmla="*/ 324 w 432"/>
                <a:gd name="T25" fmla="*/ 209 h 755"/>
                <a:gd name="T26" fmla="*/ 251 w 432"/>
                <a:gd name="T27" fmla="*/ 457 h 755"/>
                <a:gd name="T28" fmla="*/ 103 w 432"/>
                <a:gd name="T29" fmla="*/ 647 h 755"/>
                <a:gd name="T30" fmla="*/ 330 w 432"/>
                <a:gd name="T31" fmla="*/ 647 h 755"/>
                <a:gd name="T32" fmla="*/ 330 w 432"/>
                <a:gd name="T33" fmla="*/ 755 h 755"/>
                <a:gd name="T34" fmla="*/ 103 w 432"/>
                <a:gd name="T35" fmla="*/ 755 h 755"/>
                <a:gd name="T36" fmla="*/ 103 w 432"/>
                <a:gd name="T37" fmla="*/ 647 h 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32" h="755">
                  <a:moveTo>
                    <a:pt x="216" y="0"/>
                  </a:moveTo>
                  <a:cubicBezTo>
                    <a:pt x="97" y="0"/>
                    <a:pt x="0" y="97"/>
                    <a:pt x="0" y="216"/>
                  </a:cubicBezTo>
                  <a:cubicBezTo>
                    <a:pt x="0" y="223"/>
                    <a:pt x="0" y="223"/>
                    <a:pt x="0" y="223"/>
                  </a:cubicBezTo>
                  <a:cubicBezTo>
                    <a:pt x="100" y="565"/>
                    <a:pt x="100" y="565"/>
                    <a:pt x="100" y="565"/>
                  </a:cubicBezTo>
                  <a:cubicBezTo>
                    <a:pt x="332" y="565"/>
                    <a:pt x="332" y="565"/>
                    <a:pt x="332" y="565"/>
                  </a:cubicBezTo>
                  <a:cubicBezTo>
                    <a:pt x="432" y="223"/>
                    <a:pt x="432" y="223"/>
                    <a:pt x="432" y="223"/>
                  </a:cubicBezTo>
                  <a:cubicBezTo>
                    <a:pt x="432" y="216"/>
                    <a:pt x="432" y="216"/>
                    <a:pt x="432" y="216"/>
                  </a:cubicBezTo>
                  <a:cubicBezTo>
                    <a:pt x="432" y="97"/>
                    <a:pt x="335" y="0"/>
                    <a:pt x="216" y="0"/>
                  </a:cubicBezTo>
                  <a:close/>
                  <a:moveTo>
                    <a:pt x="251" y="457"/>
                  </a:moveTo>
                  <a:cubicBezTo>
                    <a:pt x="181" y="457"/>
                    <a:pt x="181" y="457"/>
                    <a:pt x="181" y="457"/>
                  </a:cubicBezTo>
                  <a:cubicBezTo>
                    <a:pt x="108" y="209"/>
                    <a:pt x="108" y="209"/>
                    <a:pt x="108" y="209"/>
                  </a:cubicBezTo>
                  <a:cubicBezTo>
                    <a:pt x="112" y="152"/>
                    <a:pt x="159" y="108"/>
                    <a:pt x="216" y="108"/>
                  </a:cubicBezTo>
                  <a:cubicBezTo>
                    <a:pt x="273" y="108"/>
                    <a:pt x="320" y="152"/>
                    <a:pt x="324" y="209"/>
                  </a:cubicBezTo>
                  <a:lnTo>
                    <a:pt x="251" y="457"/>
                  </a:lnTo>
                  <a:close/>
                  <a:moveTo>
                    <a:pt x="103" y="647"/>
                  </a:moveTo>
                  <a:cubicBezTo>
                    <a:pt x="330" y="647"/>
                    <a:pt x="330" y="647"/>
                    <a:pt x="330" y="647"/>
                  </a:cubicBezTo>
                  <a:cubicBezTo>
                    <a:pt x="330" y="755"/>
                    <a:pt x="330" y="755"/>
                    <a:pt x="330" y="755"/>
                  </a:cubicBezTo>
                  <a:cubicBezTo>
                    <a:pt x="103" y="755"/>
                    <a:pt x="103" y="755"/>
                    <a:pt x="103" y="755"/>
                  </a:cubicBezTo>
                  <a:lnTo>
                    <a:pt x="103" y="647"/>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115" name="Group 114">
            <a:extLst>
              <a:ext uri="{FF2B5EF4-FFF2-40B4-BE49-F238E27FC236}">
                <a16:creationId xmlns:a16="http://schemas.microsoft.com/office/drawing/2014/main" id="{B46FB245-D202-465E-B7A2-72C418D70A32}"/>
              </a:ext>
            </a:extLst>
          </p:cNvPr>
          <p:cNvGrpSpPr>
            <a:grpSpLocks noChangeAspect="1"/>
          </p:cNvGrpSpPr>
          <p:nvPr/>
        </p:nvGrpSpPr>
        <p:grpSpPr>
          <a:xfrm>
            <a:off x="4067077" y="1880870"/>
            <a:ext cx="626400" cy="626400"/>
            <a:chOff x="1315586" y="3197541"/>
            <a:chExt cx="947338" cy="947338"/>
          </a:xfrm>
        </p:grpSpPr>
        <p:sp>
          <p:nvSpPr>
            <p:cNvPr id="116" name="Rectangle 115">
              <a:extLst>
                <a:ext uri="{FF2B5EF4-FFF2-40B4-BE49-F238E27FC236}">
                  <a16:creationId xmlns:a16="http://schemas.microsoft.com/office/drawing/2014/main" id="{EE9D5E2E-02D2-4AD5-9A78-4429BA391169}"/>
                </a:ext>
              </a:extLst>
            </p:cNvPr>
            <p:cNvSpPr>
              <a:spLocks noChangeAspect="1"/>
            </p:cNvSpPr>
            <p:nvPr/>
          </p:nvSpPr>
          <p:spPr>
            <a:xfrm>
              <a:off x="1315586" y="3197541"/>
              <a:ext cx="947338" cy="9473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Freeform 27">
              <a:extLst>
                <a:ext uri="{FF2B5EF4-FFF2-40B4-BE49-F238E27FC236}">
                  <a16:creationId xmlns:a16="http://schemas.microsoft.com/office/drawing/2014/main" id="{5F37FCE2-9D2E-4B36-93AB-78DFB902E1E4}"/>
                </a:ext>
              </a:extLst>
            </p:cNvPr>
            <p:cNvSpPr>
              <a:spLocks noChangeAspect="1" noEditPoints="1"/>
            </p:cNvSpPr>
            <p:nvPr/>
          </p:nvSpPr>
          <p:spPr bwMode="auto">
            <a:xfrm>
              <a:off x="1575406" y="3453410"/>
              <a:ext cx="427698" cy="435600"/>
            </a:xfrm>
            <a:custGeom>
              <a:avLst/>
              <a:gdLst>
                <a:gd name="T0" fmla="*/ 433 w 433"/>
                <a:gd name="T1" fmla="*/ 354 h 441"/>
                <a:gd name="T2" fmla="*/ 433 w 433"/>
                <a:gd name="T3" fmla="*/ 441 h 441"/>
                <a:gd name="T4" fmla="*/ 1 w 433"/>
                <a:gd name="T5" fmla="*/ 441 h 441"/>
                <a:gd name="T6" fmla="*/ 1 w 433"/>
                <a:gd name="T7" fmla="*/ 354 h 441"/>
                <a:gd name="T8" fmla="*/ 433 w 433"/>
                <a:gd name="T9" fmla="*/ 354 h 441"/>
                <a:gd name="T10" fmla="*/ 86 w 433"/>
                <a:gd name="T11" fmla="*/ 122 h 441"/>
                <a:gd name="T12" fmla="*/ 0 w 433"/>
                <a:gd name="T13" fmla="*/ 122 h 441"/>
                <a:gd name="T14" fmla="*/ 0 w 433"/>
                <a:gd name="T15" fmla="*/ 293 h 441"/>
                <a:gd name="T16" fmla="*/ 86 w 433"/>
                <a:gd name="T17" fmla="*/ 293 h 441"/>
                <a:gd name="T18" fmla="*/ 86 w 433"/>
                <a:gd name="T19" fmla="*/ 122 h 441"/>
                <a:gd name="T20" fmla="*/ 202 w 433"/>
                <a:gd name="T21" fmla="*/ 47 h 441"/>
                <a:gd name="T22" fmla="*/ 116 w 433"/>
                <a:gd name="T23" fmla="*/ 47 h 441"/>
                <a:gd name="T24" fmla="*/ 116 w 433"/>
                <a:gd name="T25" fmla="*/ 293 h 441"/>
                <a:gd name="T26" fmla="*/ 202 w 433"/>
                <a:gd name="T27" fmla="*/ 293 h 441"/>
                <a:gd name="T28" fmla="*/ 202 w 433"/>
                <a:gd name="T29" fmla="*/ 47 h 441"/>
                <a:gd name="T30" fmla="*/ 318 w 433"/>
                <a:gd name="T31" fmla="*/ 86 h 441"/>
                <a:gd name="T32" fmla="*/ 232 w 433"/>
                <a:gd name="T33" fmla="*/ 86 h 441"/>
                <a:gd name="T34" fmla="*/ 232 w 433"/>
                <a:gd name="T35" fmla="*/ 293 h 441"/>
                <a:gd name="T36" fmla="*/ 318 w 433"/>
                <a:gd name="T37" fmla="*/ 293 h 441"/>
                <a:gd name="T38" fmla="*/ 318 w 433"/>
                <a:gd name="T39" fmla="*/ 86 h 441"/>
                <a:gd name="T40" fmla="*/ 433 w 433"/>
                <a:gd name="T41" fmla="*/ 0 h 441"/>
                <a:gd name="T42" fmla="*/ 347 w 433"/>
                <a:gd name="T43" fmla="*/ 0 h 441"/>
                <a:gd name="T44" fmla="*/ 347 w 433"/>
                <a:gd name="T45" fmla="*/ 293 h 441"/>
                <a:gd name="T46" fmla="*/ 433 w 433"/>
                <a:gd name="T47" fmla="*/ 293 h 441"/>
                <a:gd name="T48" fmla="*/ 433 w 433"/>
                <a:gd name="T49" fmla="*/ 0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33" h="441">
                  <a:moveTo>
                    <a:pt x="433" y="354"/>
                  </a:moveTo>
                  <a:lnTo>
                    <a:pt x="433" y="441"/>
                  </a:lnTo>
                  <a:lnTo>
                    <a:pt x="1" y="441"/>
                  </a:lnTo>
                  <a:lnTo>
                    <a:pt x="1" y="354"/>
                  </a:lnTo>
                  <a:lnTo>
                    <a:pt x="433" y="354"/>
                  </a:lnTo>
                  <a:close/>
                  <a:moveTo>
                    <a:pt x="86" y="122"/>
                  </a:moveTo>
                  <a:lnTo>
                    <a:pt x="0" y="122"/>
                  </a:lnTo>
                  <a:lnTo>
                    <a:pt x="0" y="293"/>
                  </a:lnTo>
                  <a:lnTo>
                    <a:pt x="86" y="293"/>
                  </a:lnTo>
                  <a:lnTo>
                    <a:pt x="86" y="122"/>
                  </a:lnTo>
                  <a:close/>
                  <a:moveTo>
                    <a:pt x="202" y="47"/>
                  </a:moveTo>
                  <a:lnTo>
                    <a:pt x="116" y="47"/>
                  </a:lnTo>
                  <a:lnTo>
                    <a:pt x="116" y="293"/>
                  </a:lnTo>
                  <a:lnTo>
                    <a:pt x="202" y="293"/>
                  </a:lnTo>
                  <a:lnTo>
                    <a:pt x="202" y="47"/>
                  </a:lnTo>
                  <a:close/>
                  <a:moveTo>
                    <a:pt x="318" y="86"/>
                  </a:moveTo>
                  <a:lnTo>
                    <a:pt x="232" y="86"/>
                  </a:lnTo>
                  <a:lnTo>
                    <a:pt x="232" y="293"/>
                  </a:lnTo>
                  <a:lnTo>
                    <a:pt x="318" y="293"/>
                  </a:lnTo>
                  <a:lnTo>
                    <a:pt x="318" y="86"/>
                  </a:lnTo>
                  <a:close/>
                  <a:moveTo>
                    <a:pt x="433" y="0"/>
                  </a:moveTo>
                  <a:lnTo>
                    <a:pt x="347" y="0"/>
                  </a:lnTo>
                  <a:lnTo>
                    <a:pt x="347" y="293"/>
                  </a:lnTo>
                  <a:lnTo>
                    <a:pt x="433" y="293"/>
                  </a:lnTo>
                  <a:lnTo>
                    <a:pt x="433" y="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 name="Title 1"/>
          <p:cNvSpPr>
            <a:spLocks noGrp="1"/>
          </p:cNvSpPr>
          <p:nvPr>
            <p:ph type="title"/>
          </p:nvPr>
        </p:nvSpPr>
        <p:spPr>
          <a:xfrm>
            <a:off x="537459" y="515462"/>
            <a:ext cx="11117083" cy="600164"/>
          </a:xfrm>
        </p:spPr>
        <p:txBody>
          <a:bodyPr/>
          <a:lstStyle/>
          <a:p>
            <a:r>
              <a:rPr lang="en-US"/>
              <a:t>Project resources</a:t>
            </a:r>
            <a:endParaRPr lang="en-US" noProof="0"/>
          </a:p>
        </p:txBody>
      </p:sp>
      <p:sp>
        <p:nvSpPr>
          <p:cNvPr id="8" name="Text Placeholder 7"/>
          <p:cNvSpPr>
            <a:spLocks noGrp="1"/>
          </p:cNvSpPr>
          <p:nvPr>
            <p:ph type="body" sz="quarter" idx="12"/>
          </p:nvPr>
        </p:nvSpPr>
        <p:spPr/>
        <p:txBody>
          <a:bodyPr/>
          <a:lstStyle/>
          <a:p>
            <a:r>
              <a:rPr lang="en-US"/>
              <a:t>Subtitle goes here</a:t>
            </a:r>
          </a:p>
        </p:txBody>
      </p:sp>
      <p:grpSp>
        <p:nvGrpSpPr>
          <p:cNvPr id="10" name="Group 9"/>
          <p:cNvGrpSpPr/>
          <p:nvPr/>
        </p:nvGrpSpPr>
        <p:grpSpPr>
          <a:xfrm>
            <a:off x="4388302" y="2065114"/>
            <a:ext cx="3580220" cy="3604211"/>
            <a:chOff x="4305890" y="318589"/>
            <a:chExt cx="3580220" cy="3604211"/>
          </a:xfrm>
        </p:grpSpPr>
        <p:graphicFrame>
          <p:nvGraphicFramePr>
            <p:cNvPr id="11" name="Chart 10"/>
            <p:cNvGraphicFramePr/>
            <p:nvPr>
              <p:extLst>
                <p:ext uri="{D42A27DB-BD31-4B8C-83A1-F6EECF244321}">
                  <p14:modId xmlns:p14="http://schemas.microsoft.com/office/powerpoint/2010/main" val="2572324110"/>
                </p:ext>
              </p:extLst>
            </p:nvPr>
          </p:nvGraphicFramePr>
          <p:xfrm>
            <a:off x="4305890" y="318589"/>
            <a:ext cx="3580220" cy="3604211"/>
          </p:xfrm>
          <a:graphic>
            <a:graphicData uri="http://schemas.openxmlformats.org/drawingml/2006/chart">
              <c:chart xmlns:c="http://schemas.openxmlformats.org/drawingml/2006/chart" xmlns:r="http://schemas.openxmlformats.org/officeDocument/2006/relationships" r:id="rId3"/>
            </a:graphicData>
          </a:graphic>
        </p:graphicFrame>
        <p:sp>
          <p:nvSpPr>
            <p:cNvPr id="12" name="Oval 11"/>
            <p:cNvSpPr/>
            <p:nvPr/>
          </p:nvSpPr>
          <p:spPr>
            <a:xfrm>
              <a:off x="4659086" y="683780"/>
              <a:ext cx="2873828" cy="2873828"/>
            </a:xfrm>
            <a:prstGeom prst="ellipse">
              <a:avLst/>
            </a:prstGeom>
            <a:solidFill>
              <a:srgbClr val="1B140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5209379" y="1435702"/>
              <a:ext cx="1773242" cy="1015663"/>
            </a:xfrm>
            <a:prstGeom prst="rect">
              <a:avLst/>
            </a:prstGeom>
            <a:noFill/>
          </p:spPr>
          <p:txBody>
            <a:bodyPr wrap="none" rtlCol="0">
              <a:spAutoFit/>
            </a:bodyPr>
            <a:lstStyle/>
            <a:p>
              <a:pPr algn="ctr"/>
              <a:r>
                <a:rPr lang="en-US" sz="6000">
                  <a:ea typeface="Work Sans Medium" panose="020B0706030804020204" pitchFamily="34" charset="0"/>
                  <a:cs typeface="Work Sans Medium" panose="020B0706030804020204" pitchFamily="34" charset="0"/>
                </a:rPr>
                <a:t>20M</a:t>
              </a:r>
            </a:p>
          </p:txBody>
        </p:sp>
        <p:sp>
          <p:nvSpPr>
            <p:cNvPr id="14" name="TextBox 13"/>
            <p:cNvSpPr txBox="1"/>
            <p:nvPr/>
          </p:nvSpPr>
          <p:spPr>
            <a:xfrm>
              <a:off x="5077933" y="2282475"/>
              <a:ext cx="2036135" cy="400110"/>
            </a:xfrm>
            <a:prstGeom prst="rect">
              <a:avLst/>
            </a:prstGeom>
            <a:noFill/>
          </p:spPr>
          <p:txBody>
            <a:bodyPr wrap="none" rtlCol="0">
              <a:spAutoFit/>
            </a:bodyPr>
            <a:lstStyle/>
            <a:p>
              <a:pPr algn="ctr"/>
              <a:r>
                <a:rPr lang="en-US" sz="2000"/>
                <a:t>invested budget</a:t>
              </a:r>
            </a:p>
          </p:txBody>
        </p:sp>
      </p:grpSp>
      <p:sp>
        <p:nvSpPr>
          <p:cNvPr id="15" name="TextBox 14"/>
          <p:cNvSpPr txBox="1"/>
          <p:nvPr/>
        </p:nvSpPr>
        <p:spPr>
          <a:xfrm>
            <a:off x="1556654" y="1925136"/>
            <a:ext cx="2308774" cy="535531"/>
          </a:xfrm>
          <a:prstGeom prst="rect">
            <a:avLst/>
          </a:prstGeom>
          <a:noFill/>
        </p:spPr>
        <p:txBody>
          <a:bodyPr wrap="none" rtlCol="0">
            <a:spAutoFit/>
          </a:bodyPr>
          <a:lstStyle/>
          <a:p>
            <a:pPr algn="r">
              <a:lnSpc>
                <a:spcPct val="120000"/>
              </a:lnSpc>
            </a:pPr>
            <a:r>
              <a:rPr lang="en-US" sz="1200"/>
              <a:t>Lorem ipsum dolor sit </a:t>
            </a:r>
            <a:r>
              <a:rPr lang="en-US" sz="1200" err="1"/>
              <a:t>amet</a:t>
            </a:r>
            <a:r>
              <a:rPr lang="en-US" sz="1200"/>
              <a:t>,</a:t>
            </a:r>
          </a:p>
          <a:p>
            <a:pPr algn="r">
              <a:lnSpc>
                <a:spcPct val="120000"/>
              </a:lnSpc>
            </a:pPr>
            <a:r>
              <a:rPr lang="en-US" sz="1200"/>
              <a:t>lorem </a:t>
            </a:r>
            <a:r>
              <a:rPr lang="en-US" sz="1200" err="1"/>
              <a:t>consectetuer</a:t>
            </a:r>
            <a:r>
              <a:rPr lang="en-US" sz="1200"/>
              <a:t> </a:t>
            </a:r>
            <a:r>
              <a:rPr lang="en-US" sz="1200" err="1"/>
              <a:t>dol</a:t>
            </a:r>
            <a:r>
              <a:rPr lang="en-US" sz="1200"/>
              <a:t> </a:t>
            </a:r>
            <a:r>
              <a:rPr lang="en-US" sz="1200" err="1"/>
              <a:t>nulem</a:t>
            </a:r>
            <a:r>
              <a:rPr lang="en-US" sz="1200"/>
              <a:t>.</a:t>
            </a:r>
          </a:p>
        </p:txBody>
      </p:sp>
      <p:sp>
        <p:nvSpPr>
          <p:cNvPr id="17" name="TextBox 16"/>
          <p:cNvSpPr txBox="1"/>
          <p:nvPr/>
        </p:nvSpPr>
        <p:spPr>
          <a:xfrm>
            <a:off x="972189" y="3020210"/>
            <a:ext cx="2308774" cy="519886"/>
          </a:xfrm>
          <a:prstGeom prst="rect">
            <a:avLst/>
          </a:prstGeom>
          <a:noFill/>
        </p:spPr>
        <p:txBody>
          <a:bodyPr wrap="none" rtlCol="0">
            <a:spAutoFit/>
          </a:bodyPr>
          <a:lstStyle/>
          <a:p>
            <a:pPr algn="r">
              <a:lnSpc>
                <a:spcPct val="120000"/>
              </a:lnSpc>
            </a:pPr>
            <a:r>
              <a:rPr lang="en-US" sz="1200"/>
              <a:t>Lorem ipsum dolor sit </a:t>
            </a:r>
            <a:r>
              <a:rPr lang="en-US" sz="1200" err="1"/>
              <a:t>amet</a:t>
            </a:r>
            <a:r>
              <a:rPr lang="en-US" sz="1200"/>
              <a:t>,</a:t>
            </a:r>
          </a:p>
          <a:p>
            <a:pPr algn="r">
              <a:lnSpc>
                <a:spcPct val="120000"/>
              </a:lnSpc>
            </a:pPr>
            <a:r>
              <a:rPr lang="en-US" sz="1200"/>
              <a:t>lorem </a:t>
            </a:r>
            <a:r>
              <a:rPr lang="en-US" sz="1200" err="1"/>
              <a:t>consectetuer</a:t>
            </a:r>
            <a:r>
              <a:rPr lang="en-US" sz="1200"/>
              <a:t> </a:t>
            </a:r>
            <a:r>
              <a:rPr lang="en-US" sz="1200" err="1"/>
              <a:t>dol</a:t>
            </a:r>
            <a:r>
              <a:rPr lang="en-US" sz="1200"/>
              <a:t> </a:t>
            </a:r>
            <a:r>
              <a:rPr lang="en-US" sz="1200" err="1"/>
              <a:t>nulem</a:t>
            </a:r>
            <a:r>
              <a:rPr lang="en-US" sz="1200"/>
              <a:t>.</a:t>
            </a:r>
          </a:p>
        </p:txBody>
      </p:sp>
      <p:sp>
        <p:nvSpPr>
          <p:cNvPr id="18" name="TextBox 17"/>
          <p:cNvSpPr txBox="1"/>
          <p:nvPr/>
        </p:nvSpPr>
        <p:spPr>
          <a:xfrm>
            <a:off x="967570" y="4168622"/>
            <a:ext cx="2308774" cy="519886"/>
          </a:xfrm>
          <a:prstGeom prst="rect">
            <a:avLst/>
          </a:prstGeom>
          <a:noFill/>
        </p:spPr>
        <p:txBody>
          <a:bodyPr wrap="none" rtlCol="0">
            <a:spAutoFit/>
          </a:bodyPr>
          <a:lstStyle/>
          <a:p>
            <a:pPr algn="r">
              <a:lnSpc>
                <a:spcPct val="120000"/>
              </a:lnSpc>
            </a:pPr>
            <a:r>
              <a:rPr lang="en-US" sz="1200"/>
              <a:t>Lorem ipsum dolor sit </a:t>
            </a:r>
            <a:r>
              <a:rPr lang="en-US" sz="1200" err="1"/>
              <a:t>amet</a:t>
            </a:r>
            <a:r>
              <a:rPr lang="en-US" sz="1200"/>
              <a:t>,</a:t>
            </a:r>
          </a:p>
          <a:p>
            <a:pPr algn="r">
              <a:lnSpc>
                <a:spcPct val="120000"/>
              </a:lnSpc>
            </a:pPr>
            <a:r>
              <a:rPr lang="en-US" sz="1200"/>
              <a:t>lorem </a:t>
            </a:r>
            <a:r>
              <a:rPr lang="en-US" sz="1200" err="1"/>
              <a:t>consectetuer</a:t>
            </a:r>
            <a:r>
              <a:rPr lang="en-US" sz="1200"/>
              <a:t> </a:t>
            </a:r>
            <a:r>
              <a:rPr lang="en-US" sz="1200" err="1"/>
              <a:t>dol</a:t>
            </a:r>
            <a:r>
              <a:rPr lang="en-US" sz="1200"/>
              <a:t> </a:t>
            </a:r>
            <a:r>
              <a:rPr lang="en-US" sz="1200" err="1"/>
              <a:t>nulem</a:t>
            </a:r>
            <a:r>
              <a:rPr lang="en-US" sz="1200"/>
              <a:t>.</a:t>
            </a:r>
          </a:p>
        </p:txBody>
      </p:sp>
      <p:sp>
        <p:nvSpPr>
          <p:cNvPr id="19" name="TextBox 18"/>
          <p:cNvSpPr txBox="1"/>
          <p:nvPr/>
        </p:nvSpPr>
        <p:spPr>
          <a:xfrm>
            <a:off x="8543104" y="1925136"/>
            <a:ext cx="2308774" cy="519886"/>
          </a:xfrm>
          <a:prstGeom prst="rect">
            <a:avLst/>
          </a:prstGeom>
          <a:noFill/>
        </p:spPr>
        <p:txBody>
          <a:bodyPr wrap="none" rtlCol="0">
            <a:spAutoFit/>
          </a:bodyPr>
          <a:lstStyle/>
          <a:p>
            <a:pPr>
              <a:lnSpc>
                <a:spcPct val="120000"/>
              </a:lnSpc>
            </a:pPr>
            <a:r>
              <a:rPr lang="en-US" sz="1200"/>
              <a:t>Lorem ipsum dolor sit </a:t>
            </a:r>
            <a:r>
              <a:rPr lang="en-US" sz="1200" err="1"/>
              <a:t>amet</a:t>
            </a:r>
            <a:r>
              <a:rPr lang="en-US" sz="1200"/>
              <a:t>,</a:t>
            </a:r>
          </a:p>
          <a:p>
            <a:pPr>
              <a:lnSpc>
                <a:spcPct val="120000"/>
              </a:lnSpc>
            </a:pPr>
            <a:r>
              <a:rPr lang="en-US" sz="1200"/>
              <a:t>lorem </a:t>
            </a:r>
            <a:r>
              <a:rPr lang="en-US" sz="1200" err="1"/>
              <a:t>consectetuer</a:t>
            </a:r>
            <a:r>
              <a:rPr lang="en-US" sz="1200"/>
              <a:t> </a:t>
            </a:r>
            <a:r>
              <a:rPr lang="en-US" sz="1200" err="1"/>
              <a:t>dol</a:t>
            </a:r>
            <a:r>
              <a:rPr lang="en-US" sz="1200"/>
              <a:t> </a:t>
            </a:r>
            <a:r>
              <a:rPr lang="en-US" sz="1200" err="1"/>
              <a:t>nulem</a:t>
            </a:r>
            <a:r>
              <a:rPr lang="en-US" sz="1200"/>
              <a:t>.</a:t>
            </a:r>
          </a:p>
        </p:txBody>
      </p:sp>
      <p:sp>
        <p:nvSpPr>
          <p:cNvPr id="21" name="TextBox 20"/>
          <p:cNvSpPr txBox="1"/>
          <p:nvPr/>
        </p:nvSpPr>
        <p:spPr>
          <a:xfrm>
            <a:off x="9113324" y="3020210"/>
            <a:ext cx="2308774" cy="519886"/>
          </a:xfrm>
          <a:prstGeom prst="rect">
            <a:avLst/>
          </a:prstGeom>
          <a:noFill/>
        </p:spPr>
        <p:txBody>
          <a:bodyPr wrap="none" rtlCol="0">
            <a:spAutoFit/>
          </a:bodyPr>
          <a:lstStyle/>
          <a:p>
            <a:pPr>
              <a:lnSpc>
                <a:spcPct val="120000"/>
              </a:lnSpc>
            </a:pPr>
            <a:r>
              <a:rPr lang="en-US" sz="1200"/>
              <a:t>Lorem ipsum dolor sit </a:t>
            </a:r>
            <a:r>
              <a:rPr lang="en-US" sz="1200" err="1"/>
              <a:t>amet</a:t>
            </a:r>
            <a:r>
              <a:rPr lang="en-US" sz="1200"/>
              <a:t>,</a:t>
            </a:r>
          </a:p>
          <a:p>
            <a:pPr>
              <a:lnSpc>
                <a:spcPct val="120000"/>
              </a:lnSpc>
            </a:pPr>
            <a:r>
              <a:rPr lang="en-US" sz="1200"/>
              <a:t>lorem </a:t>
            </a:r>
            <a:r>
              <a:rPr lang="en-US" sz="1200" err="1"/>
              <a:t>consectetuer</a:t>
            </a:r>
            <a:r>
              <a:rPr lang="en-US" sz="1200"/>
              <a:t> </a:t>
            </a:r>
            <a:r>
              <a:rPr lang="en-US" sz="1200" err="1"/>
              <a:t>dol</a:t>
            </a:r>
            <a:r>
              <a:rPr lang="en-US" sz="1200"/>
              <a:t> </a:t>
            </a:r>
            <a:r>
              <a:rPr lang="en-US" sz="1200" err="1"/>
              <a:t>nulem</a:t>
            </a:r>
            <a:r>
              <a:rPr lang="en-US" sz="1200"/>
              <a:t>.</a:t>
            </a:r>
          </a:p>
        </p:txBody>
      </p:sp>
      <p:sp>
        <p:nvSpPr>
          <p:cNvPr id="22" name="TextBox 21"/>
          <p:cNvSpPr txBox="1"/>
          <p:nvPr/>
        </p:nvSpPr>
        <p:spPr>
          <a:xfrm>
            <a:off x="8543104" y="5266665"/>
            <a:ext cx="2308774" cy="519886"/>
          </a:xfrm>
          <a:prstGeom prst="rect">
            <a:avLst/>
          </a:prstGeom>
          <a:noFill/>
        </p:spPr>
        <p:txBody>
          <a:bodyPr wrap="none" rtlCol="0">
            <a:spAutoFit/>
          </a:bodyPr>
          <a:lstStyle/>
          <a:p>
            <a:pPr>
              <a:lnSpc>
                <a:spcPct val="120000"/>
              </a:lnSpc>
            </a:pPr>
            <a:r>
              <a:rPr lang="en-US" sz="1200"/>
              <a:t>Lorem ipsum dolor sit </a:t>
            </a:r>
            <a:r>
              <a:rPr lang="en-US" sz="1200" err="1"/>
              <a:t>amet</a:t>
            </a:r>
            <a:r>
              <a:rPr lang="en-US" sz="1200"/>
              <a:t>,</a:t>
            </a:r>
          </a:p>
          <a:p>
            <a:pPr>
              <a:lnSpc>
                <a:spcPct val="120000"/>
              </a:lnSpc>
            </a:pPr>
            <a:r>
              <a:rPr lang="en-US" sz="1200"/>
              <a:t>lorem </a:t>
            </a:r>
            <a:r>
              <a:rPr lang="en-US" sz="1200" err="1"/>
              <a:t>consectetuer</a:t>
            </a:r>
            <a:r>
              <a:rPr lang="en-US" sz="1200"/>
              <a:t> </a:t>
            </a:r>
            <a:r>
              <a:rPr lang="en-US" sz="1200" err="1"/>
              <a:t>dol</a:t>
            </a:r>
            <a:r>
              <a:rPr lang="en-US" sz="1200"/>
              <a:t> </a:t>
            </a:r>
            <a:r>
              <a:rPr lang="en-US" sz="1200" err="1"/>
              <a:t>nulem</a:t>
            </a:r>
            <a:r>
              <a:rPr lang="en-US" sz="1200"/>
              <a:t>.</a:t>
            </a:r>
          </a:p>
        </p:txBody>
      </p:sp>
      <p:sp>
        <p:nvSpPr>
          <p:cNvPr id="101" name="TextBox 100"/>
          <p:cNvSpPr txBox="1"/>
          <p:nvPr/>
        </p:nvSpPr>
        <p:spPr>
          <a:xfrm>
            <a:off x="9113324" y="4168622"/>
            <a:ext cx="2308774" cy="519886"/>
          </a:xfrm>
          <a:prstGeom prst="rect">
            <a:avLst/>
          </a:prstGeom>
          <a:noFill/>
        </p:spPr>
        <p:txBody>
          <a:bodyPr wrap="none" rtlCol="0">
            <a:spAutoFit/>
          </a:bodyPr>
          <a:lstStyle/>
          <a:p>
            <a:pPr>
              <a:lnSpc>
                <a:spcPct val="120000"/>
              </a:lnSpc>
            </a:pPr>
            <a:r>
              <a:rPr lang="en-US" sz="1200"/>
              <a:t>Lorem ipsum dolor sit </a:t>
            </a:r>
            <a:r>
              <a:rPr lang="en-US" sz="1200" err="1"/>
              <a:t>amet</a:t>
            </a:r>
            <a:r>
              <a:rPr lang="en-US" sz="1200"/>
              <a:t>,</a:t>
            </a:r>
          </a:p>
          <a:p>
            <a:pPr>
              <a:lnSpc>
                <a:spcPct val="120000"/>
              </a:lnSpc>
            </a:pPr>
            <a:r>
              <a:rPr lang="en-US" sz="1200"/>
              <a:t>lorem </a:t>
            </a:r>
            <a:r>
              <a:rPr lang="en-US" sz="1200" err="1"/>
              <a:t>consectetuer</a:t>
            </a:r>
            <a:r>
              <a:rPr lang="en-US" sz="1200"/>
              <a:t> </a:t>
            </a:r>
            <a:r>
              <a:rPr lang="en-US" sz="1200" err="1"/>
              <a:t>dol</a:t>
            </a:r>
            <a:r>
              <a:rPr lang="en-US" sz="1200"/>
              <a:t> </a:t>
            </a:r>
            <a:r>
              <a:rPr lang="en-US" sz="1200" err="1"/>
              <a:t>nulem</a:t>
            </a:r>
            <a:r>
              <a:rPr lang="en-US" sz="1200"/>
              <a:t>.</a:t>
            </a:r>
          </a:p>
        </p:txBody>
      </p:sp>
      <p:sp>
        <p:nvSpPr>
          <p:cNvPr id="103" name="TextBox 102"/>
          <p:cNvSpPr txBox="1"/>
          <p:nvPr/>
        </p:nvSpPr>
        <p:spPr>
          <a:xfrm>
            <a:off x="1556654" y="5268846"/>
            <a:ext cx="2308774" cy="519886"/>
          </a:xfrm>
          <a:prstGeom prst="rect">
            <a:avLst/>
          </a:prstGeom>
          <a:noFill/>
        </p:spPr>
        <p:txBody>
          <a:bodyPr wrap="none" rtlCol="0">
            <a:spAutoFit/>
          </a:bodyPr>
          <a:lstStyle/>
          <a:p>
            <a:pPr algn="r">
              <a:lnSpc>
                <a:spcPct val="120000"/>
              </a:lnSpc>
            </a:pPr>
            <a:r>
              <a:rPr lang="en-US" sz="1200"/>
              <a:t>Lorem ipsum dolor sit </a:t>
            </a:r>
            <a:r>
              <a:rPr lang="en-US" sz="1200" err="1"/>
              <a:t>amet</a:t>
            </a:r>
            <a:r>
              <a:rPr lang="en-US" sz="1200"/>
              <a:t>,</a:t>
            </a:r>
          </a:p>
          <a:p>
            <a:pPr algn="r">
              <a:lnSpc>
                <a:spcPct val="120000"/>
              </a:lnSpc>
            </a:pPr>
            <a:r>
              <a:rPr lang="en-US" sz="1200"/>
              <a:t>lorem </a:t>
            </a:r>
            <a:r>
              <a:rPr lang="en-US" sz="1200" err="1"/>
              <a:t>consectetuer</a:t>
            </a:r>
            <a:r>
              <a:rPr lang="en-US" sz="1200"/>
              <a:t> </a:t>
            </a:r>
            <a:r>
              <a:rPr lang="en-US" sz="1200" err="1"/>
              <a:t>dol</a:t>
            </a:r>
            <a:r>
              <a:rPr lang="en-US" sz="1200"/>
              <a:t> </a:t>
            </a:r>
            <a:r>
              <a:rPr lang="en-US" sz="1200" err="1"/>
              <a:t>nulem</a:t>
            </a:r>
            <a:r>
              <a:rPr lang="en-US" sz="1200"/>
              <a:t>.</a:t>
            </a:r>
          </a:p>
        </p:txBody>
      </p:sp>
      <p:sp>
        <p:nvSpPr>
          <p:cNvPr id="63" name="Freeform 62"/>
          <p:cNvSpPr/>
          <p:nvPr/>
        </p:nvSpPr>
        <p:spPr>
          <a:xfrm>
            <a:off x="4687730" y="2205257"/>
            <a:ext cx="829062" cy="242294"/>
          </a:xfrm>
          <a:custGeom>
            <a:avLst/>
            <a:gdLst>
              <a:gd name="connsiteX0" fmla="*/ 0 w 829062"/>
              <a:gd name="connsiteY0" fmla="*/ 0 h 242294"/>
              <a:gd name="connsiteX1" fmla="*/ 590550 w 829062"/>
              <a:gd name="connsiteY1" fmla="*/ 0 h 242294"/>
              <a:gd name="connsiteX2" fmla="*/ 828675 w 829062"/>
              <a:gd name="connsiteY2" fmla="*/ 238125 h 242294"/>
            </a:gdLst>
            <a:ahLst/>
            <a:cxnLst>
              <a:cxn ang="0">
                <a:pos x="connsiteX0" y="connsiteY0"/>
              </a:cxn>
              <a:cxn ang="0">
                <a:pos x="connsiteX1" y="connsiteY1"/>
              </a:cxn>
              <a:cxn ang="0">
                <a:pos x="connsiteX2" y="connsiteY2"/>
              </a:cxn>
            </a:cxnLst>
            <a:rect l="l" t="t" r="r" b="b"/>
            <a:pathLst>
              <a:path w="829062" h="242294">
                <a:moveTo>
                  <a:pt x="0" y="0"/>
                </a:moveTo>
                <a:lnTo>
                  <a:pt x="590550" y="0"/>
                </a:lnTo>
                <a:cubicBezTo>
                  <a:pt x="669925" y="79375"/>
                  <a:pt x="838200" y="273050"/>
                  <a:pt x="828675" y="238125"/>
                </a:cubicBezTo>
              </a:path>
            </a:pathLst>
          </a:custGeom>
          <a:noFill/>
          <a:ln>
            <a:solidFill>
              <a:schemeClr val="tx1"/>
            </a:solidFill>
            <a:prstDash val="dash"/>
            <a:headEnd type="diamond"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Freeform 67"/>
          <p:cNvSpPr/>
          <p:nvPr/>
        </p:nvSpPr>
        <p:spPr>
          <a:xfrm>
            <a:off x="4684829" y="5295961"/>
            <a:ext cx="813183" cy="234950"/>
          </a:xfrm>
          <a:custGeom>
            <a:avLst/>
            <a:gdLst>
              <a:gd name="connsiteX0" fmla="*/ 0 w 844550"/>
              <a:gd name="connsiteY0" fmla="*/ 234950 h 234950"/>
              <a:gd name="connsiteX1" fmla="*/ 609600 w 844550"/>
              <a:gd name="connsiteY1" fmla="*/ 234950 h 234950"/>
              <a:gd name="connsiteX2" fmla="*/ 844550 w 844550"/>
              <a:gd name="connsiteY2" fmla="*/ 0 h 234950"/>
            </a:gdLst>
            <a:ahLst/>
            <a:cxnLst>
              <a:cxn ang="0">
                <a:pos x="connsiteX0" y="connsiteY0"/>
              </a:cxn>
              <a:cxn ang="0">
                <a:pos x="connsiteX1" y="connsiteY1"/>
              </a:cxn>
              <a:cxn ang="0">
                <a:pos x="connsiteX2" y="connsiteY2"/>
              </a:cxn>
            </a:cxnLst>
            <a:rect l="l" t="t" r="r" b="b"/>
            <a:pathLst>
              <a:path w="844550" h="234950">
                <a:moveTo>
                  <a:pt x="0" y="234950"/>
                </a:moveTo>
                <a:lnTo>
                  <a:pt x="609600" y="234950"/>
                </a:lnTo>
                <a:lnTo>
                  <a:pt x="844550" y="0"/>
                </a:lnTo>
              </a:path>
            </a:pathLst>
          </a:custGeom>
          <a:noFill/>
          <a:ln>
            <a:solidFill>
              <a:schemeClr val="tx1"/>
            </a:solidFill>
            <a:prstDash val="dash"/>
            <a:headEnd type="diamo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Freeform 68"/>
          <p:cNvSpPr/>
          <p:nvPr/>
        </p:nvSpPr>
        <p:spPr>
          <a:xfrm>
            <a:off x="6887269" y="5273736"/>
            <a:ext cx="802481" cy="257175"/>
          </a:xfrm>
          <a:custGeom>
            <a:avLst/>
            <a:gdLst>
              <a:gd name="connsiteX0" fmla="*/ 0 w 802481"/>
              <a:gd name="connsiteY0" fmla="*/ 0 h 257175"/>
              <a:gd name="connsiteX1" fmla="*/ 257175 w 802481"/>
              <a:gd name="connsiteY1" fmla="*/ 257175 h 257175"/>
              <a:gd name="connsiteX2" fmla="*/ 802481 w 802481"/>
              <a:gd name="connsiteY2" fmla="*/ 257175 h 257175"/>
            </a:gdLst>
            <a:ahLst/>
            <a:cxnLst>
              <a:cxn ang="0">
                <a:pos x="connsiteX0" y="connsiteY0"/>
              </a:cxn>
              <a:cxn ang="0">
                <a:pos x="connsiteX1" y="connsiteY1"/>
              </a:cxn>
              <a:cxn ang="0">
                <a:pos x="connsiteX2" y="connsiteY2"/>
              </a:cxn>
            </a:cxnLst>
            <a:rect l="l" t="t" r="r" b="b"/>
            <a:pathLst>
              <a:path w="802481" h="257175">
                <a:moveTo>
                  <a:pt x="0" y="0"/>
                </a:moveTo>
                <a:lnTo>
                  <a:pt x="257175" y="257175"/>
                </a:lnTo>
                <a:lnTo>
                  <a:pt x="802481" y="257175"/>
                </a:lnTo>
              </a:path>
            </a:pathLst>
          </a:custGeom>
          <a:noFill/>
          <a:ln>
            <a:solidFill>
              <a:schemeClr val="tx1"/>
            </a:solidFill>
            <a:prstDash val="dash"/>
            <a:headEnd type="none"/>
            <a:tailEnd type="diamo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Freeform 75"/>
          <p:cNvSpPr/>
          <p:nvPr/>
        </p:nvSpPr>
        <p:spPr>
          <a:xfrm>
            <a:off x="6875363" y="2208572"/>
            <a:ext cx="814387" cy="254794"/>
          </a:xfrm>
          <a:custGeom>
            <a:avLst/>
            <a:gdLst>
              <a:gd name="connsiteX0" fmla="*/ 0 w 814387"/>
              <a:gd name="connsiteY0" fmla="*/ 254794 h 254794"/>
              <a:gd name="connsiteX1" fmla="*/ 254794 w 814387"/>
              <a:gd name="connsiteY1" fmla="*/ 0 h 254794"/>
              <a:gd name="connsiteX2" fmla="*/ 814387 w 814387"/>
              <a:gd name="connsiteY2" fmla="*/ 0 h 254794"/>
            </a:gdLst>
            <a:ahLst/>
            <a:cxnLst>
              <a:cxn ang="0">
                <a:pos x="connsiteX0" y="connsiteY0"/>
              </a:cxn>
              <a:cxn ang="0">
                <a:pos x="connsiteX1" y="connsiteY1"/>
              </a:cxn>
              <a:cxn ang="0">
                <a:pos x="connsiteX2" y="connsiteY2"/>
              </a:cxn>
            </a:cxnLst>
            <a:rect l="l" t="t" r="r" b="b"/>
            <a:pathLst>
              <a:path w="814387" h="254794">
                <a:moveTo>
                  <a:pt x="0" y="254794"/>
                </a:moveTo>
                <a:lnTo>
                  <a:pt x="254794" y="0"/>
                </a:lnTo>
                <a:lnTo>
                  <a:pt x="814387" y="0"/>
                </a:lnTo>
              </a:path>
            </a:pathLst>
          </a:custGeom>
          <a:noFill/>
          <a:ln>
            <a:solidFill>
              <a:schemeClr val="tx1"/>
            </a:solidFill>
            <a:prstDash val="dash"/>
            <a:tailEnd type="diamo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4" name="Straight Connector 63"/>
          <p:cNvCxnSpPr/>
          <p:nvPr/>
        </p:nvCxnSpPr>
        <p:spPr>
          <a:xfrm flipV="1">
            <a:off x="4138440" y="4428565"/>
            <a:ext cx="633193" cy="2985"/>
          </a:xfrm>
          <a:prstGeom prst="line">
            <a:avLst/>
          </a:prstGeom>
          <a:ln w="12700">
            <a:solidFill>
              <a:schemeClr val="tx1"/>
            </a:solidFill>
            <a:prstDash val="dash"/>
            <a:headEnd type="diamond"/>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a:off x="7621381" y="3285443"/>
            <a:ext cx="657608" cy="0"/>
          </a:xfrm>
          <a:prstGeom prst="line">
            <a:avLst/>
          </a:prstGeom>
          <a:ln w="12700">
            <a:solidFill>
              <a:schemeClr val="tx1"/>
            </a:solidFill>
            <a:prstDash val="dash"/>
            <a:headEnd type="none"/>
            <a:tailEnd type="diamond"/>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flipV="1">
            <a:off x="4136326" y="3296251"/>
            <a:ext cx="633193" cy="2985"/>
          </a:xfrm>
          <a:prstGeom prst="line">
            <a:avLst/>
          </a:prstGeom>
          <a:ln w="12700">
            <a:solidFill>
              <a:schemeClr val="tx1"/>
            </a:solidFill>
            <a:prstDash val="dash"/>
            <a:headEnd type="diamond"/>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p:nvCxnSpPr>
        <p:spPr>
          <a:xfrm>
            <a:off x="7626777" y="4430264"/>
            <a:ext cx="657608" cy="0"/>
          </a:xfrm>
          <a:prstGeom prst="line">
            <a:avLst/>
          </a:prstGeom>
          <a:ln w="12700">
            <a:solidFill>
              <a:schemeClr val="tx1"/>
            </a:solidFill>
            <a:prstDash val="dash"/>
            <a:headEnd type="none"/>
            <a:tailEnd type="diamond"/>
          </a:ln>
        </p:spPr>
        <p:style>
          <a:lnRef idx="1">
            <a:schemeClr val="accent1"/>
          </a:lnRef>
          <a:fillRef idx="0">
            <a:schemeClr val="accent1"/>
          </a:fillRef>
          <a:effectRef idx="0">
            <a:schemeClr val="accent1"/>
          </a:effectRef>
          <a:fontRef idx="minor">
            <a:schemeClr val="tx1"/>
          </a:fontRef>
        </p:style>
      </p:cxnSp>
      <p:sp>
        <p:nvSpPr>
          <p:cNvPr id="27" name="Slide Number Placeholder 26">
            <a:extLst>
              <a:ext uri="{FF2B5EF4-FFF2-40B4-BE49-F238E27FC236}">
                <a16:creationId xmlns:a16="http://schemas.microsoft.com/office/drawing/2014/main" id="{419F4235-DA57-4E43-8A76-4ECCF6B2B1C2}"/>
              </a:ext>
            </a:extLst>
          </p:cNvPr>
          <p:cNvSpPr>
            <a:spLocks noGrp="1"/>
          </p:cNvSpPr>
          <p:nvPr>
            <p:ph type="sldNum" sz="quarter" idx="10"/>
          </p:nvPr>
        </p:nvSpPr>
        <p:spPr/>
        <p:txBody>
          <a:bodyPr/>
          <a:lstStyle/>
          <a:p>
            <a:fld id="{4E6DB2D9-BBD8-435B-B34A-9B8472CE273E}" type="slidenum">
              <a:rPr lang="en-US" smtClean="0"/>
              <a:pPr/>
              <a:t>53</a:t>
            </a:fld>
            <a:endParaRPr lang="en-US"/>
          </a:p>
        </p:txBody>
      </p:sp>
      <p:sp>
        <p:nvSpPr>
          <p:cNvPr id="28" name="Date Placeholder 27">
            <a:extLst>
              <a:ext uri="{FF2B5EF4-FFF2-40B4-BE49-F238E27FC236}">
                <a16:creationId xmlns:a16="http://schemas.microsoft.com/office/drawing/2014/main" id="{FF85A4FD-5318-472A-A36C-805C2B1C5990}"/>
              </a:ext>
            </a:extLst>
          </p:cNvPr>
          <p:cNvSpPr>
            <a:spLocks noGrp="1"/>
          </p:cNvSpPr>
          <p:nvPr>
            <p:ph type="dt" sz="half" idx="13"/>
          </p:nvPr>
        </p:nvSpPr>
        <p:spPr/>
        <p:txBody>
          <a:bodyPr/>
          <a:lstStyle/>
          <a:p>
            <a:fld id="{5108B174-CB55-4AE4-9240-0105E1C4D9FF}" type="datetime1">
              <a:rPr lang="en-US" smtClean="0"/>
              <a:t>7/24/2019</a:t>
            </a:fld>
            <a:endParaRPr lang="en-US"/>
          </a:p>
        </p:txBody>
      </p:sp>
    </p:spTree>
    <p:extLst>
      <p:ext uri="{BB962C8B-B14F-4D97-AF65-F5344CB8AC3E}">
        <p14:creationId xmlns:p14="http://schemas.microsoft.com/office/powerpoint/2010/main" val="181813635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7459" y="515462"/>
            <a:ext cx="11117083" cy="600164"/>
          </a:xfrm>
        </p:spPr>
        <p:txBody>
          <a:bodyPr/>
          <a:lstStyle/>
          <a:p>
            <a:r>
              <a:rPr lang="en-US" noProof="0"/>
              <a:t>Market definition</a:t>
            </a:r>
          </a:p>
        </p:txBody>
      </p:sp>
      <p:sp>
        <p:nvSpPr>
          <p:cNvPr id="10" name="Text Placeholder 9"/>
          <p:cNvSpPr>
            <a:spLocks noGrp="1"/>
          </p:cNvSpPr>
          <p:nvPr>
            <p:ph type="body" sz="quarter" idx="12"/>
          </p:nvPr>
        </p:nvSpPr>
        <p:spPr/>
        <p:txBody>
          <a:bodyPr/>
          <a:lstStyle/>
          <a:p>
            <a:r>
              <a:rPr lang="en-US"/>
              <a:t>Subtitle goes here</a:t>
            </a:r>
          </a:p>
        </p:txBody>
      </p:sp>
      <p:graphicFrame>
        <p:nvGraphicFramePr>
          <p:cNvPr id="7" name="Diagram 6"/>
          <p:cNvGraphicFramePr>
            <a:graphicFrameLocks noChangeAspect="1"/>
          </p:cNvGraphicFramePr>
          <p:nvPr>
            <p:extLst>
              <p:ext uri="{D42A27DB-BD31-4B8C-83A1-F6EECF244321}">
                <p14:modId xmlns:p14="http://schemas.microsoft.com/office/powerpoint/2010/main" val="3189151937"/>
              </p:ext>
            </p:extLst>
          </p:nvPr>
        </p:nvGraphicFramePr>
        <p:xfrm>
          <a:off x="3949304" y="1826553"/>
          <a:ext cx="4293393" cy="425887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11" name="Straight Connector 10"/>
          <p:cNvCxnSpPr/>
          <p:nvPr/>
        </p:nvCxnSpPr>
        <p:spPr>
          <a:xfrm>
            <a:off x="2743200" y="2111816"/>
            <a:ext cx="2324100" cy="0"/>
          </a:xfrm>
          <a:prstGeom prst="line">
            <a:avLst/>
          </a:prstGeom>
          <a:ln w="12700">
            <a:solidFill>
              <a:schemeClr val="tx1"/>
            </a:solidFill>
            <a:prstDash val="dash"/>
            <a:tailEnd type="diamond" w="lg" len="lg"/>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2743200" y="4160157"/>
            <a:ext cx="2269671" cy="0"/>
          </a:xfrm>
          <a:prstGeom prst="line">
            <a:avLst/>
          </a:prstGeom>
          <a:ln w="12700">
            <a:solidFill>
              <a:schemeClr val="tx1"/>
            </a:solidFill>
            <a:prstDash val="dash"/>
            <a:tailEnd type="diamond" w="lg" len="lg"/>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6505575" y="2740932"/>
            <a:ext cx="2961821" cy="0"/>
          </a:xfrm>
          <a:prstGeom prst="line">
            <a:avLst/>
          </a:prstGeom>
          <a:ln w="12700">
            <a:solidFill>
              <a:schemeClr val="tx1"/>
            </a:solidFill>
            <a:prstDash val="dash"/>
            <a:headEnd type="diamond" w="lg" len="lg"/>
            <a:tailEnd type="none" w="lg" len="lg"/>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6812280" y="4791982"/>
            <a:ext cx="2655116" cy="0"/>
          </a:xfrm>
          <a:prstGeom prst="line">
            <a:avLst/>
          </a:prstGeom>
          <a:ln w="12700">
            <a:solidFill>
              <a:schemeClr val="tx1"/>
            </a:solidFill>
            <a:prstDash val="dash"/>
            <a:headEnd type="diamond" w="lg" len="lg"/>
            <a:tailEnd type="none" w="lg" len="lg"/>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1060604" y="2714830"/>
            <a:ext cx="2716191" cy="723853"/>
          </a:xfrm>
          <a:prstGeom prst="rect">
            <a:avLst/>
          </a:prstGeom>
          <a:noFill/>
        </p:spPr>
        <p:txBody>
          <a:bodyPr wrap="square" rtlCol="0">
            <a:spAutoFit/>
          </a:bodyPr>
          <a:lstStyle/>
          <a:p>
            <a:pPr algn="ctr">
              <a:lnSpc>
                <a:spcPct val="114000"/>
              </a:lnSpc>
            </a:pPr>
            <a:r>
              <a:rPr lang="en-US" sz="1200"/>
              <a:t>Lorem ipsum dolor sit </a:t>
            </a:r>
            <a:r>
              <a:rPr lang="en-US" sz="1200" err="1"/>
              <a:t>amet</a:t>
            </a:r>
            <a:r>
              <a:rPr lang="en-US" sz="1200"/>
              <a:t>, </a:t>
            </a:r>
            <a:br>
              <a:rPr lang="en-US" sz="1200"/>
            </a:br>
            <a:r>
              <a:rPr lang="en-US" sz="1200"/>
              <a:t>lorem </a:t>
            </a:r>
            <a:r>
              <a:rPr lang="en-US" sz="1200" err="1"/>
              <a:t>consectetuer</a:t>
            </a:r>
            <a:r>
              <a:rPr lang="en-US" sz="1200"/>
              <a:t> </a:t>
            </a:r>
            <a:r>
              <a:rPr lang="en-US" sz="1200" err="1"/>
              <a:t>adipiscing</a:t>
            </a:r>
            <a:r>
              <a:rPr lang="en-US" sz="1200"/>
              <a:t> </a:t>
            </a:r>
            <a:r>
              <a:rPr lang="en-US" sz="1200" err="1"/>
              <a:t>elit</a:t>
            </a:r>
            <a:r>
              <a:rPr lang="en-US" sz="1200"/>
              <a:t> </a:t>
            </a:r>
            <a:r>
              <a:rPr lang="en-US" sz="1200" err="1"/>
              <a:t>dol</a:t>
            </a:r>
            <a:r>
              <a:rPr lang="en-US" sz="1200"/>
              <a:t> </a:t>
            </a:r>
            <a:r>
              <a:rPr lang="en-US" sz="1200" err="1"/>
              <a:t>nulem</a:t>
            </a:r>
            <a:r>
              <a:rPr lang="en-US" sz="1200"/>
              <a:t>.</a:t>
            </a:r>
          </a:p>
        </p:txBody>
      </p:sp>
      <p:sp>
        <p:nvSpPr>
          <p:cNvPr id="31" name="TextBox 30"/>
          <p:cNvSpPr txBox="1"/>
          <p:nvPr/>
        </p:nvSpPr>
        <p:spPr>
          <a:xfrm>
            <a:off x="1061254" y="2469791"/>
            <a:ext cx="2714890" cy="276999"/>
          </a:xfrm>
          <a:prstGeom prst="rect">
            <a:avLst/>
          </a:prstGeom>
          <a:noFill/>
        </p:spPr>
        <p:txBody>
          <a:bodyPr wrap="square" rtlCol="0">
            <a:spAutoFit/>
          </a:bodyPr>
          <a:lstStyle/>
          <a:p>
            <a:pPr algn="ctr"/>
            <a:r>
              <a:rPr lang="en-US" sz="1200">
                <a:ea typeface="Work Sans Medium" panose="020B0706030804020204" pitchFamily="34" charset="0"/>
                <a:cs typeface="Work Sans Medium" panose="020B0706030804020204" pitchFamily="34" charset="0"/>
              </a:rPr>
              <a:t>ICON ONE</a:t>
            </a:r>
          </a:p>
        </p:txBody>
      </p:sp>
      <p:sp>
        <p:nvSpPr>
          <p:cNvPr id="32" name="TextBox 31"/>
          <p:cNvSpPr txBox="1"/>
          <p:nvPr/>
        </p:nvSpPr>
        <p:spPr>
          <a:xfrm>
            <a:off x="1059953" y="4759817"/>
            <a:ext cx="2716191" cy="723853"/>
          </a:xfrm>
          <a:prstGeom prst="rect">
            <a:avLst/>
          </a:prstGeom>
          <a:noFill/>
        </p:spPr>
        <p:txBody>
          <a:bodyPr wrap="square" rtlCol="0">
            <a:spAutoFit/>
          </a:bodyPr>
          <a:lstStyle/>
          <a:p>
            <a:pPr algn="ctr">
              <a:lnSpc>
                <a:spcPct val="114000"/>
              </a:lnSpc>
            </a:pPr>
            <a:r>
              <a:rPr lang="en-US" sz="1200"/>
              <a:t>Lorem ipsum dolor sit </a:t>
            </a:r>
            <a:r>
              <a:rPr lang="en-US" sz="1200" err="1"/>
              <a:t>amet</a:t>
            </a:r>
            <a:r>
              <a:rPr lang="en-US" sz="1200"/>
              <a:t>, </a:t>
            </a:r>
            <a:br>
              <a:rPr lang="en-US" sz="1200"/>
            </a:br>
            <a:r>
              <a:rPr lang="en-US" sz="1200"/>
              <a:t>lorem </a:t>
            </a:r>
            <a:r>
              <a:rPr lang="en-US" sz="1200" err="1"/>
              <a:t>consectetuer</a:t>
            </a:r>
            <a:r>
              <a:rPr lang="en-US" sz="1200"/>
              <a:t> </a:t>
            </a:r>
            <a:r>
              <a:rPr lang="en-US" sz="1200" err="1"/>
              <a:t>adipiscing</a:t>
            </a:r>
            <a:r>
              <a:rPr lang="en-US" sz="1200"/>
              <a:t> </a:t>
            </a:r>
            <a:r>
              <a:rPr lang="en-US" sz="1200" err="1"/>
              <a:t>elit</a:t>
            </a:r>
            <a:r>
              <a:rPr lang="en-US" sz="1200"/>
              <a:t> </a:t>
            </a:r>
            <a:r>
              <a:rPr lang="en-US" sz="1200" err="1"/>
              <a:t>dol</a:t>
            </a:r>
            <a:r>
              <a:rPr lang="en-US" sz="1200"/>
              <a:t> </a:t>
            </a:r>
            <a:r>
              <a:rPr lang="en-US" sz="1200" err="1"/>
              <a:t>nulem</a:t>
            </a:r>
            <a:r>
              <a:rPr lang="en-US" sz="1200"/>
              <a:t>.</a:t>
            </a:r>
          </a:p>
        </p:txBody>
      </p:sp>
      <p:sp>
        <p:nvSpPr>
          <p:cNvPr id="33" name="TextBox 32"/>
          <p:cNvSpPr txBox="1"/>
          <p:nvPr/>
        </p:nvSpPr>
        <p:spPr>
          <a:xfrm>
            <a:off x="1060603" y="4514778"/>
            <a:ext cx="2714890" cy="276999"/>
          </a:xfrm>
          <a:prstGeom prst="rect">
            <a:avLst/>
          </a:prstGeom>
          <a:noFill/>
        </p:spPr>
        <p:txBody>
          <a:bodyPr wrap="square" rtlCol="0">
            <a:spAutoFit/>
          </a:bodyPr>
          <a:lstStyle/>
          <a:p>
            <a:pPr algn="ctr"/>
            <a:r>
              <a:rPr lang="en-US" sz="1200">
                <a:ea typeface="Work Sans Medium" panose="020B0706030804020204" pitchFamily="34" charset="0"/>
                <a:cs typeface="Work Sans Medium" panose="020B0706030804020204" pitchFamily="34" charset="0"/>
              </a:rPr>
              <a:t>ICON ONE</a:t>
            </a:r>
          </a:p>
        </p:txBody>
      </p:sp>
      <p:sp>
        <p:nvSpPr>
          <p:cNvPr id="34" name="TextBox 33"/>
          <p:cNvSpPr txBox="1"/>
          <p:nvPr/>
        </p:nvSpPr>
        <p:spPr>
          <a:xfrm>
            <a:off x="8401048" y="5391842"/>
            <a:ext cx="2716191" cy="723853"/>
          </a:xfrm>
          <a:prstGeom prst="rect">
            <a:avLst/>
          </a:prstGeom>
          <a:noFill/>
        </p:spPr>
        <p:txBody>
          <a:bodyPr wrap="square" rtlCol="0">
            <a:spAutoFit/>
          </a:bodyPr>
          <a:lstStyle/>
          <a:p>
            <a:pPr algn="ctr">
              <a:lnSpc>
                <a:spcPct val="114000"/>
              </a:lnSpc>
            </a:pPr>
            <a:r>
              <a:rPr lang="en-US" sz="1200"/>
              <a:t>Lorem ipsum dolor sit </a:t>
            </a:r>
            <a:r>
              <a:rPr lang="en-US" sz="1200" err="1"/>
              <a:t>amet</a:t>
            </a:r>
            <a:r>
              <a:rPr lang="en-US" sz="1200"/>
              <a:t>, </a:t>
            </a:r>
            <a:br>
              <a:rPr lang="en-US" sz="1200"/>
            </a:br>
            <a:r>
              <a:rPr lang="en-US" sz="1200"/>
              <a:t>lorem </a:t>
            </a:r>
            <a:r>
              <a:rPr lang="en-US" sz="1200" err="1"/>
              <a:t>consectetuer</a:t>
            </a:r>
            <a:r>
              <a:rPr lang="en-US" sz="1200"/>
              <a:t> </a:t>
            </a:r>
            <a:r>
              <a:rPr lang="en-US" sz="1200" err="1"/>
              <a:t>adipiscing</a:t>
            </a:r>
            <a:r>
              <a:rPr lang="en-US" sz="1200"/>
              <a:t> </a:t>
            </a:r>
            <a:r>
              <a:rPr lang="en-US" sz="1200" err="1"/>
              <a:t>elit</a:t>
            </a:r>
            <a:r>
              <a:rPr lang="en-US" sz="1200"/>
              <a:t> </a:t>
            </a:r>
            <a:r>
              <a:rPr lang="en-US" sz="1200" err="1"/>
              <a:t>dol</a:t>
            </a:r>
            <a:r>
              <a:rPr lang="en-US" sz="1200"/>
              <a:t> </a:t>
            </a:r>
            <a:r>
              <a:rPr lang="en-US" sz="1200" err="1"/>
              <a:t>nulem</a:t>
            </a:r>
            <a:r>
              <a:rPr lang="en-US" sz="1200"/>
              <a:t>.</a:t>
            </a:r>
          </a:p>
        </p:txBody>
      </p:sp>
      <p:sp>
        <p:nvSpPr>
          <p:cNvPr id="35" name="TextBox 34"/>
          <p:cNvSpPr txBox="1"/>
          <p:nvPr/>
        </p:nvSpPr>
        <p:spPr>
          <a:xfrm>
            <a:off x="8401698" y="5146803"/>
            <a:ext cx="2714890" cy="276999"/>
          </a:xfrm>
          <a:prstGeom prst="rect">
            <a:avLst/>
          </a:prstGeom>
          <a:noFill/>
        </p:spPr>
        <p:txBody>
          <a:bodyPr wrap="square" rtlCol="0">
            <a:spAutoFit/>
          </a:bodyPr>
          <a:lstStyle/>
          <a:p>
            <a:pPr algn="ctr"/>
            <a:r>
              <a:rPr lang="en-US" sz="1200">
                <a:ea typeface="Work Sans Medium" panose="020B0706030804020204" pitchFamily="34" charset="0"/>
                <a:cs typeface="Work Sans Medium" panose="020B0706030804020204" pitchFamily="34" charset="0"/>
              </a:rPr>
              <a:t>ICON ONE</a:t>
            </a:r>
          </a:p>
        </p:txBody>
      </p:sp>
      <p:sp>
        <p:nvSpPr>
          <p:cNvPr id="36" name="TextBox 35"/>
          <p:cNvSpPr txBox="1"/>
          <p:nvPr/>
        </p:nvSpPr>
        <p:spPr>
          <a:xfrm>
            <a:off x="8400397" y="3352912"/>
            <a:ext cx="2716191" cy="723853"/>
          </a:xfrm>
          <a:prstGeom prst="rect">
            <a:avLst/>
          </a:prstGeom>
          <a:noFill/>
        </p:spPr>
        <p:txBody>
          <a:bodyPr wrap="square" rtlCol="0">
            <a:spAutoFit/>
          </a:bodyPr>
          <a:lstStyle/>
          <a:p>
            <a:pPr algn="ctr">
              <a:lnSpc>
                <a:spcPct val="114000"/>
              </a:lnSpc>
            </a:pPr>
            <a:r>
              <a:rPr lang="en-US" sz="1200"/>
              <a:t>Lorem ipsum dolor sit </a:t>
            </a:r>
            <a:r>
              <a:rPr lang="en-US" sz="1200" err="1"/>
              <a:t>amet</a:t>
            </a:r>
            <a:r>
              <a:rPr lang="en-US" sz="1200"/>
              <a:t>, </a:t>
            </a:r>
            <a:br>
              <a:rPr lang="en-US" sz="1200"/>
            </a:br>
            <a:r>
              <a:rPr lang="en-US" sz="1200"/>
              <a:t>lorem </a:t>
            </a:r>
            <a:r>
              <a:rPr lang="en-US" sz="1200" err="1"/>
              <a:t>consectetuer</a:t>
            </a:r>
            <a:r>
              <a:rPr lang="en-US" sz="1200"/>
              <a:t> </a:t>
            </a:r>
            <a:r>
              <a:rPr lang="en-US" sz="1200" err="1"/>
              <a:t>adipiscing</a:t>
            </a:r>
            <a:r>
              <a:rPr lang="en-US" sz="1200"/>
              <a:t> </a:t>
            </a:r>
            <a:r>
              <a:rPr lang="en-US" sz="1200" err="1"/>
              <a:t>elit</a:t>
            </a:r>
            <a:r>
              <a:rPr lang="en-US" sz="1200"/>
              <a:t> </a:t>
            </a:r>
            <a:r>
              <a:rPr lang="en-US" sz="1200" err="1"/>
              <a:t>dol</a:t>
            </a:r>
            <a:r>
              <a:rPr lang="en-US" sz="1200"/>
              <a:t> </a:t>
            </a:r>
            <a:r>
              <a:rPr lang="en-US" sz="1200" err="1"/>
              <a:t>nulem</a:t>
            </a:r>
            <a:r>
              <a:rPr lang="en-US" sz="1200"/>
              <a:t>.</a:t>
            </a:r>
          </a:p>
        </p:txBody>
      </p:sp>
      <p:sp>
        <p:nvSpPr>
          <p:cNvPr id="37" name="TextBox 36"/>
          <p:cNvSpPr txBox="1"/>
          <p:nvPr/>
        </p:nvSpPr>
        <p:spPr>
          <a:xfrm>
            <a:off x="8401047" y="3107873"/>
            <a:ext cx="2714890" cy="276999"/>
          </a:xfrm>
          <a:prstGeom prst="rect">
            <a:avLst/>
          </a:prstGeom>
          <a:noFill/>
        </p:spPr>
        <p:txBody>
          <a:bodyPr wrap="square" rtlCol="0">
            <a:spAutoFit/>
          </a:bodyPr>
          <a:lstStyle/>
          <a:p>
            <a:pPr algn="ctr"/>
            <a:r>
              <a:rPr lang="en-US" sz="1200">
                <a:ea typeface="Work Sans Medium" panose="020B0706030804020204" pitchFamily="34" charset="0"/>
                <a:cs typeface="Work Sans Medium" panose="020B0706030804020204" pitchFamily="34" charset="0"/>
              </a:rPr>
              <a:t>ICON ONE</a:t>
            </a:r>
          </a:p>
        </p:txBody>
      </p:sp>
      <p:sp>
        <p:nvSpPr>
          <p:cNvPr id="43" name="Freeform 42"/>
          <p:cNvSpPr>
            <a:spLocks noChangeAspect="1" noEditPoints="1"/>
          </p:cNvSpPr>
          <p:nvPr/>
        </p:nvSpPr>
        <p:spPr bwMode="auto">
          <a:xfrm>
            <a:off x="9567405" y="2454040"/>
            <a:ext cx="382174" cy="434186"/>
          </a:xfrm>
          <a:custGeom>
            <a:avLst/>
            <a:gdLst>
              <a:gd name="T0" fmla="*/ 319 w 355"/>
              <a:gd name="T1" fmla="*/ 85 h 403"/>
              <a:gd name="T2" fmla="*/ 313 w 355"/>
              <a:gd name="T3" fmla="*/ 43 h 403"/>
              <a:gd name="T4" fmla="*/ 266 w 355"/>
              <a:gd name="T5" fmla="*/ 22 h 403"/>
              <a:gd name="T6" fmla="*/ 221 w 355"/>
              <a:gd name="T7" fmla="*/ 22 h 403"/>
              <a:gd name="T8" fmla="*/ 100 w 355"/>
              <a:gd name="T9" fmla="*/ 43 h 403"/>
              <a:gd name="T10" fmla="*/ 77 w 355"/>
              <a:gd name="T11" fmla="*/ 0 h 403"/>
              <a:gd name="T12" fmla="*/ 55 w 355"/>
              <a:gd name="T13" fmla="*/ 43 h 403"/>
              <a:gd name="T14" fmla="*/ 0 w 355"/>
              <a:gd name="T15" fmla="*/ 49 h 403"/>
              <a:gd name="T16" fmla="*/ 6 w 355"/>
              <a:gd name="T17" fmla="*/ 362 h 403"/>
              <a:gd name="T18" fmla="*/ 37 w 355"/>
              <a:gd name="T19" fmla="*/ 397 h 403"/>
              <a:gd name="T20" fmla="*/ 349 w 355"/>
              <a:gd name="T21" fmla="*/ 403 h 403"/>
              <a:gd name="T22" fmla="*/ 355 w 355"/>
              <a:gd name="T23" fmla="*/ 91 h 403"/>
              <a:gd name="T24" fmla="*/ 233 w 355"/>
              <a:gd name="T25" fmla="*/ 22 h 403"/>
              <a:gd name="T26" fmla="*/ 254 w 355"/>
              <a:gd name="T27" fmla="*/ 22 h 403"/>
              <a:gd name="T28" fmla="*/ 233 w 355"/>
              <a:gd name="T29" fmla="*/ 43 h 403"/>
              <a:gd name="T30" fmla="*/ 67 w 355"/>
              <a:gd name="T31" fmla="*/ 22 h 403"/>
              <a:gd name="T32" fmla="*/ 88 w 355"/>
              <a:gd name="T33" fmla="*/ 22 h 403"/>
              <a:gd name="T34" fmla="*/ 67 w 355"/>
              <a:gd name="T35" fmla="*/ 43 h 403"/>
              <a:gd name="T36" fmla="*/ 12 w 355"/>
              <a:gd name="T37" fmla="*/ 350 h 403"/>
              <a:gd name="T38" fmla="*/ 55 w 355"/>
              <a:gd name="T39" fmla="*/ 55 h 403"/>
              <a:gd name="T40" fmla="*/ 61 w 355"/>
              <a:gd name="T41" fmla="*/ 97 h 403"/>
              <a:gd name="T42" fmla="*/ 67 w 355"/>
              <a:gd name="T43" fmla="*/ 55 h 403"/>
              <a:gd name="T44" fmla="*/ 221 w 355"/>
              <a:gd name="T45" fmla="*/ 91 h 403"/>
              <a:gd name="T46" fmla="*/ 233 w 355"/>
              <a:gd name="T47" fmla="*/ 91 h 403"/>
              <a:gd name="T48" fmla="*/ 307 w 355"/>
              <a:gd name="T49" fmla="*/ 55 h 403"/>
              <a:gd name="T50" fmla="*/ 12 w 355"/>
              <a:gd name="T51" fmla="*/ 350 h 403"/>
              <a:gd name="T52" fmla="*/ 49 w 355"/>
              <a:gd name="T53" fmla="*/ 391 h 403"/>
              <a:gd name="T54" fmla="*/ 313 w 355"/>
              <a:gd name="T55" fmla="*/ 362 h 403"/>
              <a:gd name="T56" fmla="*/ 319 w 355"/>
              <a:gd name="T57" fmla="*/ 97 h 403"/>
              <a:gd name="T58" fmla="*/ 343 w 355"/>
              <a:gd name="T59" fmla="*/ 391 h 403"/>
              <a:gd name="T60" fmla="*/ 165 w 355"/>
              <a:gd name="T61" fmla="*/ 158 h 403"/>
              <a:gd name="T62" fmla="*/ 162 w 355"/>
              <a:gd name="T63" fmla="*/ 145 h 403"/>
              <a:gd name="T64" fmla="*/ 102 w 355"/>
              <a:gd name="T65" fmla="*/ 152 h 403"/>
              <a:gd name="T66" fmla="*/ 148 w 355"/>
              <a:gd name="T67" fmla="*/ 158 h 403"/>
              <a:gd name="T68" fmla="*/ 119 w 355"/>
              <a:gd name="T69" fmla="*/ 193 h 403"/>
              <a:gd name="T70" fmla="*/ 129 w 355"/>
              <a:gd name="T71" fmla="*/ 200 h 403"/>
              <a:gd name="T72" fmla="*/ 135 w 355"/>
              <a:gd name="T73" fmla="*/ 235 h 403"/>
              <a:gd name="T74" fmla="*/ 105 w 355"/>
              <a:gd name="T75" fmla="*/ 220 h 403"/>
              <a:gd name="T76" fmla="*/ 100 w 355"/>
              <a:gd name="T77" fmla="*/ 232 h 403"/>
              <a:gd name="T78" fmla="*/ 169 w 355"/>
              <a:gd name="T79" fmla="*/ 216 h 403"/>
              <a:gd name="T80" fmla="*/ 207 w 355"/>
              <a:gd name="T81" fmla="*/ 144 h 403"/>
              <a:gd name="T82" fmla="*/ 185 w 355"/>
              <a:gd name="T83" fmla="*/ 151 h 403"/>
              <a:gd name="T84" fmla="*/ 186 w 355"/>
              <a:gd name="T85" fmla="*/ 164 h 403"/>
              <a:gd name="T86" fmla="*/ 201 w 355"/>
              <a:gd name="T87" fmla="*/ 159 h 403"/>
              <a:gd name="T88" fmla="*/ 208 w 355"/>
              <a:gd name="T89" fmla="*/ 247 h 403"/>
              <a:gd name="T90" fmla="*/ 215 w 355"/>
              <a:gd name="T91" fmla="*/ 151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55" h="403">
                <a:moveTo>
                  <a:pt x="349" y="85"/>
                </a:moveTo>
                <a:cubicBezTo>
                  <a:pt x="319" y="85"/>
                  <a:pt x="319" y="85"/>
                  <a:pt x="319" y="85"/>
                </a:cubicBezTo>
                <a:cubicBezTo>
                  <a:pt x="319" y="49"/>
                  <a:pt x="319" y="49"/>
                  <a:pt x="319" y="49"/>
                </a:cubicBezTo>
                <a:cubicBezTo>
                  <a:pt x="319" y="45"/>
                  <a:pt x="316" y="43"/>
                  <a:pt x="313" y="43"/>
                </a:cubicBezTo>
                <a:cubicBezTo>
                  <a:pt x="266" y="43"/>
                  <a:pt x="266" y="43"/>
                  <a:pt x="266" y="43"/>
                </a:cubicBezTo>
                <a:cubicBezTo>
                  <a:pt x="266" y="22"/>
                  <a:pt x="266" y="22"/>
                  <a:pt x="266" y="22"/>
                </a:cubicBezTo>
                <a:cubicBezTo>
                  <a:pt x="266" y="10"/>
                  <a:pt x="256" y="0"/>
                  <a:pt x="244" y="0"/>
                </a:cubicBezTo>
                <a:cubicBezTo>
                  <a:pt x="231" y="0"/>
                  <a:pt x="221" y="10"/>
                  <a:pt x="221" y="22"/>
                </a:cubicBezTo>
                <a:cubicBezTo>
                  <a:pt x="221" y="43"/>
                  <a:pt x="221" y="43"/>
                  <a:pt x="221" y="43"/>
                </a:cubicBezTo>
                <a:cubicBezTo>
                  <a:pt x="100" y="43"/>
                  <a:pt x="100" y="43"/>
                  <a:pt x="100" y="43"/>
                </a:cubicBezTo>
                <a:cubicBezTo>
                  <a:pt x="100" y="22"/>
                  <a:pt x="100" y="22"/>
                  <a:pt x="100" y="22"/>
                </a:cubicBezTo>
                <a:cubicBezTo>
                  <a:pt x="100" y="10"/>
                  <a:pt x="90" y="0"/>
                  <a:pt x="77" y="0"/>
                </a:cubicBezTo>
                <a:cubicBezTo>
                  <a:pt x="65" y="0"/>
                  <a:pt x="55" y="10"/>
                  <a:pt x="55" y="22"/>
                </a:cubicBezTo>
                <a:cubicBezTo>
                  <a:pt x="55" y="43"/>
                  <a:pt x="55" y="43"/>
                  <a:pt x="55" y="43"/>
                </a:cubicBezTo>
                <a:cubicBezTo>
                  <a:pt x="6" y="43"/>
                  <a:pt x="6" y="43"/>
                  <a:pt x="6" y="43"/>
                </a:cubicBezTo>
                <a:cubicBezTo>
                  <a:pt x="3" y="43"/>
                  <a:pt x="0" y="45"/>
                  <a:pt x="0" y="49"/>
                </a:cubicBezTo>
                <a:cubicBezTo>
                  <a:pt x="0" y="356"/>
                  <a:pt x="0" y="356"/>
                  <a:pt x="0" y="356"/>
                </a:cubicBezTo>
                <a:cubicBezTo>
                  <a:pt x="0" y="359"/>
                  <a:pt x="3" y="362"/>
                  <a:pt x="6" y="362"/>
                </a:cubicBezTo>
                <a:cubicBezTo>
                  <a:pt x="37" y="362"/>
                  <a:pt x="37" y="362"/>
                  <a:pt x="37" y="362"/>
                </a:cubicBezTo>
                <a:cubicBezTo>
                  <a:pt x="37" y="397"/>
                  <a:pt x="37" y="397"/>
                  <a:pt x="37" y="397"/>
                </a:cubicBezTo>
                <a:cubicBezTo>
                  <a:pt x="37" y="401"/>
                  <a:pt x="39" y="403"/>
                  <a:pt x="43" y="403"/>
                </a:cubicBezTo>
                <a:cubicBezTo>
                  <a:pt x="349" y="403"/>
                  <a:pt x="349" y="403"/>
                  <a:pt x="349" y="403"/>
                </a:cubicBezTo>
                <a:cubicBezTo>
                  <a:pt x="353" y="403"/>
                  <a:pt x="355" y="401"/>
                  <a:pt x="355" y="397"/>
                </a:cubicBezTo>
                <a:cubicBezTo>
                  <a:pt x="355" y="91"/>
                  <a:pt x="355" y="91"/>
                  <a:pt x="355" y="91"/>
                </a:cubicBezTo>
                <a:cubicBezTo>
                  <a:pt x="355" y="87"/>
                  <a:pt x="353" y="85"/>
                  <a:pt x="349" y="85"/>
                </a:cubicBezTo>
                <a:close/>
                <a:moveTo>
                  <a:pt x="233" y="22"/>
                </a:moveTo>
                <a:cubicBezTo>
                  <a:pt x="233" y="16"/>
                  <a:pt x="238" y="12"/>
                  <a:pt x="244" y="12"/>
                </a:cubicBezTo>
                <a:cubicBezTo>
                  <a:pt x="249" y="12"/>
                  <a:pt x="254" y="16"/>
                  <a:pt x="254" y="22"/>
                </a:cubicBezTo>
                <a:cubicBezTo>
                  <a:pt x="254" y="43"/>
                  <a:pt x="254" y="43"/>
                  <a:pt x="254" y="43"/>
                </a:cubicBezTo>
                <a:cubicBezTo>
                  <a:pt x="233" y="43"/>
                  <a:pt x="233" y="43"/>
                  <a:pt x="233" y="43"/>
                </a:cubicBezTo>
                <a:lnTo>
                  <a:pt x="233" y="22"/>
                </a:lnTo>
                <a:close/>
                <a:moveTo>
                  <a:pt x="67" y="22"/>
                </a:moveTo>
                <a:cubicBezTo>
                  <a:pt x="67" y="16"/>
                  <a:pt x="72" y="12"/>
                  <a:pt x="77" y="12"/>
                </a:cubicBezTo>
                <a:cubicBezTo>
                  <a:pt x="83" y="12"/>
                  <a:pt x="88" y="16"/>
                  <a:pt x="88" y="22"/>
                </a:cubicBezTo>
                <a:cubicBezTo>
                  <a:pt x="88" y="43"/>
                  <a:pt x="88" y="43"/>
                  <a:pt x="88" y="43"/>
                </a:cubicBezTo>
                <a:cubicBezTo>
                  <a:pt x="67" y="43"/>
                  <a:pt x="67" y="43"/>
                  <a:pt x="67" y="43"/>
                </a:cubicBezTo>
                <a:lnTo>
                  <a:pt x="67" y="22"/>
                </a:lnTo>
                <a:close/>
                <a:moveTo>
                  <a:pt x="12" y="350"/>
                </a:moveTo>
                <a:cubicBezTo>
                  <a:pt x="12" y="55"/>
                  <a:pt x="12" y="55"/>
                  <a:pt x="12" y="55"/>
                </a:cubicBezTo>
                <a:cubicBezTo>
                  <a:pt x="55" y="55"/>
                  <a:pt x="55" y="55"/>
                  <a:pt x="55" y="55"/>
                </a:cubicBezTo>
                <a:cubicBezTo>
                  <a:pt x="55" y="91"/>
                  <a:pt x="55" y="91"/>
                  <a:pt x="55" y="91"/>
                </a:cubicBezTo>
                <a:cubicBezTo>
                  <a:pt x="55" y="94"/>
                  <a:pt x="58" y="97"/>
                  <a:pt x="61" y="97"/>
                </a:cubicBezTo>
                <a:cubicBezTo>
                  <a:pt x="64" y="97"/>
                  <a:pt x="67" y="94"/>
                  <a:pt x="67" y="91"/>
                </a:cubicBezTo>
                <a:cubicBezTo>
                  <a:pt x="67" y="55"/>
                  <a:pt x="67" y="55"/>
                  <a:pt x="67" y="55"/>
                </a:cubicBezTo>
                <a:cubicBezTo>
                  <a:pt x="221" y="55"/>
                  <a:pt x="221" y="55"/>
                  <a:pt x="221" y="55"/>
                </a:cubicBezTo>
                <a:cubicBezTo>
                  <a:pt x="221" y="91"/>
                  <a:pt x="221" y="91"/>
                  <a:pt x="221" y="91"/>
                </a:cubicBezTo>
                <a:cubicBezTo>
                  <a:pt x="221" y="94"/>
                  <a:pt x="224" y="97"/>
                  <a:pt x="227" y="97"/>
                </a:cubicBezTo>
                <a:cubicBezTo>
                  <a:pt x="230" y="97"/>
                  <a:pt x="233" y="94"/>
                  <a:pt x="233" y="91"/>
                </a:cubicBezTo>
                <a:cubicBezTo>
                  <a:pt x="233" y="55"/>
                  <a:pt x="233" y="55"/>
                  <a:pt x="233" y="55"/>
                </a:cubicBezTo>
                <a:cubicBezTo>
                  <a:pt x="307" y="55"/>
                  <a:pt x="307" y="55"/>
                  <a:pt x="307" y="55"/>
                </a:cubicBezTo>
                <a:cubicBezTo>
                  <a:pt x="307" y="350"/>
                  <a:pt x="307" y="350"/>
                  <a:pt x="307" y="350"/>
                </a:cubicBezTo>
                <a:lnTo>
                  <a:pt x="12" y="350"/>
                </a:lnTo>
                <a:close/>
                <a:moveTo>
                  <a:pt x="343" y="391"/>
                </a:moveTo>
                <a:cubicBezTo>
                  <a:pt x="49" y="391"/>
                  <a:pt x="49" y="391"/>
                  <a:pt x="49" y="391"/>
                </a:cubicBezTo>
                <a:cubicBezTo>
                  <a:pt x="49" y="362"/>
                  <a:pt x="49" y="362"/>
                  <a:pt x="49" y="362"/>
                </a:cubicBezTo>
                <a:cubicBezTo>
                  <a:pt x="313" y="362"/>
                  <a:pt x="313" y="362"/>
                  <a:pt x="313" y="362"/>
                </a:cubicBezTo>
                <a:cubicBezTo>
                  <a:pt x="316" y="362"/>
                  <a:pt x="319" y="359"/>
                  <a:pt x="319" y="356"/>
                </a:cubicBezTo>
                <a:cubicBezTo>
                  <a:pt x="319" y="97"/>
                  <a:pt x="319" y="97"/>
                  <a:pt x="319" y="97"/>
                </a:cubicBezTo>
                <a:cubicBezTo>
                  <a:pt x="343" y="97"/>
                  <a:pt x="343" y="97"/>
                  <a:pt x="343" y="97"/>
                </a:cubicBezTo>
                <a:lnTo>
                  <a:pt x="343" y="391"/>
                </a:lnTo>
                <a:close/>
                <a:moveTo>
                  <a:pt x="139" y="188"/>
                </a:moveTo>
                <a:cubicBezTo>
                  <a:pt x="165" y="158"/>
                  <a:pt x="165" y="158"/>
                  <a:pt x="165" y="158"/>
                </a:cubicBezTo>
                <a:cubicBezTo>
                  <a:pt x="167" y="156"/>
                  <a:pt x="168" y="154"/>
                  <a:pt x="168" y="152"/>
                </a:cubicBezTo>
                <a:cubicBezTo>
                  <a:pt x="168" y="148"/>
                  <a:pt x="166" y="145"/>
                  <a:pt x="162" y="145"/>
                </a:cubicBezTo>
                <a:cubicBezTo>
                  <a:pt x="108" y="145"/>
                  <a:pt x="108" y="145"/>
                  <a:pt x="108" y="145"/>
                </a:cubicBezTo>
                <a:cubicBezTo>
                  <a:pt x="105" y="145"/>
                  <a:pt x="102" y="148"/>
                  <a:pt x="102" y="152"/>
                </a:cubicBezTo>
                <a:cubicBezTo>
                  <a:pt x="102" y="155"/>
                  <a:pt x="105" y="158"/>
                  <a:pt x="108" y="158"/>
                </a:cubicBezTo>
                <a:cubicBezTo>
                  <a:pt x="148" y="158"/>
                  <a:pt x="148" y="158"/>
                  <a:pt x="148" y="158"/>
                </a:cubicBezTo>
                <a:cubicBezTo>
                  <a:pt x="122" y="188"/>
                  <a:pt x="122" y="188"/>
                  <a:pt x="122" y="188"/>
                </a:cubicBezTo>
                <a:cubicBezTo>
                  <a:pt x="120" y="190"/>
                  <a:pt x="119" y="191"/>
                  <a:pt x="119" y="193"/>
                </a:cubicBezTo>
                <a:cubicBezTo>
                  <a:pt x="119" y="197"/>
                  <a:pt x="122" y="200"/>
                  <a:pt x="126" y="200"/>
                </a:cubicBezTo>
                <a:cubicBezTo>
                  <a:pt x="129" y="200"/>
                  <a:pt x="129" y="200"/>
                  <a:pt x="129" y="200"/>
                </a:cubicBezTo>
                <a:cubicBezTo>
                  <a:pt x="145" y="200"/>
                  <a:pt x="155" y="206"/>
                  <a:pt x="155" y="217"/>
                </a:cubicBezTo>
                <a:cubicBezTo>
                  <a:pt x="155" y="227"/>
                  <a:pt x="147" y="235"/>
                  <a:pt x="135" y="235"/>
                </a:cubicBezTo>
                <a:cubicBezTo>
                  <a:pt x="125" y="235"/>
                  <a:pt x="117" y="231"/>
                  <a:pt x="110" y="223"/>
                </a:cubicBezTo>
                <a:cubicBezTo>
                  <a:pt x="109" y="221"/>
                  <a:pt x="107" y="220"/>
                  <a:pt x="105" y="220"/>
                </a:cubicBezTo>
                <a:cubicBezTo>
                  <a:pt x="101" y="220"/>
                  <a:pt x="98" y="224"/>
                  <a:pt x="98" y="227"/>
                </a:cubicBezTo>
                <a:cubicBezTo>
                  <a:pt x="98" y="229"/>
                  <a:pt x="99" y="231"/>
                  <a:pt x="100" y="232"/>
                </a:cubicBezTo>
                <a:cubicBezTo>
                  <a:pt x="109" y="242"/>
                  <a:pt x="121" y="248"/>
                  <a:pt x="135" y="248"/>
                </a:cubicBezTo>
                <a:cubicBezTo>
                  <a:pt x="155" y="248"/>
                  <a:pt x="169" y="234"/>
                  <a:pt x="169" y="216"/>
                </a:cubicBezTo>
                <a:cubicBezTo>
                  <a:pt x="169" y="201"/>
                  <a:pt x="158" y="190"/>
                  <a:pt x="139" y="188"/>
                </a:cubicBezTo>
                <a:close/>
                <a:moveTo>
                  <a:pt x="207" y="144"/>
                </a:moveTo>
                <a:cubicBezTo>
                  <a:pt x="205" y="144"/>
                  <a:pt x="203" y="145"/>
                  <a:pt x="201" y="146"/>
                </a:cubicBezTo>
                <a:cubicBezTo>
                  <a:pt x="185" y="151"/>
                  <a:pt x="185" y="151"/>
                  <a:pt x="185" y="151"/>
                </a:cubicBezTo>
                <a:cubicBezTo>
                  <a:pt x="182" y="152"/>
                  <a:pt x="180" y="154"/>
                  <a:pt x="180" y="157"/>
                </a:cubicBezTo>
                <a:cubicBezTo>
                  <a:pt x="180" y="161"/>
                  <a:pt x="183" y="164"/>
                  <a:pt x="186" y="164"/>
                </a:cubicBezTo>
                <a:cubicBezTo>
                  <a:pt x="187" y="164"/>
                  <a:pt x="188" y="163"/>
                  <a:pt x="189" y="163"/>
                </a:cubicBezTo>
                <a:cubicBezTo>
                  <a:pt x="201" y="159"/>
                  <a:pt x="201" y="159"/>
                  <a:pt x="201" y="159"/>
                </a:cubicBezTo>
                <a:cubicBezTo>
                  <a:pt x="201" y="240"/>
                  <a:pt x="201" y="240"/>
                  <a:pt x="201" y="240"/>
                </a:cubicBezTo>
                <a:cubicBezTo>
                  <a:pt x="201" y="243"/>
                  <a:pt x="204" y="247"/>
                  <a:pt x="208" y="247"/>
                </a:cubicBezTo>
                <a:cubicBezTo>
                  <a:pt x="211" y="247"/>
                  <a:pt x="215" y="243"/>
                  <a:pt x="215" y="240"/>
                </a:cubicBezTo>
                <a:cubicBezTo>
                  <a:pt x="215" y="151"/>
                  <a:pt x="215" y="151"/>
                  <a:pt x="215" y="151"/>
                </a:cubicBezTo>
                <a:cubicBezTo>
                  <a:pt x="215" y="147"/>
                  <a:pt x="211" y="144"/>
                  <a:pt x="207" y="14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17"/>
          <p:cNvSpPr>
            <a:spLocks noChangeAspect="1" noEditPoints="1"/>
          </p:cNvSpPr>
          <p:nvPr/>
        </p:nvSpPr>
        <p:spPr bwMode="auto">
          <a:xfrm>
            <a:off x="2214961" y="3908896"/>
            <a:ext cx="406171" cy="340820"/>
          </a:xfrm>
          <a:custGeom>
            <a:avLst/>
            <a:gdLst>
              <a:gd name="T0" fmla="*/ 370 w 376"/>
              <a:gd name="T1" fmla="*/ 37 h 315"/>
              <a:gd name="T2" fmla="*/ 220 w 376"/>
              <a:gd name="T3" fmla="*/ 37 h 315"/>
              <a:gd name="T4" fmla="*/ 185 w 376"/>
              <a:gd name="T5" fmla="*/ 2 h 315"/>
              <a:gd name="T6" fmla="*/ 180 w 376"/>
              <a:gd name="T7" fmla="*/ 0 h 315"/>
              <a:gd name="T8" fmla="*/ 6 w 376"/>
              <a:gd name="T9" fmla="*/ 0 h 315"/>
              <a:gd name="T10" fmla="*/ 0 w 376"/>
              <a:gd name="T11" fmla="*/ 6 h 315"/>
              <a:gd name="T12" fmla="*/ 0 w 376"/>
              <a:gd name="T13" fmla="*/ 43 h 315"/>
              <a:gd name="T14" fmla="*/ 0 w 376"/>
              <a:gd name="T15" fmla="*/ 309 h 315"/>
              <a:gd name="T16" fmla="*/ 6 w 376"/>
              <a:gd name="T17" fmla="*/ 315 h 315"/>
              <a:gd name="T18" fmla="*/ 370 w 376"/>
              <a:gd name="T19" fmla="*/ 315 h 315"/>
              <a:gd name="T20" fmla="*/ 376 w 376"/>
              <a:gd name="T21" fmla="*/ 309 h 315"/>
              <a:gd name="T22" fmla="*/ 376 w 376"/>
              <a:gd name="T23" fmla="*/ 250 h 315"/>
              <a:gd name="T24" fmla="*/ 376 w 376"/>
              <a:gd name="T25" fmla="*/ 202 h 315"/>
              <a:gd name="T26" fmla="*/ 376 w 376"/>
              <a:gd name="T27" fmla="*/ 43 h 315"/>
              <a:gd name="T28" fmla="*/ 370 w 376"/>
              <a:gd name="T29" fmla="*/ 37 h 315"/>
              <a:gd name="T30" fmla="*/ 12 w 376"/>
              <a:gd name="T31" fmla="*/ 12 h 315"/>
              <a:gd name="T32" fmla="*/ 178 w 376"/>
              <a:gd name="T33" fmla="*/ 12 h 315"/>
              <a:gd name="T34" fmla="*/ 203 w 376"/>
              <a:gd name="T35" fmla="*/ 37 h 315"/>
              <a:gd name="T36" fmla="*/ 12 w 376"/>
              <a:gd name="T37" fmla="*/ 37 h 315"/>
              <a:gd name="T38" fmla="*/ 12 w 376"/>
              <a:gd name="T39" fmla="*/ 12 h 315"/>
              <a:gd name="T40" fmla="*/ 12 w 376"/>
              <a:gd name="T41" fmla="*/ 303 h 315"/>
              <a:gd name="T42" fmla="*/ 12 w 376"/>
              <a:gd name="T43" fmla="*/ 49 h 315"/>
              <a:gd name="T44" fmla="*/ 364 w 376"/>
              <a:gd name="T45" fmla="*/ 49 h 315"/>
              <a:gd name="T46" fmla="*/ 364 w 376"/>
              <a:gd name="T47" fmla="*/ 196 h 315"/>
              <a:gd name="T48" fmla="*/ 202 w 376"/>
              <a:gd name="T49" fmla="*/ 196 h 315"/>
              <a:gd name="T50" fmla="*/ 196 w 376"/>
              <a:gd name="T51" fmla="*/ 202 h 315"/>
              <a:gd name="T52" fmla="*/ 196 w 376"/>
              <a:gd name="T53" fmla="*/ 250 h 315"/>
              <a:gd name="T54" fmla="*/ 202 w 376"/>
              <a:gd name="T55" fmla="*/ 256 h 315"/>
              <a:gd name="T56" fmla="*/ 364 w 376"/>
              <a:gd name="T57" fmla="*/ 256 h 315"/>
              <a:gd name="T58" fmla="*/ 364 w 376"/>
              <a:gd name="T59" fmla="*/ 303 h 315"/>
              <a:gd name="T60" fmla="*/ 12 w 376"/>
              <a:gd name="T61" fmla="*/ 303 h 315"/>
              <a:gd name="T62" fmla="*/ 364 w 376"/>
              <a:gd name="T63" fmla="*/ 244 h 315"/>
              <a:gd name="T64" fmla="*/ 208 w 376"/>
              <a:gd name="T65" fmla="*/ 244 h 315"/>
              <a:gd name="T66" fmla="*/ 208 w 376"/>
              <a:gd name="T67" fmla="*/ 208 h 315"/>
              <a:gd name="T68" fmla="*/ 364 w 376"/>
              <a:gd name="T69" fmla="*/ 208 h 315"/>
              <a:gd name="T70" fmla="*/ 364 w 376"/>
              <a:gd name="T71" fmla="*/ 244 h 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6" h="315">
                <a:moveTo>
                  <a:pt x="370" y="37"/>
                </a:moveTo>
                <a:cubicBezTo>
                  <a:pt x="220" y="37"/>
                  <a:pt x="220" y="37"/>
                  <a:pt x="220" y="37"/>
                </a:cubicBezTo>
                <a:cubicBezTo>
                  <a:pt x="185" y="2"/>
                  <a:pt x="185" y="2"/>
                  <a:pt x="185" y="2"/>
                </a:cubicBezTo>
                <a:cubicBezTo>
                  <a:pt x="184" y="1"/>
                  <a:pt x="182" y="0"/>
                  <a:pt x="180" y="0"/>
                </a:cubicBezTo>
                <a:cubicBezTo>
                  <a:pt x="6" y="0"/>
                  <a:pt x="6" y="0"/>
                  <a:pt x="6" y="0"/>
                </a:cubicBezTo>
                <a:cubicBezTo>
                  <a:pt x="3" y="0"/>
                  <a:pt x="0" y="3"/>
                  <a:pt x="0" y="6"/>
                </a:cubicBezTo>
                <a:cubicBezTo>
                  <a:pt x="0" y="43"/>
                  <a:pt x="0" y="43"/>
                  <a:pt x="0" y="43"/>
                </a:cubicBezTo>
                <a:cubicBezTo>
                  <a:pt x="0" y="309"/>
                  <a:pt x="0" y="309"/>
                  <a:pt x="0" y="309"/>
                </a:cubicBezTo>
                <a:cubicBezTo>
                  <a:pt x="0" y="312"/>
                  <a:pt x="3" y="315"/>
                  <a:pt x="6" y="315"/>
                </a:cubicBezTo>
                <a:cubicBezTo>
                  <a:pt x="370" y="315"/>
                  <a:pt x="370" y="315"/>
                  <a:pt x="370" y="315"/>
                </a:cubicBezTo>
                <a:cubicBezTo>
                  <a:pt x="373" y="315"/>
                  <a:pt x="376" y="312"/>
                  <a:pt x="376" y="309"/>
                </a:cubicBezTo>
                <a:cubicBezTo>
                  <a:pt x="376" y="250"/>
                  <a:pt x="376" y="250"/>
                  <a:pt x="376" y="250"/>
                </a:cubicBezTo>
                <a:cubicBezTo>
                  <a:pt x="376" y="202"/>
                  <a:pt x="376" y="202"/>
                  <a:pt x="376" y="202"/>
                </a:cubicBezTo>
                <a:cubicBezTo>
                  <a:pt x="376" y="43"/>
                  <a:pt x="376" y="43"/>
                  <a:pt x="376" y="43"/>
                </a:cubicBezTo>
                <a:cubicBezTo>
                  <a:pt x="376" y="40"/>
                  <a:pt x="373" y="37"/>
                  <a:pt x="370" y="37"/>
                </a:cubicBezTo>
                <a:close/>
                <a:moveTo>
                  <a:pt x="12" y="12"/>
                </a:moveTo>
                <a:cubicBezTo>
                  <a:pt x="178" y="12"/>
                  <a:pt x="178" y="12"/>
                  <a:pt x="178" y="12"/>
                </a:cubicBezTo>
                <a:cubicBezTo>
                  <a:pt x="203" y="37"/>
                  <a:pt x="203" y="37"/>
                  <a:pt x="203" y="37"/>
                </a:cubicBezTo>
                <a:cubicBezTo>
                  <a:pt x="12" y="37"/>
                  <a:pt x="12" y="37"/>
                  <a:pt x="12" y="37"/>
                </a:cubicBezTo>
                <a:lnTo>
                  <a:pt x="12" y="12"/>
                </a:lnTo>
                <a:close/>
                <a:moveTo>
                  <a:pt x="12" y="303"/>
                </a:moveTo>
                <a:cubicBezTo>
                  <a:pt x="12" y="49"/>
                  <a:pt x="12" y="49"/>
                  <a:pt x="12" y="49"/>
                </a:cubicBezTo>
                <a:cubicBezTo>
                  <a:pt x="364" y="49"/>
                  <a:pt x="364" y="49"/>
                  <a:pt x="364" y="49"/>
                </a:cubicBezTo>
                <a:cubicBezTo>
                  <a:pt x="364" y="196"/>
                  <a:pt x="364" y="196"/>
                  <a:pt x="364" y="196"/>
                </a:cubicBezTo>
                <a:cubicBezTo>
                  <a:pt x="202" y="196"/>
                  <a:pt x="202" y="196"/>
                  <a:pt x="202" y="196"/>
                </a:cubicBezTo>
                <a:cubicBezTo>
                  <a:pt x="199" y="196"/>
                  <a:pt x="196" y="199"/>
                  <a:pt x="196" y="202"/>
                </a:cubicBezTo>
                <a:cubicBezTo>
                  <a:pt x="196" y="250"/>
                  <a:pt x="196" y="250"/>
                  <a:pt x="196" y="250"/>
                </a:cubicBezTo>
                <a:cubicBezTo>
                  <a:pt x="196" y="253"/>
                  <a:pt x="199" y="256"/>
                  <a:pt x="202" y="256"/>
                </a:cubicBezTo>
                <a:cubicBezTo>
                  <a:pt x="364" y="256"/>
                  <a:pt x="364" y="256"/>
                  <a:pt x="364" y="256"/>
                </a:cubicBezTo>
                <a:cubicBezTo>
                  <a:pt x="364" y="303"/>
                  <a:pt x="364" y="303"/>
                  <a:pt x="364" y="303"/>
                </a:cubicBezTo>
                <a:lnTo>
                  <a:pt x="12" y="303"/>
                </a:lnTo>
                <a:close/>
                <a:moveTo>
                  <a:pt x="364" y="244"/>
                </a:moveTo>
                <a:cubicBezTo>
                  <a:pt x="208" y="244"/>
                  <a:pt x="208" y="244"/>
                  <a:pt x="208" y="244"/>
                </a:cubicBezTo>
                <a:cubicBezTo>
                  <a:pt x="208" y="208"/>
                  <a:pt x="208" y="208"/>
                  <a:pt x="208" y="208"/>
                </a:cubicBezTo>
                <a:cubicBezTo>
                  <a:pt x="364" y="208"/>
                  <a:pt x="364" y="208"/>
                  <a:pt x="364" y="208"/>
                </a:cubicBezTo>
                <a:lnTo>
                  <a:pt x="364" y="2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Slide Number Placeholder 20">
            <a:extLst>
              <a:ext uri="{FF2B5EF4-FFF2-40B4-BE49-F238E27FC236}">
                <a16:creationId xmlns:a16="http://schemas.microsoft.com/office/drawing/2014/main" id="{54E4FB10-759C-434F-96CB-D9998AAB3374}"/>
              </a:ext>
            </a:extLst>
          </p:cNvPr>
          <p:cNvSpPr>
            <a:spLocks noGrp="1"/>
          </p:cNvSpPr>
          <p:nvPr>
            <p:ph type="sldNum" sz="quarter" idx="10"/>
          </p:nvPr>
        </p:nvSpPr>
        <p:spPr/>
        <p:txBody>
          <a:bodyPr/>
          <a:lstStyle/>
          <a:p>
            <a:fld id="{4E6DB2D9-BBD8-435B-B34A-9B8472CE273E}" type="slidenum">
              <a:rPr lang="en-US" smtClean="0"/>
              <a:pPr/>
              <a:t>54</a:t>
            </a:fld>
            <a:endParaRPr lang="en-US"/>
          </a:p>
        </p:txBody>
      </p:sp>
      <p:sp>
        <p:nvSpPr>
          <p:cNvPr id="22" name="Date Placeholder 21">
            <a:extLst>
              <a:ext uri="{FF2B5EF4-FFF2-40B4-BE49-F238E27FC236}">
                <a16:creationId xmlns:a16="http://schemas.microsoft.com/office/drawing/2014/main" id="{BF176511-227B-4AA7-824A-7F84E096D61C}"/>
              </a:ext>
            </a:extLst>
          </p:cNvPr>
          <p:cNvSpPr>
            <a:spLocks noGrp="1"/>
          </p:cNvSpPr>
          <p:nvPr>
            <p:ph type="dt" sz="half" idx="13"/>
          </p:nvPr>
        </p:nvSpPr>
        <p:spPr/>
        <p:txBody>
          <a:bodyPr/>
          <a:lstStyle/>
          <a:p>
            <a:fld id="{5E1D84F1-935D-4659-8364-E5A29C6382F4}" type="datetime1">
              <a:rPr lang="en-US" smtClean="0"/>
              <a:t>7/24/2019</a:t>
            </a:fld>
            <a:endParaRPr lang="en-US"/>
          </a:p>
        </p:txBody>
      </p:sp>
      <p:grpSp>
        <p:nvGrpSpPr>
          <p:cNvPr id="68" name="Group 67">
            <a:extLst>
              <a:ext uri="{FF2B5EF4-FFF2-40B4-BE49-F238E27FC236}">
                <a16:creationId xmlns:a16="http://schemas.microsoft.com/office/drawing/2014/main" id="{A448E40A-C948-497E-8562-89F94F8D7B3A}"/>
              </a:ext>
            </a:extLst>
          </p:cNvPr>
          <p:cNvGrpSpPr>
            <a:grpSpLocks noChangeAspect="1"/>
          </p:cNvGrpSpPr>
          <p:nvPr/>
        </p:nvGrpSpPr>
        <p:grpSpPr>
          <a:xfrm>
            <a:off x="2061344" y="3801116"/>
            <a:ext cx="716400" cy="716400"/>
            <a:chOff x="7030150" y="1656000"/>
            <a:chExt cx="947338" cy="947338"/>
          </a:xfrm>
        </p:grpSpPr>
        <p:sp>
          <p:nvSpPr>
            <p:cNvPr id="69" name="Rectangle 68">
              <a:extLst>
                <a:ext uri="{FF2B5EF4-FFF2-40B4-BE49-F238E27FC236}">
                  <a16:creationId xmlns:a16="http://schemas.microsoft.com/office/drawing/2014/main" id="{F400117A-9B9B-431B-A35B-57E55BA203A8}"/>
                </a:ext>
              </a:extLst>
            </p:cNvPr>
            <p:cNvSpPr>
              <a:spLocks noChangeAspect="1"/>
            </p:cNvSpPr>
            <p:nvPr/>
          </p:nvSpPr>
          <p:spPr>
            <a:xfrm>
              <a:off x="7030150" y="1656000"/>
              <a:ext cx="947338" cy="9473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Freeform 172">
              <a:extLst>
                <a:ext uri="{FF2B5EF4-FFF2-40B4-BE49-F238E27FC236}">
                  <a16:creationId xmlns:a16="http://schemas.microsoft.com/office/drawing/2014/main" id="{115C57AB-FAFB-4A80-9FBA-E38A58CCA020}"/>
                </a:ext>
              </a:extLst>
            </p:cNvPr>
            <p:cNvSpPr>
              <a:spLocks noChangeAspect="1" noEditPoints="1"/>
            </p:cNvSpPr>
            <p:nvPr/>
          </p:nvSpPr>
          <p:spPr bwMode="auto">
            <a:xfrm>
              <a:off x="7268339" y="1834469"/>
              <a:ext cx="470961" cy="590400"/>
            </a:xfrm>
            <a:custGeom>
              <a:avLst/>
              <a:gdLst>
                <a:gd name="T0" fmla="*/ 602 w 602"/>
                <a:gd name="T1" fmla="*/ 223 h 754"/>
                <a:gd name="T2" fmla="*/ 602 w 602"/>
                <a:gd name="T3" fmla="*/ 567 h 754"/>
                <a:gd name="T4" fmla="*/ 494 w 602"/>
                <a:gd name="T5" fmla="*/ 567 h 754"/>
                <a:gd name="T6" fmla="*/ 494 w 602"/>
                <a:gd name="T7" fmla="*/ 269 h 754"/>
                <a:gd name="T8" fmla="*/ 329 w 602"/>
                <a:gd name="T9" fmla="*/ 108 h 754"/>
                <a:gd name="T10" fmla="*/ 108 w 602"/>
                <a:gd name="T11" fmla="*/ 108 h 754"/>
                <a:gd name="T12" fmla="*/ 108 w 602"/>
                <a:gd name="T13" fmla="*/ 645 h 754"/>
                <a:gd name="T14" fmla="*/ 414 w 602"/>
                <a:gd name="T15" fmla="*/ 645 h 754"/>
                <a:gd name="T16" fmla="*/ 414 w 602"/>
                <a:gd name="T17" fmla="*/ 753 h 754"/>
                <a:gd name="T18" fmla="*/ 0 w 602"/>
                <a:gd name="T19" fmla="*/ 753 h 754"/>
                <a:gd name="T20" fmla="*/ 0 w 602"/>
                <a:gd name="T21" fmla="*/ 0 h 754"/>
                <a:gd name="T22" fmla="*/ 373 w 602"/>
                <a:gd name="T23" fmla="*/ 0 h 754"/>
                <a:gd name="T24" fmla="*/ 602 w 602"/>
                <a:gd name="T25" fmla="*/ 223 h 754"/>
                <a:gd name="T26" fmla="*/ 548 w 602"/>
                <a:gd name="T27" fmla="*/ 646 h 754"/>
                <a:gd name="T28" fmla="*/ 494 w 602"/>
                <a:gd name="T29" fmla="*/ 700 h 754"/>
                <a:gd name="T30" fmla="*/ 548 w 602"/>
                <a:gd name="T31" fmla="*/ 754 h 754"/>
                <a:gd name="T32" fmla="*/ 602 w 602"/>
                <a:gd name="T33" fmla="*/ 700 h 754"/>
                <a:gd name="T34" fmla="*/ 548 w 602"/>
                <a:gd name="T35" fmla="*/ 646 h 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02" h="754">
                  <a:moveTo>
                    <a:pt x="602" y="223"/>
                  </a:moveTo>
                  <a:cubicBezTo>
                    <a:pt x="602" y="567"/>
                    <a:pt x="602" y="567"/>
                    <a:pt x="602" y="567"/>
                  </a:cubicBezTo>
                  <a:cubicBezTo>
                    <a:pt x="494" y="567"/>
                    <a:pt x="494" y="567"/>
                    <a:pt x="494" y="567"/>
                  </a:cubicBezTo>
                  <a:cubicBezTo>
                    <a:pt x="494" y="269"/>
                    <a:pt x="494" y="269"/>
                    <a:pt x="494" y="269"/>
                  </a:cubicBezTo>
                  <a:cubicBezTo>
                    <a:pt x="329" y="108"/>
                    <a:pt x="329" y="108"/>
                    <a:pt x="329" y="108"/>
                  </a:cubicBezTo>
                  <a:cubicBezTo>
                    <a:pt x="108" y="108"/>
                    <a:pt x="108" y="108"/>
                    <a:pt x="108" y="108"/>
                  </a:cubicBezTo>
                  <a:cubicBezTo>
                    <a:pt x="108" y="645"/>
                    <a:pt x="108" y="645"/>
                    <a:pt x="108" y="645"/>
                  </a:cubicBezTo>
                  <a:cubicBezTo>
                    <a:pt x="414" y="645"/>
                    <a:pt x="414" y="645"/>
                    <a:pt x="414" y="645"/>
                  </a:cubicBezTo>
                  <a:cubicBezTo>
                    <a:pt x="414" y="753"/>
                    <a:pt x="414" y="753"/>
                    <a:pt x="414" y="753"/>
                  </a:cubicBezTo>
                  <a:cubicBezTo>
                    <a:pt x="0" y="753"/>
                    <a:pt x="0" y="753"/>
                    <a:pt x="0" y="753"/>
                  </a:cubicBezTo>
                  <a:cubicBezTo>
                    <a:pt x="0" y="0"/>
                    <a:pt x="0" y="0"/>
                    <a:pt x="0" y="0"/>
                  </a:cubicBezTo>
                  <a:cubicBezTo>
                    <a:pt x="373" y="0"/>
                    <a:pt x="373" y="0"/>
                    <a:pt x="373" y="0"/>
                  </a:cubicBezTo>
                  <a:lnTo>
                    <a:pt x="602" y="223"/>
                  </a:lnTo>
                  <a:close/>
                  <a:moveTo>
                    <a:pt x="548" y="646"/>
                  </a:moveTo>
                  <a:cubicBezTo>
                    <a:pt x="518" y="646"/>
                    <a:pt x="494" y="670"/>
                    <a:pt x="494" y="700"/>
                  </a:cubicBezTo>
                  <a:cubicBezTo>
                    <a:pt x="494" y="730"/>
                    <a:pt x="518" y="754"/>
                    <a:pt x="548" y="754"/>
                  </a:cubicBezTo>
                  <a:cubicBezTo>
                    <a:pt x="578" y="754"/>
                    <a:pt x="602" y="730"/>
                    <a:pt x="602" y="700"/>
                  </a:cubicBezTo>
                  <a:cubicBezTo>
                    <a:pt x="602" y="670"/>
                    <a:pt x="578" y="646"/>
                    <a:pt x="548" y="646"/>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71" name="Group 70">
            <a:extLst>
              <a:ext uri="{FF2B5EF4-FFF2-40B4-BE49-F238E27FC236}">
                <a16:creationId xmlns:a16="http://schemas.microsoft.com/office/drawing/2014/main" id="{EC80B043-BC28-45C9-B6CB-2B29BBB921B7}"/>
              </a:ext>
            </a:extLst>
          </p:cNvPr>
          <p:cNvGrpSpPr>
            <a:grpSpLocks noChangeAspect="1"/>
          </p:cNvGrpSpPr>
          <p:nvPr/>
        </p:nvGrpSpPr>
        <p:grpSpPr>
          <a:xfrm>
            <a:off x="9400292" y="4430883"/>
            <a:ext cx="716400" cy="716400"/>
            <a:chOff x="5601509" y="3197541"/>
            <a:chExt cx="947338" cy="947338"/>
          </a:xfrm>
        </p:grpSpPr>
        <p:sp>
          <p:nvSpPr>
            <p:cNvPr id="72" name="Rectangle 71">
              <a:extLst>
                <a:ext uri="{FF2B5EF4-FFF2-40B4-BE49-F238E27FC236}">
                  <a16:creationId xmlns:a16="http://schemas.microsoft.com/office/drawing/2014/main" id="{83C62A44-01CF-42C5-9141-7A0E39D49A1A}"/>
                </a:ext>
              </a:extLst>
            </p:cNvPr>
            <p:cNvSpPr>
              <a:spLocks noChangeAspect="1"/>
            </p:cNvSpPr>
            <p:nvPr/>
          </p:nvSpPr>
          <p:spPr>
            <a:xfrm>
              <a:off x="5601509" y="3197541"/>
              <a:ext cx="947338" cy="9473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reeform 183">
              <a:extLst>
                <a:ext uri="{FF2B5EF4-FFF2-40B4-BE49-F238E27FC236}">
                  <a16:creationId xmlns:a16="http://schemas.microsoft.com/office/drawing/2014/main" id="{B8796889-726D-48BB-A733-64FD5DEF9919}"/>
                </a:ext>
              </a:extLst>
            </p:cNvPr>
            <p:cNvSpPr>
              <a:spLocks noChangeAspect="1" noEditPoints="1"/>
            </p:cNvSpPr>
            <p:nvPr/>
          </p:nvSpPr>
          <p:spPr bwMode="auto">
            <a:xfrm>
              <a:off x="5906493" y="3376010"/>
              <a:ext cx="337371" cy="590400"/>
            </a:xfrm>
            <a:custGeom>
              <a:avLst/>
              <a:gdLst>
                <a:gd name="T0" fmla="*/ 216 w 432"/>
                <a:gd name="T1" fmla="*/ 0 h 755"/>
                <a:gd name="T2" fmla="*/ 0 w 432"/>
                <a:gd name="T3" fmla="*/ 216 h 755"/>
                <a:gd name="T4" fmla="*/ 0 w 432"/>
                <a:gd name="T5" fmla="*/ 223 h 755"/>
                <a:gd name="T6" fmla="*/ 100 w 432"/>
                <a:gd name="T7" fmla="*/ 565 h 755"/>
                <a:gd name="T8" fmla="*/ 332 w 432"/>
                <a:gd name="T9" fmla="*/ 565 h 755"/>
                <a:gd name="T10" fmla="*/ 432 w 432"/>
                <a:gd name="T11" fmla="*/ 223 h 755"/>
                <a:gd name="T12" fmla="*/ 432 w 432"/>
                <a:gd name="T13" fmla="*/ 216 h 755"/>
                <a:gd name="T14" fmla="*/ 216 w 432"/>
                <a:gd name="T15" fmla="*/ 0 h 755"/>
                <a:gd name="T16" fmla="*/ 251 w 432"/>
                <a:gd name="T17" fmla="*/ 457 h 755"/>
                <a:gd name="T18" fmla="*/ 181 w 432"/>
                <a:gd name="T19" fmla="*/ 457 h 755"/>
                <a:gd name="T20" fmla="*/ 108 w 432"/>
                <a:gd name="T21" fmla="*/ 209 h 755"/>
                <a:gd name="T22" fmla="*/ 216 w 432"/>
                <a:gd name="T23" fmla="*/ 108 h 755"/>
                <a:gd name="T24" fmla="*/ 324 w 432"/>
                <a:gd name="T25" fmla="*/ 209 h 755"/>
                <a:gd name="T26" fmla="*/ 251 w 432"/>
                <a:gd name="T27" fmla="*/ 457 h 755"/>
                <a:gd name="T28" fmla="*/ 103 w 432"/>
                <a:gd name="T29" fmla="*/ 647 h 755"/>
                <a:gd name="T30" fmla="*/ 330 w 432"/>
                <a:gd name="T31" fmla="*/ 647 h 755"/>
                <a:gd name="T32" fmla="*/ 330 w 432"/>
                <a:gd name="T33" fmla="*/ 755 h 755"/>
                <a:gd name="T34" fmla="*/ 103 w 432"/>
                <a:gd name="T35" fmla="*/ 755 h 755"/>
                <a:gd name="T36" fmla="*/ 103 w 432"/>
                <a:gd name="T37" fmla="*/ 647 h 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32" h="755">
                  <a:moveTo>
                    <a:pt x="216" y="0"/>
                  </a:moveTo>
                  <a:cubicBezTo>
                    <a:pt x="97" y="0"/>
                    <a:pt x="0" y="97"/>
                    <a:pt x="0" y="216"/>
                  </a:cubicBezTo>
                  <a:cubicBezTo>
                    <a:pt x="0" y="223"/>
                    <a:pt x="0" y="223"/>
                    <a:pt x="0" y="223"/>
                  </a:cubicBezTo>
                  <a:cubicBezTo>
                    <a:pt x="100" y="565"/>
                    <a:pt x="100" y="565"/>
                    <a:pt x="100" y="565"/>
                  </a:cubicBezTo>
                  <a:cubicBezTo>
                    <a:pt x="332" y="565"/>
                    <a:pt x="332" y="565"/>
                    <a:pt x="332" y="565"/>
                  </a:cubicBezTo>
                  <a:cubicBezTo>
                    <a:pt x="432" y="223"/>
                    <a:pt x="432" y="223"/>
                    <a:pt x="432" y="223"/>
                  </a:cubicBezTo>
                  <a:cubicBezTo>
                    <a:pt x="432" y="216"/>
                    <a:pt x="432" y="216"/>
                    <a:pt x="432" y="216"/>
                  </a:cubicBezTo>
                  <a:cubicBezTo>
                    <a:pt x="432" y="97"/>
                    <a:pt x="335" y="0"/>
                    <a:pt x="216" y="0"/>
                  </a:cubicBezTo>
                  <a:close/>
                  <a:moveTo>
                    <a:pt x="251" y="457"/>
                  </a:moveTo>
                  <a:cubicBezTo>
                    <a:pt x="181" y="457"/>
                    <a:pt x="181" y="457"/>
                    <a:pt x="181" y="457"/>
                  </a:cubicBezTo>
                  <a:cubicBezTo>
                    <a:pt x="108" y="209"/>
                    <a:pt x="108" y="209"/>
                    <a:pt x="108" y="209"/>
                  </a:cubicBezTo>
                  <a:cubicBezTo>
                    <a:pt x="112" y="152"/>
                    <a:pt x="159" y="108"/>
                    <a:pt x="216" y="108"/>
                  </a:cubicBezTo>
                  <a:cubicBezTo>
                    <a:pt x="273" y="108"/>
                    <a:pt x="320" y="152"/>
                    <a:pt x="324" y="209"/>
                  </a:cubicBezTo>
                  <a:lnTo>
                    <a:pt x="251" y="457"/>
                  </a:lnTo>
                  <a:close/>
                  <a:moveTo>
                    <a:pt x="103" y="647"/>
                  </a:moveTo>
                  <a:cubicBezTo>
                    <a:pt x="330" y="647"/>
                    <a:pt x="330" y="647"/>
                    <a:pt x="330" y="647"/>
                  </a:cubicBezTo>
                  <a:cubicBezTo>
                    <a:pt x="330" y="755"/>
                    <a:pt x="330" y="755"/>
                    <a:pt x="330" y="755"/>
                  </a:cubicBezTo>
                  <a:cubicBezTo>
                    <a:pt x="103" y="755"/>
                    <a:pt x="103" y="755"/>
                    <a:pt x="103" y="755"/>
                  </a:cubicBezTo>
                  <a:lnTo>
                    <a:pt x="103" y="647"/>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74" name="Group 73">
            <a:extLst>
              <a:ext uri="{FF2B5EF4-FFF2-40B4-BE49-F238E27FC236}">
                <a16:creationId xmlns:a16="http://schemas.microsoft.com/office/drawing/2014/main" id="{0D951F27-C55D-46A9-827E-707132409560}"/>
              </a:ext>
            </a:extLst>
          </p:cNvPr>
          <p:cNvGrpSpPr>
            <a:grpSpLocks noChangeAspect="1"/>
          </p:cNvGrpSpPr>
          <p:nvPr/>
        </p:nvGrpSpPr>
        <p:grpSpPr>
          <a:xfrm>
            <a:off x="2064111" y="1756129"/>
            <a:ext cx="716400" cy="716400"/>
            <a:chOff x="1315586" y="3197541"/>
            <a:chExt cx="947338" cy="947338"/>
          </a:xfrm>
        </p:grpSpPr>
        <p:sp>
          <p:nvSpPr>
            <p:cNvPr id="75" name="Rectangle 74">
              <a:extLst>
                <a:ext uri="{FF2B5EF4-FFF2-40B4-BE49-F238E27FC236}">
                  <a16:creationId xmlns:a16="http://schemas.microsoft.com/office/drawing/2014/main" id="{F397A2F2-314F-4EB3-A448-F3818928213A}"/>
                </a:ext>
              </a:extLst>
            </p:cNvPr>
            <p:cNvSpPr>
              <a:spLocks noChangeAspect="1"/>
            </p:cNvSpPr>
            <p:nvPr/>
          </p:nvSpPr>
          <p:spPr>
            <a:xfrm>
              <a:off x="1315586" y="3197541"/>
              <a:ext cx="947338" cy="9473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Freeform 27">
              <a:extLst>
                <a:ext uri="{FF2B5EF4-FFF2-40B4-BE49-F238E27FC236}">
                  <a16:creationId xmlns:a16="http://schemas.microsoft.com/office/drawing/2014/main" id="{63F44938-A79F-4DF6-BCEF-B316E8D2738B}"/>
                </a:ext>
              </a:extLst>
            </p:cNvPr>
            <p:cNvSpPr>
              <a:spLocks noChangeAspect="1" noEditPoints="1"/>
            </p:cNvSpPr>
            <p:nvPr/>
          </p:nvSpPr>
          <p:spPr bwMode="auto">
            <a:xfrm>
              <a:off x="1575406" y="3453410"/>
              <a:ext cx="427698" cy="435600"/>
            </a:xfrm>
            <a:custGeom>
              <a:avLst/>
              <a:gdLst>
                <a:gd name="T0" fmla="*/ 433 w 433"/>
                <a:gd name="T1" fmla="*/ 354 h 441"/>
                <a:gd name="T2" fmla="*/ 433 w 433"/>
                <a:gd name="T3" fmla="*/ 441 h 441"/>
                <a:gd name="T4" fmla="*/ 1 w 433"/>
                <a:gd name="T5" fmla="*/ 441 h 441"/>
                <a:gd name="T6" fmla="*/ 1 w 433"/>
                <a:gd name="T7" fmla="*/ 354 h 441"/>
                <a:gd name="T8" fmla="*/ 433 w 433"/>
                <a:gd name="T9" fmla="*/ 354 h 441"/>
                <a:gd name="T10" fmla="*/ 86 w 433"/>
                <a:gd name="T11" fmla="*/ 122 h 441"/>
                <a:gd name="T12" fmla="*/ 0 w 433"/>
                <a:gd name="T13" fmla="*/ 122 h 441"/>
                <a:gd name="T14" fmla="*/ 0 w 433"/>
                <a:gd name="T15" fmla="*/ 293 h 441"/>
                <a:gd name="T16" fmla="*/ 86 w 433"/>
                <a:gd name="T17" fmla="*/ 293 h 441"/>
                <a:gd name="T18" fmla="*/ 86 w 433"/>
                <a:gd name="T19" fmla="*/ 122 h 441"/>
                <a:gd name="T20" fmla="*/ 202 w 433"/>
                <a:gd name="T21" fmla="*/ 47 h 441"/>
                <a:gd name="T22" fmla="*/ 116 w 433"/>
                <a:gd name="T23" fmla="*/ 47 h 441"/>
                <a:gd name="T24" fmla="*/ 116 w 433"/>
                <a:gd name="T25" fmla="*/ 293 h 441"/>
                <a:gd name="T26" fmla="*/ 202 w 433"/>
                <a:gd name="T27" fmla="*/ 293 h 441"/>
                <a:gd name="T28" fmla="*/ 202 w 433"/>
                <a:gd name="T29" fmla="*/ 47 h 441"/>
                <a:gd name="T30" fmla="*/ 318 w 433"/>
                <a:gd name="T31" fmla="*/ 86 h 441"/>
                <a:gd name="T32" fmla="*/ 232 w 433"/>
                <a:gd name="T33" fmla="*/ 86 h 441"/>
                <a:gd name="T34" fmla="*/ 232 w 433"/>
                <a:gd name="T35" fmla="*/ 293 h 441"/>
                <a:gd name="T36" fmla="*/ 318 w 433"/>
                <a:gd name="T37" fmla="*/ 293 h 441"/>
                <a:gd name="T38" fmla="*/ 318 w 433"/>
                <a:gd name="T39" fmla="*/ 86 h 441"/>
                <a:gd name="T40" fmla="*/ 433 w 433"/>
                <a:gd name="T41" fmla="*/ 0 h 441"/>
                <a:gd name="T42" fmla="*/ 347 w 433"/>
                <a:gd name="T43" fmla="*/ 0 h 441"/>
                <a:gd name="T44" fmla="*/ 347 w 433"/>
                <a:gd name="T45" fmla="*/ 293 h 441"/>
                <a:gd name="T46" fmla="*/ 433 w 433"/>
                <a:gd name="T47" fmla="*/ 293 h 441"/>
                <a:gd name="T48" fmla="*/ 433 w 433"/>
                <a:gd name="T49" fmla="*/ 0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33" h="441">
                  <a:moveTo>
                    <a:pt x="433" y="354"/>
                  </a:moveTo>
                  <a:lnTo>
                    <a:pt x="433" y="441"/>
                  </a:lnTo>
                  <a:lnTo>
                    <a:pt x="1" y="441"/>
                  </a:lnTo>
                  <a:lnTo>
                    <a:pt x="1" y="354"/>
                  </a:lnTo>
                  <a:lnTo>
                    <a:pt x="433" y="354"/>
                  </a:lnTo>
                  <a:close/>
                  <a:moveTo>
                    <a:pt x="86" y="122"/>
                  </a:moveTo>
                  <a:lnTo>
                    <a:pt x="0" y="122"/>
                  </a:lnTo>
                  <a:lnTo>
                    <a:pt x="0" y="293"/>
                  </a:lnTo>
                  <a:lnTo>
                    <a:pt x="86" y="293"/>
                  </a:lnTo>
                  <a:lnTo>
                    <a:pt x="86" y="122"/>
                  </a:lnTo>
                  <a:close/>
                  <a:moveTo>
                    <a:pt x="202" y="47"/>
                  </a:moveTo>
                  <a:lnTo>
                    <a:pt x="116" y="47"/>
                  </a:lnTo>
                  <a:lnTo>
                    <a:pt x="116" y="293"/>
                  </a:lnTo>
                  <a:lnTo>
                    <a:pt x="202" y="293"/>
                  </a:lnTo>
                  <a:lnTo>
                    <a:pt x="202" y="47"/>
                  </a:lnTo>
                  <a:close/>
                  <a:moveTo>
                    <a:pt x="318" y="86"/>
                  </a:moveTo>
                  <a:lnTo>
                    <a:pt x="232" y="86"/>
                  </a:lnTo>
                  <a:lnTo>
                    <a:pt x="232" y="293"/>
                  </a:lnTo>
                  <a:lnTo>
                    <a:pt x="318" y="293"/>
                  </a:lnTo>
                  <a:lnTo>
                    <a:pt x="318" y="86"/>
                  </a:lnTo>
                  <a:close/>
                  <a:moveTo>
                    <a:pt x="433" y="0"/>
                  </a:moveTo>
                  <a:lnTo>
                    <a:pt x="347" y="0"/>
                  </a:lnTo>
                  <a:lnTo>
                    <a:pt x="347" y="293"/>
                  </a:lnTo>
                  <a:lnTo>
                    <a:pt x="433" y="293"/>
                  </a:lnTo>
                  <a:lnTo>
                    <a:pt x="433" y="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77" name="Group 76">
            <a:extLst>
              <a:ext uri="{FF2B5EF4-FFF2-40B4-BE49-F238E27FC236}">
                <a16:creationId xmlns:a16="http://schemas.microsoft.com/office/drawing/2014/main" id="{2B8A3C47-99A1-40E7-BF98-3B6C153DED6E}"/>
              </a:ext>
            </a:extLst>
          </p:cNvPr>
          <p:cNvGrpSpPr>
            <a:grpSpLocks noChangeAspect="1"/>
          </p:cNvGrpSpPr>
          <p:nvPr/>
        </p:nvGrpSpPr>
        <p:grpSpPr>
          <a:xfrm>
            <a:off x="9400292" y="2386604"/>
            <a:ext cx="716400" cy="716400"/>
            <a:chOff x="2744227" y="1656000"/>
            <a:chExt cx="947338" cy="947338"/>
          </a:xfrm>
        </p:grpSpPr>
        <p:sp>
          <p:nvSpPr>
            <p:cNvPr id="78" name="Rectangle 77">
              <a:extLst>
                <a:ext uri="{FF2B5EF4-FFF2-40B4-BE49-F238E27FC236}">
                  <a16:creationId xmlns:a16="http://schemas.microsoft.com/office/drawing/2014/main" id="{40EF4EF9-A70A-489D-9812-23EEDE1A30FC}"/>
                </a:ext>
              </a:extLst>
            </p:cNvPr>
            <p:cNvSpPr>
              <a:spLocks noChangeAspect="1"/>
            </p:cNvSpPr>
            <p:nvPr/>
          </p:nvSpPr>
          <p:spPr>
            <a:xfrm>
              <a:off x="2744227" y="1656000"/>
              <a:ext cx="947338" cy="9473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Freeform 193">
              <a:extLst>
                <a:ext uri="{FF2B5EF4-FFF2-40B4-BE49-F238E27FC236}">
                  <a16:creationId xmlns:a16="http://schemas.microsoft.com/office/drawing/2014/main" id="{73101A09-F80A-47A3-9EB7-5F6C267B2D13}"/>
                </a:ext>
              </a:extLst>
            </p:cNvPr>
            <p:cNvSpPr>
              <a:spLocks noChangeAspect="1" noEditPoints="1"/>
            </p:cNvSpPr>
            <p:nvPr/>
          </p:nvSpPr>
          <p:spPr bwMode="auto">
            <a:xfrm>
              <a:off x="2922696" y="1834949"/>
              <a:ext cx="590400" cy="589440"/>
            </a:xfrm>
            <a:custGeom>
              <a:avLst/>
              <a:gdLst>
                <a:gd name="T0" fmla="*/ 763 w 763"/>
                <a:gd name="T1" fmla="*/ 2 h 762"/>
                <a:gd name="T2" fmla="*/ 763 w 763"/>
                <a:gd name="T3" fmla="*/ 762 h 762"/>
                <a:gd name="T4" fmla="*/ 0 w 763"/>
                <a:gd name="T5" fmla="*/ 762 h 762"/>
                <a:gd name="T6" fmla="*/ 0 w 763"/>
                <a:gd name="T7" fmla="*/ 2 h 762"/>
                <a:gd name="T8" fmla="*/ 108 w 763"/>
                <a:gd name="T9" fmla="*/ 2 h 762"/>
                <a:gd name="T10" fmla="*/ 108 w 763"/>
                <a:gd name="T11" fmla="*/ 654 h 762"/>
                <a:gd name="T12" fmla="*/ 655 w 763"/>
                <a:gd name="T13" fmla="*/ 654 h 762"/>
                <a:gd name="T14" fmla="*/ 655 w 763"/>
                <a:gd name="T15" fmla="*/ 2 h 762"/>
                <a:gd name="T16" fmla="*/ 763 w 763"/>
                <a:gd name="T17" fmla="*/ 2 h 762"/>
                <a:gd name="T18" fmla="*/ 238 w 763"/>
                <a:gd name="T19" fmla="*/ 108 h 762"/>
                <a:gd name="T20" fmla="*/ 292 w 763"/>
                <a:gd name="T21" fmla="*/ 54 h 762"/>
                <a:gd name="T22" fmla="*/ 238 w 763"/>
                <a:gd name="T23" fmla="*/ 0 h 762"/>
                <a:gd name="T24" fmla="*/ 184 w 763"/>
                <a:gd name="T25" fmla="*/ 54 h 762"/>
                <a:gd name="T26" fmla="*/ 238 w 763"/>
                <a:gd name="T27" fmla="*/ 108 h 762"/>
                <a:gd name="T28" fmla="*/ 526 w 763"/>
                <a:gd name="T29" fmla="*/ 108 h 762"/>
                <a:gd name="T30" fmla="*/ 580 w 763"/>
                <a:gd name="T31" fmla="*/ 54 h 762"/>
                <a:gd name="T32" fmla="*/ 526 w 763"/>
                <a:gd name="T33" fmla="*/ 0 h 762"/>
                <a:gd name="T34" fmla="*/ 472 w 763"/>
                <a:gd name="T35" fmla="*/ 54 h 762"/>
                <a:gd name="T36" fmla="*/ 526 w 763"/>
                <a:gd name="T37" fmla="*/ 108 h 762"/>
                <a:gd name="T38" fmla="*/ 414 w 763"/>
                <a:gd name="T39" fmla="*/ 563 h 762"/>
                <a:gd name="T40" fmla="*/ 525 w 763"/>
                <a:gd name="T41" fmla="*/ 270 h 762"/>
                <a:gd name="T42" fmla="*/ 524 w 763"/>
                <a:gd name="T43" fmla="*/ 270 h 762"/>
                <a:gd name="T44" fmla="*/ 510 w 763"/>
                <a:gd name="T45" fmla="*/ 208 h 762"/>
                <a:gd name="T46" fmla="*/ 252 w 763"/>
                <a:gd name="T47" fmla="*/ 208 h 762"/>
                <a:gd name="T48" fmla="*/ 252 w 763"/>
                <a:gd name="T49" fmla="*/ 273 h 762"/>
                <a:gd name="T50" fmla="*/ 428 w 763"/>
                <a:gd name="T51" fmla="*/ 273 h 762"/>
                <a:gd name="T52" fmla="*/ 349 w 763"/>
                <a:gd name="T53" fmla="*/ 563 h 762"/>
                <a:gd name="T54" fmla="*/ 414 w 763"/>
                <a:gd name="T55" fmla="*/ 563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63" h="762">
                  <a:moveTo>
                    <a:pt x="763" y="2"/>
                  </a:moveTo>
                  <a:cubicBezTo>
                    <a:pt x="763" y="762"/>
                    <a:pt x="763" y="762"/>
                    <a:pt x="763" y="762"/>
                  </a:cubicBezTo>
                  <a:cubicBezTo>
                    <a:pt x="0" y="762"/>
                    <a:pt x="0" y="762"/>
                    <a:pt x="0" y="762"/>
                  </a:cubicBezTo>
                  <a:cubicBezTo>
                    <a:pt x="0" y="2"/>
                    <a:pt x="0" y="2"/>
                    <a:pt x="0" y="2"/>
                  </a:cubicBezTo>
                  <a:cubicBezTo>
                    <a:pt x="108" y="2"/>
                    <a:pt x="108" y="2"/>
                    <a:pt x="108" y="2"/>
                  </a:cubicBezTo>
                  <a:cubicBezTo>
                    <a:pt x="108" y="654"/>
                    <a:pt x="108" y="654"/>
                    <a:pt x="108" y="654"/>
                  </a:cubicBezTo>
                  <a:cubicBezTo>
                    <a:pt x="655" y="654"/>
                    <a:pt x="655" y="654"/>
                    <a:pt x="655" y="654"/>
                  </a:cubicBezTo>
                  <a:cubicBezTo>
                    <a:pt x="655" y="2"/>
                    <a:pt x="655" y="2"/>
                    <a:pt x="655" y="2"/>
                  </a:cubicBezTo>
                  <a:lnTo>
                    <a:pt x="763" y="2"/>
                  </a:lnTo>
                  <a:close/>
                  <a:moveTo>
                    <a:pt x="238" y="108"/>
                  </a:moveTo>
                  <a:cubicBezTo>
                    <a:pt x="268" y="108"/>
                    <a:pt x="292" y="84"/>
                    <a:pt x="292" y="54"/>
                  </a:cubicBezTo>
                  <a:cubicBezTo>
                    <a:pt x="292" y="24"/>
                    <a:pt x="268" y="0"/>
                    <a:pt x="238" y="0"/>
                  </a:cubicBezTo>
                  <a:cubicBezTo>
                    <a:pt x="208" y="0"/>
                    <a:pt x="184" y="24"/>
                    <a:pt x="184" y="54"/>
                  </a:cubicBezTo>
                  <a:cubicBezTo>
                    <a:pt x="184" y="84"/>
                    <a:pt x="208" y="108"/>
                    <a:pt x="238" y="108"/>
                  </a:cubicBezTo>
                  <a:close/>
                  <a:moveTo>
                    <a:pt x="526" y="108"/>
                  </a:moveTo>
                  <a:cubicBezTo>
                    <a:pt x="555" y="108"/>
                    <a:pt x="580" y="84"/>
                    <a:pt x="580" y="54"/>
                  </a:cubicBezTo>
                  <a:cubicBezTo>
                    <a:pt x="580" y="24"/>
                    <a:pt x="555" y="0"/>
                    <a:pt x="526" y="0"/>
                  </a:cubicBezTo>
                  <a:cubicBezTo>
                    <a:pt x="496" y="0"/>
                    <a:pt x="472" y="24"/>
                    <a:pt x="472" y="54"/>
                  </a:cubicBezTo>
                  <a:cubicBezTo>
                    <a:pt x="472" y="84"/>
                    <a:pt x="496" y="108"/>
                    <a:pt x="526" y="108"/>
                  </a:cubicBezTo>
                  <a:close/>
                  <a:moveTo>
                    <a:pt x="414" y="563"/>
                  </a:moveTo>
                  <a:cubicBezTo>
                    <a:pt x="414" y="328"/>
                    <a:pt x="520" y="273"/>
                    <a:pt x="525" y="270"/>
                  </a:cubicBezTo>
                  <a:cubicBezTo>
                    <a:pt x="524" y="270"/>
                    <a:pt x="524" y="270"/>
                    <a:pt x="524" y="270"/>
                  </a:cubicBezTo>
                  <a:cubicBezTo>
                    <a:pt x="510" y="208"/>
                    <a:pt x="510" y="208"/>
                    <a:pt x="510" y="208"/>
                  </a:cubicBezTo>
                  <a:cubicBezTo>
                    <a:pt x="252" y="208"/>
                    <a:pt x="252" y="208"/>
                    <a:pt x="252" y="208"/>
                  </a:cubicBezTo>
                  <a:cubicBezTo>
                    <a:pt x="252" y="273"/>
                    <a:pt x="252" y="273"/>
                    <a:pt x="252" y="273"/>
                  </a:cubicBezTo>
                  <a:cubicBezTo>
                    <a:pt x="428" y="273"/>
                    <a:pt x="428" y="273"/>
                    <a:pt x="428" y="273"/>
                  </a:cubicBezTo>
                  <a:cubicBezTo>
                    <a:pt x="389" y="325"/>
                    <a:pt x="349" y="414"/>
                    <a:pt x="349" y="563"/>
                  </a:cubicBezTo>
                  <a:lnTo>
                    <a:pt x="414" y="563"/>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08456511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p:cNvGrpSpPr>
            <a:grpSpLocks noChangeAspect="1"/>
          </p:cNvGrpSpPr>
          <p:nvPr/>
        </p:nvGrpSpPr>
        <p:grpSpPr>
          <a:xfrm>
            <a:off x="619301" y="635383"/>
            <a:ext cx="10953398" cy="5412502"/>
            <a:chOff x="1588" y="415926"/>
            <a:chExt cx="12188826" cy="6022975"/>
          </a:xfrm>
        </p:grpSpPr>
        <p:sp>
          <p:nvSpPr>
            <p:cNvPr id="8" name="Freeform 5"/>
            <p:cNvSpPr>
              <a:spLocks noChangeAspect="1"/>
            </p:cNvSpPr>
            <p:nvPr/>
          </p:nvSpPr>
          <p:spPr bwMode="auto">
            <a:xfrm>
              <a:off x="187326" y="415926"/>
              <a:ext cx="11817350" cy="1936750"/>
            </a:xfrm>
            <a:custGeom>
              <a:avLst/>
              <a:gdLst>
                <a:gd name="T0" fmla="*/ 4481 w 7444"/>
                <a:gd name="T1" fmla="*/ 1220 h 1220"/>
                <a:gd name="T2" fmla="*/ 7444 w 7444"/>
                <a:gd name="T3" fmla="*/ 0 h 1220"/>
                <a:gd name="T4" fmla="*/ 0 w 7444"/>
                <a:gd name="T5" fmla="*/ 0 h 1220"/>
                <a:gd name="T6" fmla="*/ 2963 w 7444"/>
                <a:gd name="T7" fmla="*/ 1220 h 1220"/>
                <a:gd name="T8" fmla="*/ 4481 w 7444"/>
                <a:gd name="T9" fmla="*/ 1220 h 1220"/>
              </a:gdLst>
              <a:ahLst/>
              <a:cxnLst>
                <a:cxn ang="0">
                  <a:pos x="T0" y="T1"/>
                </a:cxn>
                <a:cxn ang="0">
                  <a:pos x="T2" y="T3"/>
                </a:cxn>
                <a:cxn ang="0">
                  <a:pos x="T4" y="T5"/>
                </a:cxn>
                <a:cxn ang="0">
                  <a:pos x="T6" y="T7"/>
                </a:cxn>
                <a:cxn ang="0">
                  <a:pos x="T8" y="T9"/>
                </a:cxn>
              </a:cxnLst>
              <a:rect l="0" t="0" r="r" b="b"/>
              <a:pathLst>
                <a:path w="7444" h="1220">
                  <a:moveTo>
                    <a:pt x="4481" y="1220"/>
                  </a:moveTo>
                  <a:lnTo>
                    <a:pt x="7444" y="0"/>
                  </a:lnTo>
                  <a:lnTo>
                    <a:pt x="0" y="0"/>
                  </a:lnTo>
                  <a:lnTo>
                    <a:pt x="2963" y="1220"/>
                  </a:lnTo>
                  <a:lnTo>
                    <a:pt x="4481" y="122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6"/>
            <p:cNvSpPr>
              <a:spLocks noChangeAspect="1"/>
            </p:cNvSpPr>
            <p:nvPr/>
          </p:nvSpPr>
          <p:spPr bwMode="auto">
            <a:xfrm>
              <a:off x="187326" y="4502151"/>
              <a:ext cx="11817350" cy="1936750"/>
            </a:xfrm>
            <a:custGeom>
              <a:avLst/>
              <a:gdLst>
                <a:gd name="T0" fmla="*/ 2963 w 7444"/>
                <a:gd name="T1" fmla="*/ 0 h 1220"/>
                <a:gd name="T2" fmla="*/ 0 w 7444"/>
                <a:gd name="T3" fmla="*/ 1220 h 1220"/>
                <a:gd name="T4" fmla="*/ 7444 w 7444"/>
                <a:gd name="T5" fmla="*/ 1220 h 1220"/>
                <a:gd name="T6" fmla="*/ 4481 w 7444"/>
                <a:gd name="T7" fmla="*/ 0 h 1220"/>
                <a:gd name="T8" fmla="*/ 2963 w 7444"/>
                <a:gd name="T9" fmla="*/ 0 h 1220"/>
              </a:gdLst>
              <a:ahLst/>
              <a:cxnLst>
                <a:cxn ang="0">
                  <a:pos x="T0" y="T1"/>
                </a:cxn>
                <a:cxn ang="0">
                  <a:pos x="T2" y="T3"/>
                </a:cxn>
                <a:cxn ang="0">
                  <a:pos x="T4" y="T5"/>
                </a:cxn>
                <a:cxn ang="0">
                  <a:pos x="T6" y="T7"/>
                </a:cxn>
                <a:cxn ang="0">
                  <a:pos x="T8" y="T9"/>
                </a:cxn>
              </a:cxnLst>
              <a:rect l="0" t="0" r="r" b="b"/>
              <a:pathLst>
                <a:path w="7444" h="1220">
                  <a:moveTo>
                    <a:pt x="2963" y="0"/>
                  </a:moveTo>
                  <a:lnTo>
                    <a:pt x="0" y="1220"/>
                  </a:lnTo>
                  <a:lnTo>
                    <a:pt x="7444" y="1220"/>
                  </a:lnTo>
                  <a:lnTo>
                    <a:pt x="4481" y="0"/>
                  </a:lnTo>
                  <a:lnTo>
                    <a:pt x="2963"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7"/>
            <p:cNvSpPr>
              <a:spLocks noChangeAspect="1"/>
            </p:cNvSpPr>
            <p:nvPr/>
          </p:nvSpPr>
          <p:spPr bwMode="auto">
            <a:xfrm>
              <a:off x="1588" y="492126"/>
              <a:ext cx="2366963" cy="5870575"/>
            </a:xfrm>
            <a:custGeom>
              <a:avLst/>
              <a:gdLst>
                <a:gd name="T0" fmla="*/ 1491 w 1491"/>
                <a:gd name="T1" fmla="*/ 614 h 3698"/>
                <a:gd name="T2" fmla="*/ 0 w 1491"/>
                <a:gd name="T3" fmla="*/ 0 h 3698"/>
                <a:gd name="T4" fmla="*/ 0 w 1491"/>
                <a:gd name="T5" fmla="*/ 3698 h 3698"/>
                <a:gd name="T6" fmla="*/ 1491 w 1491"/>
                <a:gd name="T7" fmla="*/ 3084 h 3698"/>
                <a:gd name="T8" fmla="*/ 1491 w 1491"/>
                <a:gd name="T9" fmla="*/ 614 h 3698"/>
              </a:gdLst>
              <a:ahLst/>
              <a:cxnLst>
                <a:cxn ang="0">
                  <a:pos x="T0" y="T1"/>
                </a:cxn>
                <a:cxn ang="0">
                  <a:pos x="T2" y="T3"/>
                </a:cxn>
                <a:cxn ang="0">
                  <a:pos x="T4" y="T5"/>
                </a:cxn>
                <a:cxn ang="0">
                  <a:pos x="T6" y="T7"/>
                </a:cxn>
                <a:cxn ang="0">
                  <a:pos x="T8" y="T9"/>
                </a:cxn>
              </a:cxnLst>
              <a:rect l="0" t="0" r="r" b="b"/>
              <a:pathLst>
                <a:path w="1491" h="3698">
                  <a:moveTo>
                    <a:pt x="1491" y="614"/>
                  </a:moveTo>
                  <a:lnTo>
                    <a:pt x="0" y="0"/>
                  </a:lnTo>
                  <a:lnTo>
                    <a:pt x="0" y="3698"/>
                  </a:lnTo>
                  <a:lnTo>
                    <a:pt x="1491" y="3084"/>
                  </a:lnTo>
                  <a:lnTo>
                    <a:pt x="1491" y="61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8"/>
            <p:cNvSpPr>
              <a:spLocks noChangeAspect="1"/>
            </p:cNvSpPr>
            <p:nvPr/>
          </p:nvSpPr>
          <p:spPr bwMode="auto">
            <a:xfrm>
              <a:off x="9823451" y="492126"/>
              <a:ext cx="2366963" cy="5870575"/>
            </a:xfrm>
            <a:custGeom>
              <a:avLst/>
              <a:gdLst>
                <a:gd name="T0" fmla="*/ 0 w 1491"/>
                <a:gd name="T1" fmla="*/ 3084 h 3698"/>
                <a:gd name="T2" fmla="*/ 1491 w 1491"/>
                <a:gd name="T3" fmla="*/ 3698 h 3698"/>
                <a:gd name="T4" fmla="*/ 1491 w 1491"/>
                <a:gd name="T5" fmla="*/ 0 h 3698"/>
                <a:gd name="T6" fmla="*/ 0 w 1491"/>
                <a:gd name="T7" fmla="*/ 614 h 3698"/>
                <a:gd name="T8" fmla="*/ 0 w 1491"/>
                <a:gd name="T9" fmla="*/ 3084 h 3698"/>
              </a:gdLst>
              <a:ahLst/>
              <a:cxnLst>
                <a:cxn ang="0">
                  <a:pos x="T0" y="T1"/>
                </a:cxn>
                <a:cxn ang="0">
                  <a:pos x="T2" y="T3"/>
                </a:cxn>
                <a:cxn ang="0">
                  <a:pos x="T4" y="T5"/>
                </a:cxn>
                <a:cxn ang="0">
                  <a:pos x="T6" y="T7"/>
                </a:cxn>
                <a:cxn ang="0">
                  <a:pos x="T8" y="T9"/>
                </a:cxn>
              </a:cxnLst>
              <a:rect l="0" t="0" r="r" b="b"/>
              <a:pathLst>
                <a:path w="1491" h="3698">
                  <a:moveTo>
                    <a:pt x="0" y="3084"/>
                  </a:moveTo>
                  <a:lnTo>
                    <a:pt x="1491" y="3698"/>
                  </a:lnTo>
                  <a:lnTo>
                    <a:pt x="1491" y="0"/>
                  </a:lnTo>
                  <a:lnTo>
                    <a:pt x="0" y="614"/>
                  </a:lnTo>
                  <a:lnTo>
                    <a:pt x="0" y="308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9"/>
            <p:cNvSpPr>
              <a:spLocks noChangeAspect="1"/>
            </p:cNvSpPr>
            <p:nvPr/>
          </p:nvSpPr>
          <p:spPr bwMode="auto">
            <a:xfrm>
              <a:off x="7385051" y="1525589"/>
              <a:ext cx="2297113" cy="3803650"/>
            </a:xfrm>
            <a:custGeom>
              <a:avLst/>
              <a:gdLst>
                <a:gd name="T0" fmla="*/ 1447 w 1447"/>
                <a:gd name="T1" fmla="*/ 0 h 2396"/>
                <a:gd name="T2" fmla="*/ 0 w 1447"/>
                <a:gd name="T3" fmla="*/ 595 h 2396"/>
                <a:gd name="T4" fmla="*/ 0 w 1447"/>
                <a:gd name="T5" fmla="*/ 1800 h 2396"/>
                <a:gd name="T6" fmla="*/ 1447 w 1447"/>
                <a:gd name="T7" fmla="*/ 2396 h 2396"/>
                <a:gd name="T8" fmla="*/ 1447 w 1447"/>
                <a:gd name="T9" fmla="*/ 0 h 2396"/>
              </a:gdLst>
              <a:ahLst/>
              <a:cxnLst>
                <a:cxn ang="0">
                  <a:pos x="T0" y="T1"/>
                </a:cxn>
                <a:cxn ang="0">
                  <a:pos x="T2" y="T3"/>
                </a:cxn>
                <a:cxn ang="0">
                  <a:pos x="T4" y="T5"/>
                </a:cxn>
                <a:cxn ang="0">
                  <a:pos x="T6" y="T7"/>
                </a:cxn>
                <a:cxn ang="0">
                  <a:pos x="T8" y="T9"/>
                </a:cxn>
              </a:cxnLst>
              <a:rect l="0" t="0" r="r" b="b"/>
              <a:pathLst>
                <a:path w="1447" h="2396">
                  <a:moveTo>
                    <a:pt x="1447" y="0"/>
                  </a:moveTo>
                  <a:lnTo>
                    <a:pt x="0" y="595"/>
                  </a:lnTo>
                  <a:lnTo>
                    <a:pt x="0" y="1800"/>
                  </a:lnTo>
                  <a:lnTo>
                    <a:pt x="1447" y="2396"/>
                  </a:lnTo>
                  <a:lnTo>
                    <a:pt x="1447"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Rectangle 10"/>
            <p:cNvSpPr>
              <a:spLocks noChangeAspect="1" noChangeArrowheads="1"/>
            </p:cNvSpPr>
            <p:nvPr/>
          </p:nvSpPr>
          <p:spPr bwMode="auto">
            <a:xfrm>
              <a:off x="4948238" y="2493964"/>
              <a:ext cx="2295525" cy="1866900"/>
            </a:xfrm>
            <a:prstGeom prst="rect">
              <a:avLst/>
            </a:prstGeom>
            <a:solidFill>
              <a:schemeClr val="accent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11"/>
            <p:cNvSpPr>
              <a:spLocks noChangeAspect="1"/>
            </p:cNvSpPr>
            <p:nvPr/>
          </p:nvSpPr>
          <p:spPr bwMode="auto">
            <a:xfrm>
              <a:off x="2509838" y="1525589"/>
              <a:ext cx="2297113" cy="3803650"/>
            </a:xfrm>
            <a:custGeom>
              <a:avLst/>
              <a:gdLst>
                <a:gd name="T0" fmla="*/ 0 w 1447"/>
                <a:gd name="T1" fmla="*/ 2396 h 2396"/>
                <a:gd name="T2" fmla="*/ 1447 w 1447"/>
                <a:gd name="T3" fmla="*/ 1800 h 2396"/>
                <a:gd name="T4" fmla="*/ 1447 w 1447"/>
                <a:gd name="T5" fmla="*/ 595 h 2396"/>
                <a:gd name="T6" fmla="*/ 0 w 1447"/>
                <a:gd name="T7" fmla="*/ 0 h 2396"/>
                <a:gd name="T8" fmla="*/ 0 w 1447"/>
                <a:gd name="T9" fmla="*/ 2396 h 2396"/>
              </a:gdLst>
              <a:ahLst/>
              <a:cxnLst>
                <a:cxn ang="0">
                  <a:pos x="T0" y="T1"/>
                </a:cxn>
                <a:cxn ang="0">
                  <a:pos x="T2" y="T3"/>
                </a:cxn>
                <a:cxn ang="0">
                  <a:pos x="T4" y="T5"/>
                </a:cxn>
                <a:cxn ang="0">
                  <a:pos x="T6" y="T7"/>
                </a:cxn>
                <a:cxn ang="0">
                  <a:pos x="T8" y="T9"/>
                </a:cxn>
              </a:cxnLst>
              <a:rect l="0" t="0" r="r" b="b"/>
              <a:pathLst>
                <a:path w="1447" h="2396">
                  <a:moveTo>
                    <a:pt x="0" y="2396"/>
                  </a:moveTo>
                  <a:lnTo>
                    <a:pt x="1447" y="1800"/>
                  </a:lnTo>
                  <a:lnTo>
                    <a:pt x="1447" y="595"/>
                  </a:lnTo>
                  <a:lnTo>
                    <a:pt x="0" y="0"/>
                  </a:lnTo>
                  <a:lnTo>
                    <a:pt x="0" y="2396"/>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 name="TextBox 4"/>
          <p:cNvSpPr txBox="1"/>
          <p:nvPr/>
        </p:nvSpPr>
        <p:spPr>
          <a:xfrm>
            <a:off x="2861171" y="1145605"/>
            <a:ext cx="6469658" cy="338554"/>
          </a:xfrm>
          <a:prstGeom prst="rect">
            <a:avLst/>
          </a:prstGeom>
          <a:noFill/>
        </p:spPr>
        <p:txBody>
          <a:bodyPr wrap="square" rtlCol="0">
            <a:spAutoFit/>
          </a:bodyPr>
          <a:lstStyle/>
          <a:p>
            <a:pPr algn="ctr"/>
            <a:r>
              <a:rPr lang="en-US" sz="1600">
                <a:ea typeface="Work Sans Medium" panose="020B0706030804020204" pitchFamily="34" charset="0"/>
                <a:cs typeface="Work Sans Medium" panose="020B0706030804020204" pitchFamily="34" charset="0"/>
              </a:rPr>
              <a:t>Sales-enhancing Mechanisms</a:t>
            </a:r>
          </a:p>
        </p:txBody>
      </p:sp>
      <p:sp>
        <p:nvSpPr>
          <p:cNvPr id="6" name="TextBox 5"/>
          <p:cNvSpPr txBox="1"/>
          <p:nvPr/>
        </p:nvSpPr>
        <p:spPr>
          <a:xfrm>
            <a:off x="4075766" y="1475450"/>
            <a:ext cx="4040468" cy="486030"/>
          </a:xfrm>
          <a:prstGeom prst="rect">
            <a:avLst/>
          </a:prstGeom>
          <a:noFill/>
        </p:spPr>
        <p:txBody>
          <a:bodyPr wrap="square" rtlCol="0">
            <a:spAutoFit/>
          </a:bodyPr>
          <a:lstStyle/>
          <a:p>
            <a:pPr algn="ctr">
              <a:lnSpc>
                <a:spcPct val="110000"/>
              </a:lnSpc>
            </a:pPr>
            <a:r>
              <a:rPr lang="en-US" sz="1200"/>
              <a:t>Lorem ipsum dolor sit </a:t>
            </a:r>
            <a:r>
              <a:rPr lang="en-US" sz="1200" err="1"/>
              <a:t>amet</a:t>
            </a:r>
            <a:r>
              <a:rPr lang="en-US" sz="1200"/>
              <a:t>, </a:t>
            </a:r>
            <a:r>
              <a:rPr lang="en-US" sz="1200" err="1"/>
              <a:t>consectetuer</a:t>
            </a:r>
            <a:endParaRPr lang="en-US" sz="1200"/>
          </a:p>
          <a:p>
            <a:pPr algn="ctr">
              <a:lnSpc>
                <a:spcPct val="110000"/>
              </a:lnSpc>
            </a:pPr>
            <a:r>
              <a:rPr lang="en-US" sz="1200" err="1"/>
              <a:t>diam</a:t>
            </a:r>
            <a:r>
              <a:rPr lang="en-US" sz="1200"/>
              <a:t> </a:t>
            </a:r>
            <a:r>
              <a:rPr lang="en-US" sz="1200" err="1"/>
              <a:t>nonummy</a:t>
            </a:r>
            <a:r>
              <a:rPr lang="en-US" sz="1200"/>
              <a:t> </a:t>
            </a:r>
            <a:r>
              <a:rPr lang="en-US" sz="1200" err="1"/>
              <a:t>nibh</a:t>
            </a:r>
            <a:r>
              <a:rPr lang="en-US" sz="1200"/>
              <a:t> </a:t>
            </a:r>
            <a:r>
              <a:rPr lang="en-US" sz="1200" err="1"/>
              <a:t>euismod</a:t>
            </a:r>
            <a:r>
              <a:rPr lang="en-US" sz="1200"/>
              <a:t> </a:t>
            </a:r>
            <a:r>
              <a:rPr lang="en-US" sz="1200" err="1"/>
              <a:t>tincidunt</a:t>
            </a:r>
            <a:endParaRPr lang="en-US" sz="1200"/>
          </a:p>
        </p:txBody>
      </p:sp>
      <p:sp>
        <p:nvSpPr>
          <p:cNvPr id="16" name="TextBox 15"/>
          <p:cNvSpPr txBox="1"/>
          <p:nvPr/>
        </p:nvSpPr>
        <p:spPr>
          <a:xfrm>
            <a:off x="5064572" y="3034465"/>
            <a:ext cx="2062856" cy="338554"/>
          </a:xfrm>
          <a:prstGeom prst="rect">
            <a:avLst/>
          </a:prstGeom>
          <a:noFill/>
        </p:spPr>
        <p:txBody>
          <a:bodyPr wrap="square" rtlCol="0">
            <a:spAutoFit/>
          </a:bodyPr>
          <a:lstStyle/>
          <a:p>
            <a:pPr algn="ctr"/>
            <a:r>
              <a:rPr lang="en-US" sz="1600">
                <a:ea typeface="Work Sans Medium" panose="020B0706030804020204" pitchFamily="34" charset="0"/>
                <a:cs typeface="Work Sans Medium" panose="020B0706030804020204" pitchFamily="34" charset="0"/>
              </a:rPr>
              <a:t>Customer Value</a:t>
            </a:r>
          </a:p>
        </p:txBody>
      </p:sp>
      <p:sp>
        <p:nvSpPr>
          <p:cNvPr id="17" name="TextBox 16"/>
          <p:cNvSpPr txBox="1"/>
          <p:nvPr/>
        </p:nvSpPr>
        <p:spPr>
          <a:xfrm>
            <a:off x="5064571" y="3364310"/>
            <a:ext cx="2062858" cy="701731"/>
          </a:xfrm>
          <a:prstGeom prst="rect">
            <a:avLst/>
          </a:prstGeom>
          <a:noFill/>
        </p:spPr>
        <p:txBody>
          <a:bodyPr wrap="square" rtlCol="0">
            <a:spAutoFit/>
          </a:bodyPr>
          <a:lstStyle/>
          <a:p>
            <a:pPr algn="ctr">
              <a:lnSpc>
                <a:spcPct val="110000"/>
              </a:lnSpc>
            </a:pPr>
            <a:r>
              <a:rPr lang="en-US" sz="1200"/>
              <a:t>Lorem ipsum dolor</a:t>
            </a:r>
          </a:p>
          <a:p>
            <a:pPr algn="ctr">
              <a:lnSpc>
                <a:spcPct val="110000"/>
              </a:lnSpc>
            </a:pPr>
            <a:r>
              <a:rPr lang="en-US" sz="1200"/>
              <a:t>sit </a:t>
            </a:r>
            <a:r>
              <a:rPr lang="en-US" sz="1200" err="1"/>
              <a:t>amet</a:t>
            </a:r>
            <a:r>
              <a:rPr lang="en-US" sz="1200"/>
              <a:t>, </a:t>
            </a:r>
            <a:r>
              <a:rPr lang="en-US" sz="1200" err="1"/>
              <a:t>consectetuer</a:t>
            </a:r>
            <a:endParaRPr lang="en-US" sz="1200"/>
          </a:p>
          <a:p>
            <a:pPr algn="ctr">
              <a:lnSpc>
                <a:spcPct val="110000"/>
              </a:lnSpc>
            </a:pPr>
            <a:r>
              <a:rPr lang="en-US" sz="1200" err="1"/>
              <a:t>adipiscing</a:t>
            </a:r>
            <a:r>
              <a:rPr lang="en-US" sz="1200"/>
              <a:t> </a:t>
            </a:r>
            <a:r>
              <a:rPr lang="en-US" sz="1200" err="1"/>
              <a:t>elit</a:t>
            </a:r>
            <a:r>
              <a:rPr lang="en-US" sz="1200"/>
              <a:t>, </a:t>
            </a:r>
            <a:r>
              <a:rPr lang="en-US" sz="1200" err="1"/>
              <a:t>sed</a:t>
            </a:r>
            <a:endParaRPr lang="en-US" sz="1200"/>
          </a:p>
        </p:txBody>
      </p:sp>
      <p:sp>
        <p:nvSpPr>
          <p:cNvPr id="18" name="TextBox 17"/>
          <p:cNvSpPr txBox="1"/>
          <p:nvPr/>
        </p:nvSpPr>
        <p:spPr>
          <a:xfrm>
            <a:off x="832993" y="2619547"/>
            <a:ext cx="1753452" cy="338554"/>
          </a:xfrm>
          <a:prstGeom prst="rect">
            <a:avLst/>
          </a:prstGeom>
          <a:noFill/>
        </p:spPr>
        <p:txBody>
          <a:bodyPr wrap="square" rtlCol="0">
            <a:spAutoFit/>
          </a:bodyPr>
          <a:lstStyle/>
          <a:p>
            <a:r>
              <a:rPr lang="en-US" sz="1600">
                <a:solidFill>
                  <a:srgbClr val="FFFFFF"/>
                </a:solidFill>
                <a:ea typeface="Work Sans Medium" panose="020B0706030804020204" pitchFamily="34" charset="0"/>
                <a:cs typeface="Work Sans Medium" panose="020B0706030804020204" pitchFamily="34" charset="0"/>
              </a:rPr>
              <a:t>Resources</a:t>
            </a:r>
          </a:p>
        </p:txBody>
      </p:sp>
      <p:sp>
        <p:nvSpPr>
          <p:cNvPr id="19" name="TextBox 18"/>
          <p:cNvSpPr txBox="1"/>
          <p:nvPr/>
        </p:nvSpPr>
        <p:spPr>
          <a:xfrm>
            <a:off x="832991" y="2949392"/>
            <a:ext cx="1753454" cy="892296"/>
          </a:xfrm>
          <a:prstGeom prst="rect">
            <a:avLst/>
          </a:prstGeom>
          <a:noFill/>
        </p:spPr>
        <p:txBody>
          <a:bodyPr wrap="square" rtlCol="0">
            <a:spAutoFit/>
          </a:bodyPr>
          <a:lstStyle/>
          <a:p>
            <a:pPr>
              <a:lnSpc>
                <a:spcPct val="110000"/>
              </a:lnSpc>
            </a:pPr>
            <a:r>
              <a:rPr lang="en-US" sz="1200">
                <a:solidFill>
                  <a:srgbClr val="FFFFFF"/>
                </a:solidFill>
              </a:rPr>
              <a:t>Lorem ipsum dolor</a:t>
            </a:r>
          </a:p>
          <a:p>
            <a:pPr>
              <a:lnSpc>
                <a:spcPct val="110000"/>
              </a:lnSpc>
            </a:pPr>
            <a:r>
              <a:rPr lang="en-US" sz="1200" err="1">
                <a:solidFill>
                  <a:srgbClr val="FFFFFF"/>
                </a:solidFill>
              </a:rPr>
              <a:t>adipiscing</a:t>
            </a:r>
            <a:r>
              <a:rPr lang="en-US" sz="1200">
                <a:solidFill>
                  <a:srgbClr val="FFFFFF"/>
                </a:solidFill>
              </a:rPr>
              <a:t> </a:t>
            </a:r>
            <a:r>
              <a:rPr lang="en-US" sz="1200" err="1">
                <a:solidFill>
                  <a:srgbClr val="FFFFFF"/>
                </a:solidFill>
              </a:rPr>
              <a:t>elit</a:t>
            </a:r>
            <a:r>
              <a:rPr lang="en-US" sz="1200">
                <a:solidFill>
                  <a:srgbClr val="FFFFFF"/>
                </a:solidFill>
              </a:rPr>
              <a:t>, sed diam </a:t>
            </a:r>
            <a:r>
              <a:rPr lang="en-US" sz="1200" err="1">
                <a:solidFill>
                  <a:srgbClr val="FFFFFF"/>
                </a:solidFill>
              </a:rPr>
              <a:t>nonummy</a:t>
            </a:r>
            <a:r>
              <a:rPr lang="en-US" sz="1200">
                <a:solidFill>
                  <a:srgbClr val="FFFFFF"/>
                </a:solidFill>
              </a:rPr>
              <a:t> </a:t>
            </a:r>
            <a:r>
              <a:rPr lang="en-US" sz="1200" err="1">
                <a:solidFill>
                  <a:srgbClr val="FFFFFF"/>
                </a:solidFill>
              </a:rPr>
              <a:t>nibh</a:t>
            </a:r>
            <a:r>
              <a:rPr lang="en-US" sz="1200">
                <a:solidFill>
                  <a:srgbClr val="FFFFFF"/>
                </a:solidFill>
              </a:rPr>
              <a:t> </a:t>
            </a:r>
            <a:r>
              <a:rPr lang="en-US" sz="1200" err="1">
                <a:solidFill>
                  <a:srgbClr val="FFFFFF"/>
                </a:solidFill>
              </a:rPr>
              <a:t>euismod</a:t>
            </a:r>
            <a:r>
              <a:rPr lang="en-US" sz="1200">
                <a:solidFill>
                  <a:srgbClr val="FFFFFF"/>
                </a:solidFill>
              </a:rPr>
              <a:t> </a:t>
            </a:r>
            <a:r>
              <a:rPr lang="en-US" sz="1200" err="1">
                <a:solidFill>
                  <a:srgbClr val="FFFFFF"/>
                </a:solidFill>
              </a:rPr>
              <a:t>tincidunt</a:t>
            </a:r>
            <a:r>
              <a:rPr lang="en-US" sz="1200">
                <a:solidFill>
                  <a:srgbClr val="FFFFFF"/>
                </a:solidFill>
              </a:rPr>
              <a:t> </a:t>
            </a:r>
          </a:p>
        </p:txBody>
      </p:sp>
      <p:sp>
        <p:nvSpPr>
          <p:cNvPr id="20" name="TextBox 19"/>
          <p:cNvSpPr txBox="1"/>
          <p:nvPr/>
        </p:nvSpPr>
        <p:spPr>
          <a:xfrm>
            <a:off x="3082518" y="3034465"/>
            <a:ext cx="1753452" cy="338554"/>
          </a:xfrm>
          <a:prstGeom prst="rect">
            <a:avLst/>
          </a:prstGeom>
          <a:noFill/>
        </p:spPr>
        <p:txBody>
          <a:bodyPr wrap="square" rtlCol="0">
            <a:spAutoFit/>
          </a:bodyPr>
          <a:lstStyle/>
          <a:p>
            <a:r>
              <a:rPr lang="en-US" sz="1600">
                <a:solidFill>
                  <a:srgbClr val="FFFFFF"/>
                </a:solidFill>
                <a:ea typeface="Work Sans Medium" panose="020B0706030804020204" pitchFamily="34" charset="0"/>
                <a:cs typeface="Work Sans Medium" panose="020B0706030804020204" pitchFamily="34" charset="0"/>
              </a:rPr>
              <a:t>Proposals</a:t>
            </a:r>
          </a:p>
        </p:txBody>
      </p:sp>
      <p:sp>
        <p:nvSpPr>
          <p:cNvPr id="21" name="TextBox 20"/>
          <p:cNvSpPr txBox="1"/>
          <p:nvPr/>
        </p:nvSpPr>
        <p:spPr>
          <a:xfrm>
            <a:off x="3082516" y="3364310"/>
            <a:ext cx="1753454" cy="701731"/>
          </a:xfrm>
          <a:prstGeom prst="rect">
            <a:avLst/>
          </a:prstGeom>
          <a:noFill/>
        </p:spPr>
        <p:txBody>
          <a:bodyPr wrap="square" rtlCol="0">
            <a:spAutoFit/>
          </a:bodyPr>
          <a:lstStyle/>
          <a:p>
            <a:pPr>
              <a:lnSpc>
                <a:spcPct val="110000"/>
              </a:lnSpc>
            </a:pPr>
            <a:r>
              <a:rPr lang="en-US" sz="1200">
                <a:solidFill>
                  <a:srgbClr val="FFFFFF"/>
                </a:solidFill>
              </a:rPr>
              <a:t>Lorem ipsum dolor  </a:t>
            </a:r>
            <a:r>
              <a:rPr lang="en-US" sz="1200" err="1">
                <a:solidFill>
                  <a:srgbClr val="FFFFFF"/>
                </a:solidFill>
              </a:rPr>
              <a:t>amet</a:t>
            </a:r>
            <a:r>
              <a:rPr lang="en-US" sz="1200">
                <a:solidFill>
                  <a:srgbClr val="FFFFFF"/>
                </a:solidFill>
              </a:rPr>
              <a:t>, </a:t>
            </a:r>
            <a:r>
              <a:rPr lang="en-US" sz="1200" err="1">
                <a:solidFill>
                  <a:srgbClr val="FFFFFF"/>
                </a:solidFill>
              </a:rPr>
              <a:t>consectetuer</a:t>
            </a:r>
            <a:r>
              <a:rPr lang="en-US" sz="1200">
                <a:solidFill>
                  <a:srgbClr val="FFFFFF"/>
                </a:solidFill>
              </a:rPr>
              <a:t> </a:t>
            </a:r>
            <a:r>
              <a:rPr lang="en-US" sz="1200" err="1">
                <a:solidFill>
                  <a:srgbClr val="FFFFFF"/>
                </a:solidFill>
              </a:rPr>
              <a:t>adipiscing</a:t>
            </a:r>
            <a:r>
              <a:rPr lang="en-US" sz="1200">
                <a:solidFill>
                  <a:srgbClr val="FFFFFF"/>
                </a:solidFill>
              </a:rPr>
              <a:t> </a:t>
            </a:r>
            <a:r>
              <a:rPr lang="en-US" sz="1200" err="1">
                <a:solidFill>
                  <a:srgbClr val="FFFFFF"/>
                </a:solidFill>
              </a:rPr>
              <a:t>elit</a:t>
            </a:r>
            <a:r>
              <a:rPr lang="en-US" sz="1200">
                <a:solidFill>
                  <a:srgbClr val="FFFFFF"/>
                </a:solidFill>
              </a:rPr>
              <a:t>, </a:t>
            </a:r>
            <a:r>
              <a:rPr lang="en-US" sz="1200" err="1">
                <a:solidFill>
                  <a:srgbClr val="FFFFFF"/>
                </a:solidFill>
              </a:rPr>
              <a:t>sed</a:t>
            </a:r>
            <a:r>
              <a:rPr lang="en-US" sz="1200">
                <a:solidFill>
                  <a:srgbClr val="FFFFFF"/>
                </a:solidFill>
              </a:rPr>
              <a:t> </a:t>
            </a:r>
          </a:p>
        </p:txBody>
      </p:sp>
      <p:sp>
        <p:nvSpPr>
          <p:cNvPr id="22" name="TextBox 21"/>
          <p:cNvSpPr txBox="1"/>
          <p:nvPr/>
        </p:nvSpPr>
        <p:spPr>
          <a:xfrm>
            <a:off x="7351101" y="3034465"/>
            <a:ext cx="1753452" cy="338554"/>
          </a:xfrm>
          <a:prstGeom prst="rect">
            <a:avLst/>
          </a:prstGeom>
          <a:noFill/>
        </p:spPr>
        <p:txBody>
          <a:bodyPr wrap="square" rtlCol="0">
            <a:spAutoFit/>
          </a:bodyPr>
          <a:lstStyle/>
          <a:p>
            <a:pPr algn="r"/>
            <a:r>
              <a:rPr lang="en-US" sz="1600">
                <a:solidFill>
                  <a:srgbClr val="FFFFFF"/>
                </a:solidFill>
                <a:ea typeface="Work Sans Medium" panose="020B0706030804020204" pitchFamily="34" charset="0"/>
                <a:cs typeface="Work Sans Medium" panose="020B0706030804020204" pitchFamily="34" charset="0"/>
              </a:rPr>
              <a:t>Issues</a:t>
            </a:r>
          </a:p>
        </p:txBody>
      </p:sp>
      <p:sp>
        <p:nvSpPr>
          <p:cNvPr id="23" name="TextBox 22"/>
          <p:cNvSpPr txBox="1"/>
          <p:nvPr/>
        </p:nvSpPr>
        <p:spPr>
          <a:xfrm>
            <a:off x="7351099" y="3364310"/>
            <a:ext cx="1753454" cy="701731"/>
          </a:xfrm>
          <a:prstGeom prst="rect">
            <a:avLst/>
          </a:prstGeom>
          <a:noFill/>
        </p:spPr>
        <p:txBody>
          <a:bodyPr wrap="square" rtlCol="0">
            <a:spAutoFit/>
          </a:bodyPr>
          <a:lstStyle/>
          <a:p>
            <a:pPr algn="r">
              <a:lnSpc>
                <a:spcPct val="110000"/>
              </a:lnSpc>
            </a:pPr>
            <a:r>
              <a:rPr lang="en-US" sz="1200">
                <a:solidFill>
                  <a:srgbClr val="FFFFFF"/>
                </a:solidFill>
              </a:rPr>
              <a:t>Lorem ipsum dolor  </a:t>
            </a:r>
            <a:r>
              <a:rPr lang="en-US" sz="1200" err="1">
                <a:solidFill>
                  <a:srgbClr val="FFFFFF"/>
                </a:solidFill>
              </a:rPr>
              <a:t>amet</a:t>
            </a:r>
            <a:r>
              <a:rPr lang="en-US" sz="1200">
                <a:solidFill>
                  <a:srgbClr val="FFFFFF"/>
                </a:solidFill>
              </a:rPr>
              <a:t>, </a:t>
            </a:r>
            <a:r>
              <a:rPr lang="en-US" sz="1200" err="1">
                <a:solidFill>
                  <a:srgbClr val="FFFFFF"/>
                </a:solidFill>
              </a:rPr>
              <a:t>consectetuer</a:t>
            </a:r>
            <a:r>
              <a:rPr lang="en-US" sz="1200">
                <a:solidFill>
                  <a:srgbClr val="FFFFFF"/>
                </a:solidFill>
              </a:rPr>
              <a:t> </a:t>
            </a:r>
            <a:r>
              <a:rPr lang="en-US" sz="1200" err="1">
                <a:solidFill>
                  <a:srgbClr val="FFFFFF"/>
                </a:solidFill>
              </a:rPr>
              <a:t>adipiscing</a:t>
            </a:r>
            <a:r>
              <a:rPr lang="en-US" sz="1200">
                <a:solidFill>
                  <a:srgbClr val="FFFFFF"/>
                </a:solidFill>
              </a:rPr>
              <a:t> </a:t>
            </a:r>
            <a:r>
              <a:rPr lang="en-US" sz="1200" err="1">
                <a:solidFill>
                  <a:srgbClr val="FFFFFF"/>
                </a:solidFill>
              </a:rPr>
              <a:t>elit</a:t>
            </a:r>
            <a:r>
              <a:rPr lang="en-US" sz="1200">
                <a:solidFill>
                  <a:srgbClr val="FFFFFF"/>
                </a:solidFill>
              </a:rPr>
              <a:t>, </a:t>
            </a:r>
            <a:r>
              <a:rPr lang="en-US" sz="1200" err="1">
                <a:solidFill>
                  <a:srgbClr val="FFFFFF"/>
                </a:solidFill>
              </a:rPr>
              <a:t>sed</a:t>
            </a:r>
            <a:r>
              <a:rPr lang="en-US" sz="1200">
                <a:solidFill>
                  <a:srgbClr val="FFFFFF"/>
                </a:solidFill>
              </a:rPr>
              <a:t> </a:t>
            </a:r>
          </a:p>
        </p:txBody>
      </p:sp>
      <p:sp>
        <p:nvSpPr>
          <p:cNvPr id="24" name="TextBox 23"/>
          <p:cNvSpPr txBox="1"/>
          <p:nvPr/>
        </p:nvSpPr>
        <p:spPr>
          <a:xfrm>
            <a:off x="9599638" y="2617227"/>
            <a:ext cx="1753452" cy="338554"/>
          </a:xfrm>
          <a:prstGeom prst="rect">
            <a:avLst/>
          </a:prstGeom>
          <a:noFill/>
        </p:spPr>
        <p:txBody>
          <a:bodyPr wrap="square" rtlCol="0">
            <a:spAutoFit/>
          </a:bodyPr>
          <a:lstStyle/>
          <a:p>
            <a:pPr algn="r"/>
            <a:r>
              <a:rPr lang="en-US" sz="1600">
                <a:solidFill>
                  <a:srgbClr val="FFFFFF"/>
                </a:solidFill>
                <a:ea typeface="Work Sans Medium" panose="020B0706030804020204" pitchFamily="34" charset="0"/>
                <a:cs typeface="Work Sans Medium" panose="020B0706030804020204" pitchFamily="34" charset="0"/>
              </a:rPr>
              <a:t>Targets</a:t>
            </a:r>
          </a:p>
        </p:txBody>
      </p:sp>
      <p:sp>
        <p:nvSpPr>
          <p:cNvPr id="25" name="TextBox 24"/>
          <p:cNvSpPr txBox="1"/>
          <p:nvPr/>
        </p:nvSpPr>
        <p:spPr>
          <a:xfrm>
            <a:off x="9599636" y="2947072"/>
            <a:ext cx="1753454" cy="892296"/>
          </a:xfrm>
          <a:prstGeom prst="rect">
            <a:avLst/>
          </a:prstGeom>
          <a:noFill/>
        </p:spPr>
        <p:txBody>
          <a:bodyPr wrap="square" rtlCol="0">
            <a:spAutoFit/>
          </a:bodyPr>
          <a:lstStyle/>
          <a:p>
            <a:pPr algn="r">
              <a:lnSpc>
                <a:spcPct val="110000"/>
              </a:lnSpc>
            </a:pPr>
            <a:r>
              <a:rPr lang="en-US" sz="1200">
                <a:solidFill>
                  <a:srgbClr val="FFFFFF"/>
                </a:solidFill>
              </a:rPr>
              <a:t>Lorem ipsum dolor</a:t>
            </a:r>
          </a:p>
          <a:p>
            <a:pPr algn="r">
              <a:lnSpc>
                <a:spcPct val="110000"/>
              </a:lnSpc>
            </a:pPr>
            <a:r>
              <a:rPr lang="en-US" sz="1200" err="1">
                <a:solidFill>
                  <a:srgbClr val="FFFFFF"/>
                </a:solidFill>
              </a:rPr>
              <a:t>adipiscing</a:t>
            </a:r>
            <a:r>
              <a:rPr lang="en-US" sz="1200">
                <a:solidFill>
                  <a:srgbClr val="FFFFFF"/>
                </a:solidFill>
              </a:rPr>
              <a:t> </a:t>
            </a:r>
            <a:r>
              <a:rPr lang="en-US" sz="1200" err="1">
                <a:solidFill>
                  <a:srgbClr val="FFFFFF"/>
                </a:solidFill>
              </a:rPr>
              <a:t>elit</a:t>
            </a:r>
            <a:r>
              <a:rPr lang="en-US" sz="1200">
                <a:solidFill>
                  <a:srgbClr val="FFFFFF"/>
                </a:solidFill>
              </a:rPr>
              <a:t>, sed diam </a:t>
            </a:r>
            <a:r>
              <a:rPr lang="en-US" sz="1200" err="1">
                <a:solidFill>
                  <a:srgbClr val="FFFFFF"/>
                </a:solidFill>
              </a:rPr>
              <a:t>nonummy</a:t>
            </a:r>
            <a:r>
              <a:rPr lang="en-US" sz="1200">
                <a:solidFill>
                  <a:srgbClr val="FFFFFF"/>
                </a:solidFill>
              </a:rPr>
              <a:t> </a:t>
            </a:r>
            <a:r>
              <a:rPr lang="en-US" sz="1200" err="1">
                <a:solidFill>
                  <a:srgbClr val="FFFFFF"/>
                </a:solidFill>
              </a:rPr>
              <a:t>nibh</a:t>
            </a:r>
            <a:r>
              <a:rPr lang="en-US" sz="1200">
                <a:solidFill>
                  <a:srgbClr val="FFFFFF"/>
                </a:solidFill>
              </a:rPr>
              <a:t> </a:t>
            </a:r>
            <a:r>
              <a:rPr lang="en-US" sz="1200" err="1">
                <a:solidFill>
                  <a:srgbClr val="FFFFFF"/>
                </a:solidFill>
              </a:rPr>
              <a:t>euismod</a:t>
            </a:r>
            <a:r>
              <a:rPr lang="en-US" sz="1200">
                <a:solidFill>
                  <a:srgbClr val="FFFFFF"/>
                </a:solidFill>
              </a:rPr>
              <a:t> </a:t>
            </a:r>
            <a:r>
              <a:rPr lang="en-US" sz="1200" err="1">
                <a:solidFill>
                  <a:srgbClr val="FFFFFF"/>
                </a:solidFill>
              </a:rPr>
              <a:t>tincidunt</a:t>
            </a:r>
            <a:r>
              <a:rPr lang="en-US" sz="1200">
                <a:solidFill>
                  <a:srgbClr val="FFFFFF"/>
                </a:solidFill>
              </a:rPr>
              <a:t> </a:t>
            </a:r>
          </a:p>
        </p:txBody>
      </p:sp>
      <p:sp>
        <p:nvSpPr>
          <p:cNvPr id="26" name="TextBox 25"/>
          <p:cNvSpPr txBox="1"/>
          <p:nvPr/>
        </p:nvSpPr>
        <p:spPr>
          <a:xfrm>
            <a:off x="3653879" y="4864000"/>
            <a:ext cx="4884242" cy="338554"/>
          </a:xfrm>
          <a:prstGeom prst="rect">
            <a:avLst/>
          </a:prstGeom>
          <a:noFill/>
        </p:spPr>
        <p:txBody>
          <a:bodyPr wrap="square" rtlCol="0">
            <a:spAutoFit/>
          </a:bodyPr>
          <a:lstStyle/>
          <a:p>
            <a:pPr algn="ctr"/>
            <a:r>
              <a:rPr lang="en-US" sz="1600">
                <a:ea typeface="Work Sans Medium" panose="020B0706030804020204" pitchFamily="34" charset="0"/>
                <a:cs typeface="Work Sans Medium" panose="020B0706030804020204" pitchFamily="34" charset="0"/>
              </a:rPr>
              <a:t>Cost-effective Mechanism</a:t>
            </a:r>
          </a:p>
        </p:txBody>
      </p:sp>
      <p:sp>
        <p:nvSpPr>
          <p:cNvPr id="27" name="TextBox 26"/>
          <p:cNvSpPr txBox="1"/>
          <p:nvPr/>
        </p:nvSpPr>
        <p:spPr>
          <a:xfrm>
            <a:off x="2969440" y="5190228"/>
            <a:ext cx="6253120" cy="498598"/>
          </a:xfrm>
          <a:prstGeom prst="rect">
            <a:avLst/>
          </a:prstGeom>
          <a:noFill/>
        </p:spPr>
        <p:txBody>
          <a:bodyPr wrap="square" rtlCol="0">
            <a:spAutoFit/>
          </a:bodyPr>
          <a:lstStyle/>
          <a:p>
            <a:pPr algn="ctr">
              <a:lnSpc>
                <a:spcPct val="110000"/>
              </a:lnSpc>
            </a:pPr>
            <a:r>
              <a:rPr lang="en-US" sz="1200"/>
              <a:t>Lorem ipsum dolor sit </a:t>
            </a:r>
            <a:r>
              <a:rPr lang="en-US" sz="1200" err="1"/>
              <a:t>amet</a:t>
            </a:r>
            <a:r>
              <a:rPr lang="en-US" sz="1200"/>
              <a:t>, </a:t>
            </a:r>
            <a:r>
              <a:rPr lang="en-US" sz="1200" err="1"/>
              <a:t>consectetuer</a:t>
            </a:r>
            <a:r>
              <a:rPr lang="en-US" sz="1200"/>
              <a:t> </a:t>
            </a:r>
            <a:r>
              <a:rPr lang="en-US" sz="1200" err="1"/>
              <a:t>adipiscing</a:t>
            </a:r>
            <a:r>
              <a:rPr lang="en-US" sz="1200"/>
              <a:t> </a:t>
            </a:r>
            <a:r>
              <a:rPr lang="en-US" sz="1200" err="1"/>
              <a:t>elit</a:t>
            </a:r>
            <a:r>
              <a:rPr lang="en-US" sz="1200"/>
              <a:t>, </a:t>
            </a:r>
            <a:r>
              <a:rPr lang="en-US" sz="1200" err="1"/>
              <a:t>sed</a:t>
            </a:r>
            <a:r>
              <a:rPr lang="en-US" sz="1200"/>
              <a:t> </a:t>
            </a:r>
            <a:br>
              <a:rPr lang="en-US" sz="1200"/>
            </a:br>
            <a:r>
              <a:rPr lang="en-US" sz="1200" err="1"/>
              <a:t>diam</a:t>
            </a:r>
            <a:r>
              <a:rPr lang="en-US" sz="1200"/>
              <a:t> </a:t>
            </a:r>
            <a:r>
              <a:rPr lang="en-US" sz="1200" err="1"/>
              <a:t>nonummy</a:t>
            </a:r>
            <a:r>
              <a:rPr lang="en-US" sz="1200"/>
              <a:t> </a:t>
            </a:r>
            <a:r>
              <a:rPr lang="en-US" sz="1200" err="1"/>
              <a:t>nibh</a:t>
            </a:r>
            <a:r>
              <a:rPr lang="en-US" sz="1200"/>
              <a:t> </a:t>
            </a:r>
            <a:r>
              <a:rPr lang="en-US" sz="1200" err="1"/>
              <a:t>euismod</a:t>
            </a:r>
            <a:r>
              <a:rPr lang="en-US" sz="1200"/>
              <a:t> </a:t>
            </a:r>
            <a:r>
              <a:rPr lang="en-US" sz="1200" err="1"/>
              <a:t>tincidunt</a:t>
            </a:r>
            <a:r>
              <a:rPr lang="en-US" sz="1200"/>
              <a:t> </a:t>
            </a:r>
            <a:r>
              <a:rPr lang="en-US" sz="1200" err="1"/>
              <a:t>ut</a:t>
            </a:r>
            <a:r>
              <a:rPr lang="en-US" sz="1200"/>
              <a:t> </a:t>
            </a:r>
            <a:r>
              <a:rPr lang="en-US" sz="1200" err="1"/>
              <a:t>laoreet</a:t>
            </a:r>
            <a:endParaRPr lang="en-US" sz="1200"/>
          </a:p>
        </p:txBody>
      </p:sp>
      <p:sp>
        <p:nvSpPr>
          <p:cNvPr id="31" name="Slide Number Placeholder 30">
            <a:extLst>
              <a:ext uri="{FF2B5EF4-FFF2-40B4-BE49-F238E27FC236}">
                <a16:creationId xmlns:a16="http://schemas.microsoft.com/office/drawing/2014/main" id="{77DDE106-D2F5-4DBB-84A6-F56F14E5DBE7}"/>
              </a:ext>
            </a:extLst>
          </p:cNvPr>
          <p:cNvSpPr>
            <a:spLocks noGrp="1"/>
          </p:cNvSpPr>
          <p:nvPr>
            <p:ph type="sldNum" sz="quarter" idx="10"/>
          </p:nvPr>
        </p:nvSpPr>
        <p:spPr/>
        <p:txBody>
          <a:bodyPr/>
          <a:lstStyle/>
          <a:p>
            <a:fld id="{4E6DB2D9-BBD8-435B-B34A-9B8472CE273E}" type="slidenum">
              <a:rPr lang="en-US" smtClean="0"/>
              <a:pPr/>
              <a:t>55</a:t>
            </a:fld>
            <a:endParaRPr lang="en-US"/>
          </a:p>
        </p:txBody>
      </p:sp>
      <p:sp>
        <p:nvSpPr>
          <p:cNvPr id="32" name="Date Placeholder 31">
            <a:extLst>
              <a:ext uri="{FF2B5EF4-FFF2-40B4-BE49-F238E27FC236}">
                <a16:creationId xmlns:a16="http://schemas.microsoft.com/office/drawing/2014/main" id="{74A534CC-A091-435F-9AAE-78DEF4FC95B6}"/>
              </a:ext>
            </a:extLst>
          </p:cNvPr>
          <p:cNvSpPr>
            <a:spLocks noGrp="1"/>
          </p:cNvSpPr>
          <p:nvPr>
            <p:ph type="dt" sz="half" idx="12"/>
          </p:nvPr>
        </p:nvSpPr>
        <p:spPr/>
        <p:txBody>
          <a:bodyPr/>
          <a:lstStyle/>
          <a:p>
            <a:fld id="{1032859A-5865-448B-8959-51A24D7469B9}" type="datetime1">
              <a:rPr lang="en-US" smtClean="0"/>
              <a:t>7/24/2019</a:t>
            </a:fld>
            <a:endParaRPr lang="en-US"/>
          </a:p>
        </p:txBody>
      </p:sp>
      <p:sp>
        <p:nvSpPr>
          <p:cNvPr id="35" name="Freeform 192">
            <a:extLst>
              <a:ext uri="{FF2B5EF4-FFF2-40B4-BE49-F238E27FC236}">
                <a16:creationId xmlns:a16="http://schemas.microsoft.com/office/drawing/2014/main" id="{04722381-827C-443D-B525-732D2F267A46}"/>
              </a:ext>
            </a:extLst>
          </p:cNvPr>
          <p:cNvSpPr>
            <a:spLocks noChangeAspect="1" noEditPoints="1"/>
          </p:cNvSpPr>
          <p:nvPr/>
        </p:nvSpPr>
        <p:spPr bwMode="auto">
          <a:xfrm>
            <a:off x="953911" y="2249220"/>
            <a:ext cx="330064" cy="331568"/>
          </a:xfrm>
          <a:custGeom>
            <a:avLst/>
            <a:gdLst>
              <a:gd name="T0" fmla="*/ 439 w 439"/>
              <a:gd name="T1" fmla="*/ 354 h 441"/>
              <a:gd name="T2" fmla="*/ 439 w 439"/>
              <a:gd name="T3" fmla="*/ 441 h 441"/>
              <a:gd name="T4" fmla="*/ 1 w 439"/>
              <a:gd name="T5" fmla="*/ 441 h 441"/>
              <a:gd name="T6" fmla="*/ 1 w 439"/>
              <a:gd name="T7" fmla="*/ 354 h 441"/>
              <a:gd name="T8" fmla="*/ 439 w 439"/>
              <a:gd name="T9" fmla="*/ 354 h 441"/>
              <a:gd name="T10" fmla="*/ 88 w 439"/>
              <a:gd name="T11" fmla="*/ 122 h 441"/>
              <a:gd name="T12" fmla="*/ 0 w 439"/>
              <a:gd name="T13" fmla="*/ 122 h 441"/>
              <a:gd name="T14" fmla="*/ 0 w 439"/>
              <a:gd name="T15" fmla="*/ 293 h 441"/>
              <a:gd name="T16" fmla="*/ 88 w 439"/>
              <a:gd name="T17" fmla="*/ 293 h 441"/>
              <a:gd name="T18" fmla="*/ 88 w 439"/>
              <a:gd name="T19" fmla="*/ 122 h 441"/>
              <a:gd name="T20" fmla="*/ 205 w 439"/>
              <a:gd name="T21" fmla="*/ 47 h 441"/>
              <a:gd name="T22" fmla="*/ 118 w 439"/>
              <a:gd name="T23" fmla="*/ 47 h 441"/>
              <a:gd name="T24" fmla="*/ 118 w 439"/>
              <a:gd name="T25" fmla="*/ 293 h 441"/>
              <a:gd name="T26" fmla="*/ 205 w 439"/>
              <a:gd name="T27" fmla="*/ 293 h 441"/>
              <a:gd name="T28" fmla="*/ 205 w 439"/>
              <a:gd name="T29" fmla="*/ 47 h 441"/>
              <a:gd name="T30" fmla="*/ 322 w 439"/>
              <a:gd name="T31" fmla="*/ 86 h 441"/>
              <a:gd name="T32" fmla="*/ 235 w 439"/>
              <a:gd name="T33" fmla="*/ 86 h 441"/>
              <a:gd name="T34" fmla="*/ 235 w 439"/>
              <a:gd name="T35" fmla="*/ 293 h 441"/>
              <a:gd name="T36" fmla="*/ 322 w 439"/>
              <a:gd name="T37" fmla="*/ 293 h 441"/>
              <a:gd name="T38" fmla="*/ 322 w 439"/>
              <a:gd name="T39" fmla="*/ 86 h 441"/>
              <a:gd name="T40" fmla="*/ 439 w 439"/>
              <a:gd name="T41" fmla="*/ 0 h 441"/>
              <a:gd name="T42" fmla="*/ 352 w 439"/>
              <a:gd name="T43" fmla="*/ 0 h 441"/>
              <a:gd name="T44" fmla="*/ 352 w 439"/>
              <a:gd name="T45" fmla="*/ 293 h 441"/>
              <a:gd name="T46" fmla="*/ 439 w 439"/>
              <a:gd name="T47" fmla="*/ 293 h 441"/>
              <a:gd name="T48" fmla="*/ 439 w 439"/>
              <a:gd name="T49" fmla="*/ 0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39" h="441">
                <a:moveTo>
                  <a:pt x="439" y="354"/>
                </a:moveTo>
                <a:lnTo>
                  <a:pt x="439" y="441"/>
                </a:lnTo>
                <a:lnTo>
                  <a:pt x="1" y="441"/>
                </a:lnTo>
                <a:lnTo>
                  <a:pt x="1" y="354"/>
                </a:lnTo>
                <a:lnTo>
                  <a:pt x="439" y="354"/>
                </a:lnTo>
                <a:close/>
                <a:moveTo>
                  <a:pt x="88" y="122"/>
                </a:moveTo>
                <a:lnTo>
                  <a:pt x="0" y="122"/>
                </a:lnTo>
                <a:lnTo>
                  <a:pt x="0" y="293"/>
                </a:lnTo>
                <a:lnTo>
                  <a:pt x="88" y="293"/>
                </a:lnTo>
                <a:lnTo>
                  <a:pt x="88" y="122"/>
                </a:lnTo>
                <a:close/>
                <a:moveTo>
                  <a:pt x="205" y="47"/>
                </a:moveTo>
                <a:lnTo>
                  <a:pt x="118" y="47"/>
                </a:lnTo>
                <a:lnTo>
                  <a:pt x="118" y="293"/>
                </a:lnTo>
                <a:lnTo>
                  <a:pt x="205" y="293"/>
                </a:lnTo>
                <a:lnTo>
                  <a:pt x="205" y="47"/>
                </a:lnTo>
                <a:close/>
                <a:moveTo>
                  <a:pt x="322" y="86"/>
                </a:moveTo>
                <a:lnTo>
                  <a:pt x="235" y="86"/>
                </a:lnTo>
                <a:lnTo>
                  <a:pt x="235" y="293"/>
                </a:lnTo>
                <a:lnTo>
                  <a:pt x="322" y="293"/>
                </a:lnTo>
                <a:lnTo>
                  <a:pt x="322" y="86"/>
                </a:lnTo>
                <a:close/>
                <a:moveTo>
                  <a:pt x="439" y="0"/>
                </a:moveTo>
                <a:lnTo>
                  <a:pt x="352" y="0"/>
                </a:lnTo>
                <a:lnTo>
                  <a:pt x="352" y="293"/>
                </a:lnTo>
                <a:lnTo>
                  <a:pt x="439" y="293"/>
                </a:lnTo>
                <a:lnTo>
                  <a:pt x="439" y="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38" name="Freeform 172">
            <a:extLst>
              <a:ext uri="{FF2B5EF4-FFF2-40B4-BE49-F238E27FC236}">
                <a16:creationId xmlns:a16="http://schemas.microsoft.com/office/drawing/2014/main" id="{FE7AFFDE-D3AB-44EF-9BA7-17E379C25098}"/>
              </a:ext>
            </a:extLst>
          </p:cNvPr>
          <p:cNvSpPr>
            <a:spLocks noChangeAspect="1" noEditPoints="1"/>
          </p:cNvSpPr>
          <p:nvPr/>
        </p:nvSpPr>
        <p:spPr bwMode="auto">
          <a:xfrm>
            <a:off x="3171731" y="2623574"/>
            <a:ext cx="315888" cy="396000"/>
          </a:xfrm>
          <a:custGeom>
            <a:avLst/>
            <a:gdLst>
              <a:gd name="T0" fmla="*/ 602 w 602"/>
              <a:gd name="T1" fmla="*/ 223 h 754"/>
              <a:gd name="T2" fmla="*/ 602 w 602"/>
              <a:gd name="T3" fmla="*/ 567 h 754"/>
              <a:gd name="T4" fmla="*/ 494 w 602"/>
              <a:gd name="T5" fmla="*/ 567 h 754"/>
              <a:gd name="T6" fmla="*/ 494 w 602"/>
              <a:gd name="T7" fmla="*/ 269 h 754"/>
              <a:gd name="T8" fmla="*/ 329 w 602"/>
              <a:gd name="T9" fmla="*/ 108 h 754"/>
              <a:gd name="T10" fmla="*/ 108 w 602"/>
              <a:gd name="T11" fmla="*/ 108 h 754"/>
              <a:gd name="T12" fmla="*/ 108 w 602"/>
              <a:gd name="T13" fmla="*/ 645 h 754"/>
              <a:gd name="T14" fmla="*/ 414 w 602"/>
              <a:gd name="T15" fmla="*/ 645 h 754"/>
              <a:gd name="T16" fmla="*/ 414 w 602"/>
              <a:gd name="T17" fmla="*/ 753 h 754"/>
              <a:gd name="T18" fmla="*/ 0 w 602"/>
              <a:gd name="T19" fmla="*/ 753 h 754"/>
              <a:gd name="T20" fmla="*/ 0 w 602"/>
              <a:gd name="T21" fmla="*/ 0 h 754"/>
              <a:gd name="T22" fmla="*/ 373 w 602"/>
              <a:gd name="T23" fmla="*/ 0 h 754"/>
              <a:gd name="T24" fmla="*/ 602 w 602"/>
              <a:gd name="T25" fmla="*/ 223 h 754"/>
              <a:gd name="T26" fmla="*/ 548 w 602"/>
              <a:gd name="T27" fmla="*/ 646 h 754"/>
              <a:gd name="T28" fmla="*/ 494 w 602"/>
              <a:gd name="T29" fmla="*/ 700 h 754"/>
              <a:gd name="T30" fmla="*/ 548 w 602"/>
              <a:gd name="T31" fmla="*/ 754 h 754"/>
              <a:gd name="T32" fmla="*/ 602 w 602"/>
              <a:gd name="T33" fmla="*/ 700 h 754"/>
              <a:gd name="T34" fmla="*/ 548 w 602"/>
              <a:gd name="T35" fmla="*/ 646 h 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02" h="754">
                <a:moveTo>
                  <a:pt x="602" y="223"/>
                </a:moveTo>
                <a:cubicBezTo>
                  <a:pt x="602" y="567"/>
                  <a:pt x="602" y="567"/>
                  <a:pt x="602" y="567"/>
                </a:cubicBezTo>
                <a:cubicBezTo>
                  <a:pt x="494" y="567"/>
                  <a:pt x="494" y="567"/>
                  <a:pt x="494" y="567"/>
                </a:cubicBezTo>
                <a:cubicBezTo>
                  <a:pt x="494" y="269"/>
                  <a:pt x="494" y="269"/>
                  <a:pt x="494" y="269"/>
                </a:cubicBezTo>
                <a:cubicBezTo>
                  <a:pt x="329" y="108"/>
                  <a:pt x="329" y="108"/>
                  <a:pt x="329" y="108"/>
                </a:cubicBezTo>
                <a:cubicBezTo>
                  <a:pt x="108" y="108"/>
                  <a:pt x="108" y="108"/>
                  <a:pt x="108" y="108"/>
                </a:cubicBezTo>
                <a:cubicBezTo>
                  <a:pt x="108" y="645"/>
                  <a:pt x="108" y="645"/>
                  <a:pt x="108" y="645"/>
                </a:cubicBezTo>
                <a:cubicBezTo>
                  <a:pt x="414" y="645"/>
                  <a:pt x="414" y="645"/>
                  <a:pt x="414" y="645"/>
                </a:cubicBezTo>
                <a:cubicBezTo>
                  <a:pt x="414" y="753"/>
                  <a:pt x="414" y="753"/>
                  <a:pt x="414" y="753"/>
                </a:cubicBezTo>
                <a:cubicBezTo>
                  <a:pt x="0" y="753"/>
                  <a:pt x="0" y="753"/>
                  <a:pt x="0" y="753"/>
                </a:cubicBezTo>
                <a:cubicBezTo>
                  <a:pt x="0" y="0"/>
                  <a:pt x="0" y="0"/>
                  <a:pt x="0" y="0"/>
                </a:cubicBezTo>
                <a:cubicBezTo>
                  <a:pt x="373" y="0"/>
                  <a:pt x="373" y="0"/>
                  <a:pt x="373" y="0"/>
                </a:cubicBezTo>
                <a:lnTo>
                  <a:pt x="602" y="223"/>
                </a:lnTo>
                <a:close/>
                <a:moveTo>
                  <a:pt x="548" y="646"/>
                </a:moveTo>
                <a:cubicBezTo>
                  <a:pt x="518" y="646"/>
                  <a:pt x="494" y="670"/>
                  <a:pt x="494" y="700"/>
                </a:cubicBezTo>
                <a:cubicBezTo>
                  <a:pt x="494" y="730"/>
                  <a:pt x="518" y="754"/>
                  <a:pt x="548" y="754"/>
                </a:cubicBezTo>
                <a:cubicBezTo>
                  <a:pt x="578" y="754"/>
                  <a:pt x="602" y="730"/>
                  <a:pt x="602" y="700"/>
                </a:cubicBezTo>
                <a:cubicBezTo>
                  <a:pt x="602" y="670"/>
                  <a:pt x="578" y="646"/>
                  <a:pt x="548" y="646"/>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47" name="Freeform 171">
            <a:extLst>
              <a:ext uri="{FF2B5EF4-FFF2-40B4-BE49-F238E27FC236}">
                <a16:creationId xmlns:a16="http://schemas.microsoft.com/office/drawing/2014/main" id="{9855DEC4-0593-4FC9-BBDC-589970DB9C79}"/>
              </a:ext>
            </a:extLst>
          </p:cNvPr>
          <p:cNvSpPr>
            <a:spLocks noChangeAspect="1" noEditPoints="1"/>
          </p:cNvSpPr>
          <p:nvPr/>
        </p:nvSpPr>
        <p:spPr bwMode="auto">
          <a:xfrm>
            <a:off x="5896674" y="4471563"/>
            <a:ext cx="396000" cy="395349"/>
          </a:xfrm>
          <a:custGeom>
            <a:avLst/>
            <a:gdLst>
              <a:gd name="T0" fmla="*/ 646 w 754"/>
              <a:gd name="T1" fmla="*/ 187 h 753"/>
              <a:gd name="T2" fmla="*/ 754 w 754"/>
              <a:gd name="T3" fmla="*/ 187 h 753"/>
              <a:gd name="T4" fmla="*/ 754 w 754"/>
              <a:gd name="T5" fmla="*/ 563 h 753"/>
              <a:gd name="T6" fmla="*/ 190 w 754"/>
              <a:gd name="T7" fmla="*/ 563 h 753"/>
              <a:gd name="T8" fmla="*/ 190 w 754"/>
              <a:gd name="T9" fmla="*/ 0 h 753"/>
              <a:gd name="T10" fmla="*/ 567 w 754"/>
              <a:gd name="T11" fmla="*/ 0 h 753"/>
              <a:gd name="T12" fmla="*/ 567 w 754"/>
              <a:gd name="T13" fmla="*/ 108 h 753"/>
              <a:gd name="T14" fmla="*/ 298 w 754"/>
              <a:gd name="T15" fmla="*/ 108 h 753"/>
              <a:gd name="T16" fmla="*/ 298 w 754"/>
              <a:gd name="T17" fmla="*/ 455 h 753"/>
              <a:gd name="T18" fmla="*/ 646 w 754"/>
              <a:gd name="T19" fmla="*/ 455 h 753"/>
              <a:gd name="T20" fmla="*/ 646 w 754"/>
              <a:gd name="T21" fmla="*/ 187 h 753"/>
              <a:gd name="T22" fmla="*/ 108 w 754"/>
              <a:gd name="T23" fmla="*/ 149 h 753"/>
              <a:gd name="T24" fmla="*/ 0 w 754"/>
              <a:gd name="T25" fmla="*/ 149 h 753"/>
              <a:gd name="T26" fmla="*/ 0 w 754"/>
              <a:gd name="T27" fmla="*/ 753 h 753"/>
              <a:gd name="T28" fmla="*/ 605 w 754"/>
              <a:gd name="T29" fmla="*/ 753 h 753"/>
              <a:gd name="T30" fmla="*/ 605 w 754"/>
              <a:gd name="T31" fmla="*/ 645 h 753"/>
              <a:gd name="T32" fmla="*/ 108 w 754"/>
              <a:gd name="T33" fmla="*/ 645 h 753"/>
              <a:gd name="T34" fmla="*/ 108 w 754"/>
              <a:gd name="T35" fmla="*/ 149 h 753"/>
              <a:gd name="T36" fmla="*/ 700 w 754"/>
              <a:gd name="T37" fmla="*/ 108 h 753"/>
              <a:gd name="T38" fmla="*/ 754 w 754"/>
              <a:gd name="T39" fmla="*/ 54 h 753"/>
              <a:gd name="T40" fmla="*/ 700 w 754"/>
              <a:gd name="T41" fmla="*/ 0 h 753"/>
              <a:gd name="T42" fmla="*/ 646 w 754"/>
              <a:gd name="T43" fmla="*/ 54 h 753"/>
              <a:gd name="T44" fmla="*/ 700 w 754"/>
              <a:gd name="T45" fmla="*/ 108 h 7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54" h="753">
                <a:moveTo>
                  <a:pt x="646" y="187"/>
                </a:moveTo>
                <a:cubicBezTo>
                  <a:pt x="754" y="187"/>
                  <a:pt x="754" y="187"/>
                  <a:pt x="754" y="187"/>
                </a:cubicBezTo>
                <a:cubicBezTo>
                  <a:pt x="754" y="563"/>
                  <a:pt x="754" y="563"/>
                  <a:pt x="754" y="563"/>
                </a:cubicBezTo>
                <a:cubicBezTo>
                  <a:pt x="190" y="563"/>
                  <a:pt x="190" y="563"/>
                  <a:pt x="190" y="563"/>
                </a:cubicBezTo>
                <a:cubicBezTo>
                  <a:pt x="190" y="0"/>
                  <a:pt x="190" y="0"/>
                  <a:pt x="190" y="0"/>
                </a:cubicBezTo>
                <a:cubicBezTo>
                  <a:pt x="567" y="0"/>
                  <a:pt x="567" y="0"/>
                  <a:pt x="567" y="0"/>
                </a:cubicBezTo>
                <a:cubicBezTo>
                  <a:pt x="567" y="108"/>
                  <a:pt x="567" y="108"/>
                  <a:pt x="567" y="108"/>
                </a:cubicBezTo>
                <a:cubicBezTo>
                  <a:pt x="298" y="108"/>
                  <a:pt x="298" y="108"/>
                  <a:pt x="298" y="108"/>
                </a:cubicBezTo>
                <a:cubicBezTo>
                  <a:pt x="298" y="455"/>
                  <a:pt x="298" y="455"/>
                  <a:pt x="298" y="455"/>
                </a:cubicBezTo>
                <a:cubicBezTo>
                  <a:pt x="646" y="455"/>
                  <a:pt x="646" y="455"/>
                  <a:pt x="646" y="455"/>
                </a:cubicBezTo>
                <a:lnTo>
                  <a:pt x="646" y="187"/>
                </a:lnTo>
                <a:close/>
                <a:moveTo>
                  <a:pt x="108" y="149"/>
                </a:moveTo>
                <a:cubicBezTo>
                  <a:pt x="0" y="149"/>
                  <a:pt x="0" y="149"/>
                  <a:pt x="0" y="149"/>
                </a:cubicBezTo>
                <a:cubicBezTo>
                  <a:pt x="0" y="753"/>
                  <a:pt x="0" y="753"/>
                  <a:pt x="0" y="753"/>
                </a:cubicBezTo>
                <a:cubicBezTo>
                  <a:pt x="605" y="753"/>
                  <a:pt x="605" y="753"/>
                  <a:pt x="605" y="753"/>
                </a:cubicBezTo>
                <a:cubicBezTo>
                  <a:pt x="605" y="645"/>
                  <a:pt x="605" y="645"/>
                  <a:pt x="605" y="645"/>
                </a:cubicBezTo>
                <a:cubicBezTo>
                  <a:pt x="108" y="645"/>
                  <a:pt x="108" y="645"/>
                  <a:pt x="108" y="645"/>
                </a:cubicBezTo>
                <a:lnTo>
                  <a:pt x="108" y="149"/>
                </a:lnTo>
                <a:close/>
                <a:moveTo>
                  <a:pt x="700" y="108"/>
                </a:moveTo>
                <a:cubicBezTo>
                  <a:pt x="730" y="108"/>
                  <a:pt x="754" y="83"/>
                  <a:pt x="754" y="54"/>
                </a:cubicBezTo>
                <a:cubicBezTo>
                  <a:pt x="754" y="24"/>
                  <a:pt x="730" y="0"/>
                  <a:pt x="700" y="0"/>
                </a:cubicBezTo>
                <a:cubicBezTo>
                  <a:pt x="670" y="0"/>
                  <a:pt x="646" y="24"/>
                  <a:pt x="646" y="54"/>
                </a:cubicBezTo>
                <a:cubicBezTo>
                  <a:pt x="646" y="83"/>
                  <a:pt x="670" y="108"/>
                  <a:pt x="700" y="10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49" name="Freeform 180">
            <a:extLst>
              <a:ext uri="{FF2B5EF4-FFF2-40B4-BE49-F238E27FC236}">
                <a16:creationId xmlns:a16="http://schemas.microsoft.com/office/drawing/2014/main" id="{7687F866-19E7-4D8D-AAD7-A23E82D084EE}"/>
              </a:ext>
            </a:extLst>
          </p:cNvPr>
          <p:cNvSpPr>
            <a:spLocks noChangeAspect="1" noEditPoints="1"/>
          </p:cNvSpPr>
          <p:nvPr/>
        </p:nvSpPr>
        <p:spPr bwMode="auto">
          <a:xfrm>
            <a:off x="5896674" y="2646434"/>
            <a:ext cx="396000" cy="361423"/>
          </a:xfrm>
          <a:custGeom>
            <a:avLst/>
            <a:gdLst>
              <a:gd name="T0" fmla="*/ 376 w 752"/>
              <a:gd name="T1" fmla="*/ 412 h 688"/>
              <a:gd name="T2" fmla="*/ 582 w 752"/>
              <a:gd name="T3" fmla="*/ 206 h 688"/>
              <a:gd name="T4" fmla="*/ 376 w 752"/>
              <a:gd name="T5" fmla="*/ 0 h 688"/>
              <a:gd name="T6" fmla="*/ 170 w 752"/>
              <a:gd name="T7" fmla="*/ 206 h 688"/>
              <a:gd name="T8" fmla="*/ 376 w 752"/>
              <a:gd name="T9" fmla="*/ 412 h 688"/>
              <a:gd name="T10" fmla="*/ 376 w 752"/>
              <a:gd name="T11" fmla="*/ 108 h 688"/>
              <a:gd name="T12" fmla="*/ 474 w 752"/>
              <a:gd name="T13" fmla="*/ 206 h 688"/>
              <a:gd name="T14" fmla="*/ 376 w 752"/>
              <a:gd name="T15" fmla="*/ 304 h 688"/>
              <a:gd name="T16" fmla="*/ 278 w 752"/>
              <a:gd name="T17" fmla="*/ 206 h 688"/>
              <a:gd name="T18" fmla="*/ 376 w 752"/>
              <a:gd name="T19" fmla="*/ 108 h 688"/>
              <a:gd name="T20" fmla="*/ 752 w 752"/>
              <a:gd name="T21" fmla="*/ 688 h 688"/>
              <a:gd name="T22" fmla="*/ 644 w 752"/>
              <a:gd name="T23" fmla="*/ 688 h 688"/>
              <a:gd name="T24" fmla="*/ 559 w 752"/>
              <a:gd name="T25" fmla="*/ 603 h 688"/>
              <a:gd name="T26" fmla="*/ 193 w 752"/>
              <a:gd name="T27" fmla="*/ 603 h 688"/>
              <a:gd name="T28" fmla="*/ 110 w 752"/>
              <a:gd name="T29" fmla="*/ 671 h 688"/>
              <a:gd name="T30" fmla="*/ 108 w 752"/>
              <a:gd name="T31" fmla="*/ 688 h 688"/>
              <a:gd name="T32" fmla="*/ 0 w 752"/>
              <a:gd name="T33" fmla="*/ 688 h 688"/>
              <a:gd name="T34" fmla="*/ 4 w 752"/>
              <a:gd name="T35" fmla="*/ 649 h 688"/>
              <a:gd name="T36" fmla="*/ 193 w 752"/>
              <a:gd name="T37" fmla="*/ 495 h 688"/>
              <a:gd name="T38" fmla="*/ 559 w 752"/>
              <a:gd name="T39" fmla="*/ 495 h 688"/>
              <a:gd name="T40" fmla="*/ 752 w 752"/>
              <a:gd name="T41" fmla="*/ 688 h 6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52" h="688">
                <a:moveTo>
                  <a:pt x="376" y="412"/>
                </a:moveTo>
                <a:cubicBezTo>
                  <a:pt x="489" y="412"/>
                  <a:pt x="582" y="319"/>
                  <a:pt x="582" y="206"/>
                </a:cubicBezTo>
                <a:cubicBezTo>
                  <a:pt x="582" y="93"/>
                  <a:pt x="489" y="0"/>
                  <a:pt x="376" y="0"/>
                </a:cubicBezTo>
                <a:cubicBezTo>
                  <a:pt x="263" y="0"/>
                  <a:pt x="170" y="93"/>
                  <a:pt x="170" y="206"/>
                </a:cubicBezTo>
                <a:cubicBezTo>
                  <a:pt x="170" y="319"/>
                  <a:pt x="263" y="412"/>
                  <a:pt x="376" y="412"/>
                </a:cubicBezTo>
                <a:close/>
                <a:moveTo>
                  <a:pt x="376" y="108"/>
                </a:moveTo>
                <a:cubicBezTo>
                  <a:pt x="430" y="108"/>
                  <a:pt x="474" y="152"/>
                  <a:pt x="474" y="206"/>
                </a:cubicBezTo>
                <a:cubicBezTo>
                  <a:pt x="474" y="260"/>
                  <a:pt x="430" y="304"/>
                  <a:pt x="376" y="304"/>
                </a:cubicBezTo>
                <a:cubicBezTo>
                  <a:pt x="322" y="304"/>
                  <a:pt x="278" y="260"/>
                  <a:pt x="278" y="206"/>
                </a:cubicBezTo>
                <a:cubicBezTo>
                  <a:pt x="278" y="152"/>
                  <a:pt x="322" y="108"/>
                  <a:pt x="376" y="108"/>
                </a:cubicBezTo>
                <a:close/>
                <a:moveTo>
                  <a:pt x="752" y="688"/>
                </a:moveTo>
                <a:cubicBezTo>
                  <a:pt x="644" y="688"/>
                  <a:pt x="644" y="688"/>
                  <a:pt x="644" y="688"/>
                </a:cubicBezTo>
                <a:cubicBezTo>
                  <a:pt x="644" y="641"/>
                  <a:pt x="606" y="603"/>
                  <a:pt x="559" y="603"/>
                </a:cubicBezTo>
                <a:cubicBezTo>
                  <a:pt x="193" y="603"/>
                  <a:pt x="193" y="603"/>
                  <a:pt x="193" y="603"/>
                </a:cubicBezTo>
                <a:cubicBezTo>
                  <a:pt x="153" y="603"/>
                  <a:pt x="118" y="632"/>
                  <a:pt x="110" y="671"/>
                </a:cubicBezTo>
                <a:cubicBezTo>
                  <a:pt x="109" y="676"/>
                  <a:pt x="108" y="682"/>
                  <a:pt x="108" y="688"/>
                </a:cubicBezTo>
                <a:cubicBezTo>
                  <a:pt x="0" y="688"/>
                  <a:pt x="0" y="688"/>
                  <a:pt x="0" y="688"/>
                </a:cubicBezTo>
                <a:cubicBezTo>
                  <a:pt x="0" y="675"/>
                  <a:pt x="1" y="662"/>
                  <a:pt x="4" y="649"/>
                </a:cubicBezTo>
                <a:cubicBezTo>
                  <a:pt x="22" y="560"/>
                  <a:pt x="102" y="495"/>
                  <a:pt x="193" y="495"/>
                </a:cubicBezTo>
                <a:cubicBezTo>
                  <a:pt x="559" y="495"/>
                  <a:pt x="559" y="495"/>
                  <a:pt x="559" y="495"/>
                </a:cubicBezTo>
                <a:cubicBezTo>
                  <a:pt x="665" y="495"/>
                  <a:pt x="752" y="582"/>
                  <a:pt x="752" y="68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50" name="Freeform 183">
            <a:extLst>
              <a:ext uri="{FF2B5EF4-FFF2-40B4-BE49-F238E27FC236}">
                <a16:creationId xmlns:a16="http://schemas.microsoft.com/office/drawing/2014/main" id="{AD51C985-6A7B-49C1-BCD1-E08AFFF75F2D}"/>
              </a:ext>
            </a:extLst>
          </p:cNvPr>
          <p:cNvSpPr>
            <a:spLocks noChangeAspect="1" noEditPoints="1"/>
          </p:cNvSpPr>
          <p:nvPr/>
        </p:nvSpPr>
        <p:spPr bwMode="auto">
          <a:xfrm>
            <a:off x="11008059" y="2223497"/>
            <a:ext cx="226285" cy="396000"/>
          </a:xfrm>
          <a:custGeom>
            <a:avLst/>
            <a:gdLst>
              <a:gd name="T0" fmla="*/ 216 w 432"/>
              <a:gd name="T1" fmla="*/ 0 h 755"/>
              <a:gd name="T2" fmla="*/ 0 w 432"/>
              <a:gd name="T3" fmla="*/ 216 h 755"/>
              <a:gd name="T4" fmla="*/ 0 w 432"/>
              <a:gd name="T5" fmla="*/ 223 h 755"/>
              <a:gd name="T6" fmla="*/ 100 w 432"/>
              <a:gd name="T7" fmla="*/ 565 h 755"/>
              <a:gd name="T8" fmla="*/ 332 w 432"/>
              <a:gd name="T9" fmla="*/ 565 h 755"/>
              <a:gd name="T10" fmla="*/ 432 w 432"/>
              <a:gd name="T11" fmla="*/ 223 h 755"/>
              <a:gd name="T12" fmla="*/ 432 w 432"/>
              <a:gd name="T13" fmla="*/ 216 h 755"/>
              <a:gd name="T14" fmla="*/ 216 w 432"/>
              <a:gd name="T15" fmla="*/ 0 h 755"/>
              <a:gd name="T16" fmla="*/ 251 w 432"/>
              <a:gd name="T17" fmla="*/ 457 h 755"/>
              <a:gd name="T18" fmla="*/ 181 w 432"/>
              <a:gd name="T19" fmla="*/ 457 h 755"/>
              <a:gd name="T20" fmla="*/ 108 w 432"/>
              <a:gd name="T21" fmla="*/ 209 h 755"/>
              <a:gd name="T22" fmla="*/ 216 w 432"/>
              <a:gd name="T23" fmla="*/ 108 h 755"/>
              <a:gd name="T24" fmla="*/ 324 w 432"/>
              <a:gd name="T25" fmla="*/ 209 h 755"/>
              <a:gd name="T26" fmla="*/ 251 w 432"/>
              <a:gd name="T27" fmla="*/ 457 h 755"/>
              <a:gd name="T28" fmla="*/ 103 w 432"/>
              <a:gd name="T29" fmla="*/ 647 h 755"/>
              <a:gd name="T30" fmla="*/ 330 w 432"/>
              <a:gd name="T31" fmla="*/ 647 h 755"/>
              <a:gd name="T32" fmla="*/ 330 w 432"/>
              <a:gd name="T33" fmla="*/ 755 h 755"/>
              <a:gd name="T34" fmla="*/ 103 w 432"/>
              <a:gd name="T35" fmla="*/ 755 h 755"/>
              <a:gd name="T36" fmla="*/ 103 w 432"/>
              <a:gd name="T37" fmla="*/ 647 h 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32" h="755">
                <a:moveTo>
                  <a:pt x="216" y="0"/>
                </a:moveTo>
                <a:cubicBezTo>
                  <a:pt x="97" y="0"/>
                  <a:pt x="0" y="97"/>
                  <a:pt x="0" y="216"/>
                </a:cubicBezTo>
                <a:cubicBezTo>
                  <a:pt x="0" y="223"/>
                  <a:pt x="0" y="223"/>
                  <a:pt x="0" y="223"/>
                </a:cubicBezTo>
                <a:cubicBezTo>
                  <a:pt x="100" y="565"/>
                  <a:pt x="100" y="565"/>
                  <a:pt x="100" y="565"/>
                </a:cubicBezTo>
                <a:cubicBezTo>
                  <a:pt x="332" y="565"/>
                  <a:pt x="332" y="565"/>
                  <a:pt x="332" y="565"/>
                </a:cubicBezTo>
                <a:cubicBezTo>
                  <a:pt x="432" y="223"/>
                  <a:pt x="432" y="223"/>
                  <a:pt x="432" y="223"/>
                </a:cubicBezTo>
                <a:cubicBezTo>
                  <a:pt x="432" y="216"/>
                  <a:pt x="432" y="216"/>
                  <a:pt x="432" y="216"/>
                </a:cubicBezTo>
                <a:cubicBezTo>
                  <a:pt x="432" y="97"/>
                  <a:pt x="335" y="0"/>
                  <a:pt x="216" y="0"/>
                </a:cubicBezTo>
                <a:close/>
                <a:moveTo>
                  <a:pt x="251" y="457"/>
                </a:moveTo>
                <a:cubicBezTo>
                  <a:pt x="181" y="457"/>
                  <a:pt x="181" y="457"/>
                  <a:pt x="181" y="457"/>
                </a:cubicBezTo>
                <a:cubicBezTo>
                  <a:pt x="108" y="209"/>
                  <a:pt x="108" y="209"/>
                  <a:pt x="108" y="209"/>
                </a:cubicBezTo>
                <a:cubicBezTo>
                  <a:pt x="112" y="152"/>
                  <a:pt x="159" y="108"/>
                  <a:pt x="216" y="108"/>
                </a:cubicBezTo>
                <a:cubicBezTo>
                  <a:pt x="273" y="108"/>
                  <a:pt x="320" y="152"/>
                  <a:pt x="324" y="209"/>
                </a:cubicBezTo>
                <a:lnTo>
                  <a:pt x="251" y="457"/>
                </a:lnTo>
                <a:close/>
                <a:moveTo>
                  <a:pt x="103" y="647"/>
                </a:moveTo>
                <a:cubicBezTo>
                  <a:pt x="330" y="647"/>
                  <a:pt x="330" y="647"/>
                  <a:pt x="330" y="647"/>
                </a:cubicBezTo>
                <a:cubicBezTo>
                  <a:pt x="330" y="755"/>
                  <a:pt x="330" y="755"/>
                  <a:pt x="330" y="755"/>
                </a:cubicBezTo>
                <a:cubicBezTo>
                  <a:pt x="103" y="755"/>
                  <a:pt x="103" y="755"/>
                  <a:pt x="103" y="755"/>
                </a:cubicBezTo>
                <a:lnTo>
                  <a:pt x="103" y="647"/>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51" name="Freeform 185">
            <a:extLst>
              <a:ext uri="{FF2B5EF4-FFF2-40B4-BE49-F238E27FC236}">
                <a16:creationId xmlns:a16="http://schemas.microsoft.com/office/drawing/2014/main" id="{5C1EFDDD-DA14-4758-9F63-E167485D9406}"/>
              </a:ext>
            </a:extLst>
          </p:cNvPr>
          <p:cNvSpPr>
            <a:spLocks noChangeAspect="1" noEditPoints="1"/>
          </p:cNvSpPr>
          <p:nvPr/>
        </p:nvSpPr>
        <p:spPr bwMode="auto">
          <a:xfrm>
            <a:off x="5896674" y="798199"/>
            <a:ext cx="396000" cy="373353"/>
          </a:xfrm>
          <a:custGeom>
            <a:avLst/>
            <a:gdLst>
              <a:gd name="T0" fmla="*/ 758 w 758"/>
              <a:gd name="T1" fmla="*/ 0 h 716"/>
              <a:gd name="T2" fmla="*/ 758 w 758"/>
              <a:gd name="T3" fmla="*/ 108 h 716"/>
              <a:gd name="T4" fmla="*/ 690 w 758"/>
              <a:gd name="T5" fmla="*/ 108 h 716"/>
              <a:gd name="T6" fmla="*/ 614 w 758"/>
              <a:gd name="T7" fmla="*/ 526 h 716"/>
              <a:gd name="T8" fmla="*/ 144 w 758"/>
              <a:gd name="T9" fmla="*/ 526 h 716"/>
              <a:gd name="T10" fmla="*/ 68 w 758"/>
              <a:gd name="T11" fmla="*/ 108 h 716"/>
              <a:gd name="T12" fmla="*/ 0 w 758"/>
              <a:gd name="T13" fmla="*/ 108 h 716"/>
              <a:gd name="T14" fmla="*/ 0 w 758"/>
              <a:gd name="T15" fmla="*/ 0 h 716"/>
              <a:gd name="T16" fmla="*/ 159 w 758"/>
              <a:gd name="T17" fmla="*/ 0 h 716"/>
              <a:gd name="T18" fmla="*/ 234 w 758"/>
              <a:gd name="T19" fmla="*/ 418 h 716"/>
              <a:gd name="T20" fmla="*/ 524 w 758"/>
              <a:gd name="T21" fmla="*/ 418 h 716"/>
              <a:gd name="T22" fmla="*/ 600 w 758"/>
              <a:gd name="T23" fmla="*/ 0 h 716"/>
              <a:gd name="T24" fmla="*/ 758 w 758"/>
              <a:gd name="T25" fmla="*/ 0 h 716"/>
              <a:gd name="T26" fmla="*/ 284 w 758"/>
              <a:gd name="T27" fmla="*/ 608 h 716"/>
              <a:gd name="T28" fmla="*/ 230 w 758"/>
              <a:gd name="T29" fmla="*/ 662 h 716"/>
              <a:gd name="T30" fmla="*/ 284 w 758"/>
              <a:gd name="T31" fmla="*/ 716 h 716"/>
              <a:gd name="T32" fmla="*/ 338 w 758"/>
              <a:gd name="T33" fmla="*/ 662 h 716"/>
              <a:gd name="T34" fmla="*/ 284 w 758"/>
              <a:gd name="T35" fmla="*/ 608 h 716"/>
              <a:gd name="T36" fmla="*/ 475 w 758"/>
              <a:gd name="T37" fmla="*/ 608 h 716"/>
              <a:gd name="T38" fmla="*/ 421 w 758"/>
              <a:gd name="T39" fmla="*/ 662 h 716"/>
              <a:gd name="T40" fmla="*/ 475 w 758"/>
              <a:gd name="T41" fmla="*/ 716 h 716"/>
              <a:gd name="T42" fmla="*/ 529 w 758"/>
              <a:gd name="T43" fmla="*/ 662 h 716"/>
              <a:gd name="T44" fmla="*/ 475 w 758"/>
              <a:gd name="T45" fmla="*/ 608 h 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58" h="716">
                <a:moveTo>
                  <a:pt x="758" y="0"/>
                </a:moveTo>
                <a:cubicBezTo>
                  <a:pt x="758" y="108"/>
                  <a:pt x="758" y="108"/>
                  <a:pt x="758" y="108"/>
                </a:cubicBezTo>
                <a:cubicBezTo>
                  <a:pt x="690" y="108"/>
                  <a:pt x="690" y="108"/>
                  <a:pt x="690" y="108"/>
                </a:cubicBezTo>
                <a:cubicBezTo>
                  <a:pt x="614" y="526"/>
                  <a:pt x="614" y="526"/>
                  <a:pt x="614" y="526"/>
                </a:cubicBezTo>
                <a:cubicBezTo>
                  <a:pt x="144" y="526"/>
                  <a:pt x="144" y="526"/>
                  <a:pt x="144" y="526"/>
                </a:cubicBezTo>
                <a:cubicBezTo>
                  <a:pt x="68" y="108"/>
                  <a:pt x="68" y="108"/>
                  <a:pt x="68" y="108"/>
                </a:cubicBezTo>
                <a:cubicBezTo>
                  <a:pt x="0" y="108"/>
                  <a:pt x="0" y="108"/>
                  <a:pt x="0" y="108"/>
                </a:cubicBezTo>
                <a:cubicBezTo>
                  <a:pt x="0" y="0"/>
                  <a:pt x="0" y="0"/>
                  <a:pt x="0" y="0"/>
                </a:cubicBezTo>
                <a:cubicBezTo>
                  <a:pt x="159" y="0"/>
                  <a:pt x="159" y="0"/>
                  <a:pt x="159" y="0"/>
                </a:cubicBezTo>
                <a:cubicBezTo>
                  <a:pt x="234" y="418"/>
                  <a:pt x="234" y="418"/>
                  <a:pt x="234" y="418"/>
                </a:cubicBezTo>
                <a:cubicBezTo>
                  <a:pt x="524" y="418"/>
                  <a:pt x="524" y="418"/>
                  <a:pt x="524" y="418"/>
                </a:cubicBezTo>
                <a:cubicBezTo>
                  <a:pt x="600" y="0"/>
                  <a:pt x="600" y="0"/>
                  <a:pt x="600" y="0"/>
                </a:cubicBezTo>
                <a:lnTo>
                  <a:pt x="758" y="0"/>
                </a:lnTo>
                <a:close/>
                <a:moveTo>
                  <a:pt x="284" y="608"/>
                </a:moveTo>
                <a:cubicBezTo>
                  <a:pt x="254" y="608"/>
                  <a:pt x="230" y="632"/>
                  <a:pt x="230" y="662"/>
                </a:cubicBezTo>
                <a:cubicBezTo>
                  <a:pt x="230" y="691"/>
                  <a:pt x="254" y="716"/>
                  <a:pt x="284" y="716"/>
                </a:cubicBezTo>
                <a:cubicBezTo>
                  <a:pt x="313" y="716"/>
                  <a:pt x="338" y="691"/>
                  <a:pt x="338" y="662"/>
                </a:cubicBezTo>
                <a:cubicBezTo>
                  <a:pt x="338" y="632"/>
                  <a:pt x="313" y="608"/>
                  <a:pt x="284" y="608"/>
                </a:cubicBezTo>
                <a:close/>
                <a:moveTo>
                  <a:pt x="475" y="608"/>
                </a:moveTo>
                <a:cubicBezTo>
                  <a:pt x="445" y="608"/>
                  <a:pt x="421" y="632"/>
                  <a:pt x="421" y="662"/>
                </a:cubicBezTo>
                <a:cubicBezTo>
                  <a:pt x="421" y="691"/>
                  <a:pt x="445" y="716"/>
                  <a:pt x="475" y="716"/>
                </a:cubicBezTo>
                <a:cubicBezTo>
                  <a:pt x="505" y="716"/>
                  <a:pt x="529" y="691"/>
                  <a:pt x="529" y="662"/>
                </a:cubicBezTo>
                <a:cubicBezTo>
                  <a:pt x="529" y="632"/>
                  <a:pt x="505" y="608"/>
                  <a:pt x="475" y="60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52" name="Freeform 184">
            <a:extLst>
              <a:ext uri="{FF2B5EF4-FFF2-40B4-BE49-F238E27FC236}">
                <a16:creationId xmlns:a16="http://schemas.microsoft.com/office/drawing/2014/main" id="{7DF8EB3E-FE95-4E38-A58A-027307EFFA27}"/>
              </a:ext>
            </a:extLst>
          </p:cNvPr>
          <p:cNvSpPr>
            <a:spLocks noChangeAspect="1" noEditPoints="1"/>
          </p:cNvSpPr>
          <p:nvPr/>
        </p:nvSpPr>
        <p:spPr bwMode="auto">
          <a:xfrm>
            <a:off x="8649022" y="2598247"/>
            <a:ext cx="396000" cy="396000"/>
          </a:xfrm>
          <a:custGeom>
            <a:avLst/>
            <a:gdLst>
              <a:gd name="T0" fmla="*/ 100 w 610"/>
              <a:gd name="T1" fmla="*/ 360 h 610"/>
              <a:gd name="T2" fmla="*/ 250 w 610"/>
              <a:gd name="T3" fmla="*/ 509 h 610"/>
              <a:gd name="T4" fmla="*/ 505 w 610"/>
              <a:gd name="T5" fmla="*/ 401 h 610"/>
              <a:gd name="T6" fmla="*/ 209 w 610"/>
              <a:gd name="T7" fmla="*/ 106 h 610"/>
              <a:gd name="T8" fmla="*/ 100 w 610"/>
              <a:gd name="T9" fmla="*/ 360 h 610"/>
              <a:gd name="T10" fmla="*/ 352 w 610"/>
              <a:gd name="T11" fmla="*/ 372 h 610"/>
              <a:gd name="T12" fmla="*/ 270 w 610"/>
              <a:gd name="T13" fmla="*/ 406 h 610"/>
              <a:gd name="T14" fmla="*/ 204 w 610"/>
              <a:gd name="T15" fmla="*/ 340 h 610"/>
              <a:gd name="T16" fmla="*/ 238 w 610"/>
              <a:gd name="T17" fmla="*/ 258 h 610"/>
              <a:gd name="T18" fmla="*/ 352 w 610"/>
              <a:gd name="T19" fmla="*/ 372 h 610"/>
              <a:gd name="T20" fmla="*/ 61 w 610"/>
              <a:gd name="T21" fmla="*/ 418 h 610"/>
              <a:gd name="T22" fmla="*/ 191 w 610"/>
              <a:gd name="T23" fmla="*/ 548 h 610"/>
              <a:gd name="T24" fmla="*/ 130 w 610"/>
              <a:gd name="T25" fmla="*/ 610 h 610"/>
              <a:gd name="T26" fmla="*/ 0 w 610"/>
              <a:gd name="T27" fmla="*/ 480 h 610"/>
              <a:gd name="T28" fmla="*/ 61 w 610"/>
              <a:gd name="T29" fmla="*/ 418 h 610"/>
              <a:gd name="T30" fmla="*/ 397 w 610"/>
              <a:gd name="T31" fmla="*/ 109 h 610"/>
              <a:gd name="T32" fmla="*/ 309 w 610"/>
              <a:gd name="T33" fmla="*/ 109 h 610"/>
              <a:gd name="T34" fmla="*/ 309 w 610"/>
              <a:gd name="T35" fmla="*/ 0 h 610"/>
              <a:gd name="T36" fmla="*/ 397 w 610"/>
              <a:gd name="T37" fmla="*/ 0 h 610"/>
              <a:gd name="T38" fmla="*/ 397 w 610"/>
              <a:gd name="T39" fmla="*/ 109 h 610"/>
              <a:gd name="T40" fmla="*/ 481 w 610"/>
              <a:gd name="T41" fmla="*/ 188 h 610"/>
              <a:gd name="T42" fmla="*/ 420 w 610"/>
              <a:gd name="T43" fmla="*/ 126 h 610"/>
              <a:gd name="T44" fmla="*/ 514 w 610"/>
              <a:gd name="T45" fmla="*/ 32 h 610"/>
              <a:gd name="T46" fmla="*/ 576 w 610"/>
              <a:gd name="T47" fmla="*/ 94 h 610"/>
              <a:gd name="T48" fmla="*/ 481 w 610"/>
              <a:gd name="T49" fmla="*/ 188 h 610"/>
              <a:gd name="T50" fmla="*/ 610 w 610"/>
              <a:gd name="T51" fmla="*/ 214 h 610"/>
              <a:gd name="T52" fmla="*/ 610 w 610"/>
              <a:gd name="T53" fmla="*/ 301 h 610"/>
              <a:gd name="T54" fmla="*/ 502 w 610"/>
              <a:gd name="T55" fmla="*/ 301 h 610"/>
              <a:gd name="T56" fmla="*/ 502 w 610"/>
              <a:gd name="T57" fmla="*/ 214 h 610"/>
              <a:gd name="T58" fmla="*/ 610 w 610"/>
              <a:gd name="T59" fmla="*/ 214 h 6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10" h="610">
                <a:moveTo>
                  <a:pt x="100" y="360"/>
                </a:moveTo>
                <a:lnTo>
                  <a:pt x="250" y="509"/>
                </a:lnTo>
                <a:lnTo>
                  <a:pt x="505" y="401"/>
                </a:lnTo>
                <a:lnTo>
                  <a:pt x="209" y="106"/>
                </a:lnTo>
                <a:lnTo>
                  <a:pt x="100" y="360"/>
                </a:lnTo>
                <a:close/>
                <a:moveTo>
                  <a:pt x="352" y="372"/>
                </a:moveTo>
                <a:lnTo>
                  <a:pt x="270" y="406"/>
                </a:lnTo>
                <a:lnTo>
                  <a:pt x="204" y="340"/>
                </a:lnTo>
                <a:lnTo>
                  <a:pt x="238" y="258"/>
                </a:lnTo>
                <a:lnTo>
                  <a:pt x="352" y="372"/>
                </a:lnTo>
                <a:close/>
                <a:moveTo>
                  <a:pt x="61" y="418"/>
                </a:moveTo>
                <a:lnTo>
                  <a:pt x="191" y="548"/>
                </a:lnTo>
                <a:lnTo>
                  <a:pt x="130" y="610"/>
                </a:lnTo>
                <a:lnTo>
                  <a:pt x="0" y="480"/>
                </a:lnTo>
                <a:lnTo>
                  <a:pt x="61" y="418"/>
                </a:lnTo>
                <a:close/>
                <a:moveTo>
                  <a:pt x="397" y="109"/>
                </a:moveTo>
                <a:lnTo>
                  <a:pt x="309" y="109"/>
                </a:lnTo>
                <a:lnTo>
                  <a:pt x="309" y="0"/>
                </a:lnTo>
                <a:lnTo>
                  <a:pt x="397" y="0"/>
                </a:lnTo>
                <a:lnTo>
                  <a:pt x="397" y="109"/>
                </a:lnTo>
                <a:close/>
                <a:moveTo>
                  <a:pt x="481" y="188"/>
                </a:moveTo>
                <a:lnTo>
                  <a:pt x="420" y="126"/>
                </a:lnTo>
                <a:lnTo>
                  <a:pt x="514" y="32"/>
                </a:lnTo>
                <a:lnTo>
                  <a:pt x="576" y="94"/>
                </a:lnTo>
                <a:lnTo>
                  <a:pt x="481" y="188"/>
                </a:lnTo>
                <a:close/>
                <a:moveTo>
                  <a:pt x="610" y="214"/>
                </a:moveTo>
                <a:lnTo>
                  <a:pt x="610" y="301"/>
                </a:lnTo>
                <a:lnTo>
                  <a:pt x="502" y="301"/>
                </a:lnTo>
                <a:lnTo>
                  <a:pt x="502" y="214"/>
                </a:lnTo>
                <a:lnTo>
                  <a:pt x="610" y="214"/>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38872529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7459" y="515462"/>
            <a:ext cx="11117083" cy="600164"/>
          </a:xfrm>
        </p:spPr>
        <p:txBody>
          <a:bodyPr/>
          <a:lstStyle/>
          <a:p>
            <a:r>
              <a:rPr lang="en-US"/>
              <a:t>Project timeline</a:t>
            </a:r>
          </a:p>
        </p:txBody>
      </p:sp>
      <p:sp>
        <p:nvSpPr>
          <p:cNvPr id="16" name="Text Placeholder 15"/>
          <p:cNvSpPr>
            <a:spLocks noGrp="1"/>
          </p:cNvSpPr>
          <p:nvPr>
            <p:ph type="body" sz="quarter" idx="12"/>
          </p:nvPr>
        </p:nvSpPr>
        <p:spPr/>
        <p:txBody>
          <a:bodyPr/>
          <a:lstStyle/>
          <a:p>
            <a:r>
              <a:rPr lang="en-US"/>
              <a:t>Subtitle goes here</a:t>
            </a:r>
          </a:p>
        </p:txBody>
      </p:sp>
      <p:graphicFrame>
        <p:nvGraphicFramePr>
          <p:cNvPr id="7" name="Table 6"/>
          <p:cNvGraphicFramePr>
            <a:graphicFrameLocks noGrp="1"/>
          </p:cNvGraphicFramePr>
          <p:nvPr>
            <p:extLst>
              <p:ext uri="{D42A27DB-BD31-4B8C-83A1-F6EECF244321}">
                <p14:modId xmlns:p14="http://schemas.microsoft.com/office/powerpoint/2010/main" val="2505363665"/>
              </p:ext>
            </p:extLst>
          </p:nvPr>
        </p:nvGraphicFramePr>
        <p:xfrm>
          <a:off x="633600" y="2298701"/>
          <a:ext cx="10922404" cy="3757717"/>
        </p:xfrm>
        <a:graphic>
          <a:graphicData uri="http://schemas.openxmlformats.org/drawingml/2006/table">
            <a:tbl>
              <a:tblPr firstRow="1">
                <a:tableStyleId>{5C22544A-7EE6-4342-B048-85BDC9FD1C3A}</a:tableStyleId>
              </a:tblPr>
              <a:tblGrid>
                <a:gridCol w="2350900">
                  <a:extLst>
                    <a:ext uri="{9D8B030D-6E8A-4147-A177-3AD203B41FA5}">
                      <a16:colId xmlns:a16="http://schemas.microsoft.com/office/drawing/2014/main" val="20000"/>
                    </a:ext>
                  </a:extLst>
                </a:gridCol>
                <a:gridCol w="714292">
                  <a:extLst>
                    <a:ext uri="{9D8B030D-6E8A-4147-A177-3AD203B41FA5}">
                      <a16:colId xmlns:a16="http://schemas.microsoft.com/office/drawing/2014/main" val="20001"/>
                    </a:ext>
                  </a:extLst>
                </a:gridCol>
                <a:gridCol w="714292">
                  <a:extLst>
                    <a:ext uri="{9D8B030D-6E8A-4147-A177-3AD203B41FA5}">
                      <a16:colId xmlns:a16="http://schemas.microsoft.com/office/drawing/2014/main" val="20002"/>
                    </a:ext>
                  </a:extLst>
                </a:gridCol>
                <a:gridCol w="714292">
                  <a:extLst>
                    <a:ext uri="{9D8B030D-6E8A-4147-A177-3AD203B41FA5}">
                      <a16:colId xmlns:a16="http://schemas.microsoft.com/office/drawing/2014/main" val="20003"/>
                    </a:ext>
                  </a:extLst>
                </a:gridCol>
                <a:gridCol w="714292">
                  <a:extLst>
                    <a:ext uri="{9D8B030D-6E8A-4147-A177-3AD203B41FA5}">
                      <a16:colId xmlns:a16="http://schemas.microsoft.com/office/drawing/2014/main" val="20004"/>
                    </a:ext>
                  </a:extLst>
                </a:gridCol>
                <a:gridCol w="714292">
                  <a:extLst>
                    <a:ext uri="{9D8B030D-6E8A-4147-A177-3AD203B41FA5}">
                      <a16:colId xmlns:a16="http://schemas.microsoft.com/office/drawing/2014/main" val="20005"/>
                    </a:ext>
                  </a:extLst>
                </a:gridCol>
                <a:gridCol w="714292">
                  <a:extLst>
                    <a:ext uri="{9D8B030D-6E8A-4147-A177-3AD203B41FA5}">
                      <a16:colId xmlns:a16="http://schemas.microsoft.com/office/drawing/2014/main" val="20006"/>
                    </a:ext>
                  </a:extLst>
                </a:gridCol>
                <a:gridCol w="714292">
                  <a:extLst>
                    <a:ext uri="{9D8B030D-6E8A-4147-A177-3AD203B41FA5}">
                      <a16:colId xmlns:a16="http://schemas.microsoft.com/office/drawing/2014/main" val="20007"/>
                    </a:ext>
                  </a:extLst>
                </a:gridCol>
                <a:gridCol w="714292">
                  <a:extLst>
                    <a:ext uri="{9D8B030D-6E8A-4147-A177-3AD203B41FA5}">
                      <a16:colId xmlns:a16="http://schemas.microsoft.com/office/drawing/2014/main" val="20008"/>
                    </a:ext>
                  </a:extLst>
                </a:gridCol>
                <a:gridCol w="714292">
                  <a:extLst>
                    <a:ext uri="{9D8B030D-6E8A-4147-A177-3AD203B41FA5}">
                      <a16:colId xmlns:a16="http://schemas.microsoft.com/office/drawing/2014/main" val="20009"/>
                    </a:ext>
                  </a:extLst>
                </a:gridCol>
                <a:gridCol w="714292">
                  <a:extLst>
                    <a:ext uri="{9D8B030D-6E8A-4147-A177-3AD203B41FA5}">
                      <a16:colId xmlns:a16="http://schemas.microsoft.com/office/drawing/2014/main" val="20010"/>
                    </a:ext>
                  </a:extLst>
                </a:gridCol>
                <a:gridCol w="714292">
                  <a:extLst>
                    <a:ext uri="{9D8B030D-6E8A-4147-A177-3AD203B41FA5}">
                      <a16:colId xmlns:a16="http://schemas.microsoft.com/office/drawing/2014/main" val="20011"/>
                    </a:ext>
                  </a:extLst>
                </a:gridCol>
                <a:gridCol w="714292">
                  <a:extLst>
                    <a:ext uri="{9D8B030D-6E8A-4147-A177-3AD203B41FA5}">
                      <a16:colId xmlns:a16="http://schemas.microsoft.com/office/drawing/2014/main" val="20012"/>
                    </a:ext>
                  </a:extLst>
                </a:gridCol>
              </a:tblGrid>
              <a:tr h="592695">
                <a:tc>
                  <a:txBody>
                    <a:bodyPr/>
                    <a:lstStyle/>
                    <a:p>
                      <a:r>
                        <a:rPr lang="en-US" sz="1500">
                          <a:solidFill>
                            <a:schemeClr val="tx1"/>
                          </a:solidFill>
                          <a:latin typeface="+mn-lt"/>
                          <a:ea typeface="Work Sans Medium" panose="020B0706030804020204" pitchFamily="34" charset="0"/>
                          <a:cs typeface="Work Sans Medium" panose="020B0706030804020204" pitchFamily="34" charset="0"/>
                        </a:rPr>
                        <a:t>Project</a:t>
                      </a:r>
                    </a:p>
                  </a:txBody>
                  <a:tcPr marL="216000" anchor="ctr">
                    <a:lnL w="19050" cap="flat" cmpd="sng" algn="ctr">
                      <a:noFill/>
                      <a:prstDash val="solid"/>
                      <a:round/>
                      <a:headEnd type="none" w="med" len="med"/>
                      <a:tailEnd type="none" w="med" len="med"/>
                    </a:lnL>
                  </a:tcPr>
                </a:tc>
                <a:tc>
                  <a:txBody>
                    <a:bodyPr/>
                    <a:lstStyle/>
                    <a:p>
                      <a:pPr algn="ctr"/>
                      <a:r>
                        <a:rPr lang="en-US" sz="1500">
                          <a:solidFill>
                            <a:schemeClr val="tx1"/>
                          </a:solidFill>
                          <a:latin typeface="+mn-lt"/>
                          <a:ea typeface="Work Sans Medium" panose="020B0706030804020204" pitchFamily="34" charset="0"/>
                          <a:cs typeface="Work Sans Medium" panose="020B0706030804020204" pitchFamily="34" charset="0"/>
                        </a:rPr>
                        <a:t>Jan</a:t>
                      </a:r>
                      <a:endParaRPr lang="en-US" sz="1500" b="0">
                        <a:solidFill>
                          <a:schemeClr val="tx1"/>
                        </a:solidFill>
                        <a:latin typeface="+mn-lt"/>
                        <a:ea typeface="Work Sans Medium" panose="020B0706030804020204" pitchFamily="34" charset="0"/>
                        <a:cs typeface="Work Sans Medium" panose="020B0706030804020204" pitchFamily="34" charset="0"/>
                      </a:endParaRPr>
                    </a:p>
                  </a:txBody>
                  <a:tcPr marL="90000" marR="90000" anchor="ctr"/>
                </a:tc>
                <a:tc>
                  <a:txBody>
                    <a:bodyPr/>
                    <a:lstStyle/>
                    <a:p>
                      <a:pPr algn="ctr"/>
                      <a:r>
                        <a:rPr lang="en-US" sz="1500">
                          <a:solidFill>
                            <a:schemeClr val="tx1"/>
                          </a:solidFill>
                          <a:latin typeface="+mn-lt"/>
                          <a:ea typeface="Work Sans Medium" panose="020B0706030804020204" pitchFamily="34" charset="0"/>
                          <a:cs typeface="Work Sans Medium" panose="020B0706030804020204" pitchFamily="34" charset="0"/>
                        </a:rPr>
                        <a:t>Feb</a:t>
                      </a:r>
                      <a:endParaRPr lang="en-US" sz="1500" b="0">
                        <a:solidFill>
                          <a:schemeClr val="tx1"/>
                        </a:solidFill>
                        <a:latin typeface="+mn-lt"/>
                        <a:ea typeface="Work Sans Medium" panose="020B0706030804020204" pitchFamily="34" charset="0"/>
                        <a:cs typeface="Work Sans Medium" panose="020B0706030804020204" pitchFamily="34" charset="0"/>
                      </a:endParaRPr>
                    </a:p>
                  </a:txBody>
                  <a:tcPr marL="90000" marR="90000" anchor="ctr"/>
                </a:tc>
                <a:tc>
                  <a:txBody>
                    <a:bodyPr/>
                    <a:lstStyle/>
                    <a:p>
                      <a:pPr algn="ctr"/>
                      <a:r>
                        <a:rPr lang="en-US" sz="1500">
                          <a:solidFill>
                            <a:schemeClr val="tx1"/>
                          </a:solidFill>
                          <a:latin typeface="+mn-lt"/>
                          <a:ea typeface="Work Sans Medium" panose="020B0706030804020204" pitchFamily="34" charset="0"/>
                          <a:cs typeface="Work Sans Medium" panose="020B0706030804020204" pitchFamily="34" charset="0"/>
                        </a:rPr>
                        <a:t>Mar</a:t>
                      </a:r>
                      <a:endParaRPr lang="en-US" sz="1500" b="0">
                        <a:solidFill>
                          <a:schemeClr val="tx1"/>
                        </a:solidFill>
                        <a:latin typeface="+mn-lt"/>
                        <a:ea typeface="Work Sans Medium" panose="020B0706030804020204" pitchFamily="34" charset="0"/>
                        <a:cs typeface="Work Sans Medium" panose="020B0706030804020204" pitchFamily="34" charset="0"/>
                      </a:endParaRPr>
                    </a:p>
                  </a:txBody>
                  <a:tcPr marL="90000" marR="90000" anchor="ctr"/>
                </a:tc>
                <a:tc>
                  <a:txBody>
                    <a:bodyPr/>
                    <a:lstStyle/>
                    <a:p>
                      <a:pPr algn="ctr"/>
                      <a:r>
                        <a:rPr lang="en-US" sz="1500">
                          <a:solidFill>
                            <a:schemeClr val="tx1"/>
                          </a:solidFill>
                          <a:latin typeface="+mn-lt"/>
                          <a:ea typeface="Work Sans Medium" panose="020B0706030804020204" pitchFamily="34" charset="0"/>
                          <a:cs typeface="Work Sans Medium" panose="020B0706030804020204" pitchFamily="34" charset="0"/>
                        </a:rPr>
                        <a:t>Apr</a:t>
                      </a:r>
                      <a:endParaRPr lang="en-US" sz="1500" b="0">
                        <a:solidFill>
                          <a:schemeClr val="tx1"/>
                        </a:solidFill>
                        <a:latin typeface="+mn-lt"/>
                        <a:ea typeface="Work Sans Medium" panose="020B0706030804020204" pitchFamily="34" charset="0"/>
                        <a:cs typeface="Work Sans Medium" panose="020B0706030804020204" pitchFamily="34" charset="0"/>
                      </a:endParaRPr>
                    </a:p>
                  </a:txBody>
                  <a:tcPr marL="90000" marR="90000" anchor="ctr"/>
                </a:tc>
                <a:tc>
                  <a:txBody>
                    <a:bodyPr/>
                    <a:lstStyle/>
                    <a:p>
                      <a:pPr algn="ctr"/>
                      <a:r>
                        <a:rPr lang="en-US" sz="1500">
                          <a:solidFill>
                            <a:schemeClr val="tx1"/>
                          </a:solidFill>
                          <a:latin typeface="+mn-lt"/>
                          <a:ea typeface="Work Sans Medium" panose="020B0706030804020204" pitchFamily="34" charset="0"/>
                          <a:cs typeface="Work Sans Medium" panose="020B0706030804020204" pitchFamily="34" charset="0"/>
                        </a:rPr>
                        <a:t>May</a:t>
                      </a:r>
                      <a:endParaRPr lang="en-US" sz="1500" b="0">
                        <a:solidFill>
                          <a:schemeClr val="tx1"/>
                        </a:solidFill>
                        <a:latin typeface="+mn-lt"/>
                        <a:ea typeface="Work Sans Medium" panose="020B0706030804020204" pitchFamily="34" charset="0"/>
                        <a:cs typeface="Work Sans Medium" panose="020B0706030804020204" pitchFamily="34" charset="0"/>
                      </a:endParaRPr>
                    </a:p>
                  </a:txBody>
                  <a:tcPr marL="90000" marR="90000" anchor="ctr"/>
                </a:tc>
                <a:tc>
                  <a:txBody>
                    <a:bodyPr/>
                    <a:lstStyle/>
                    <a:p>
                      <a:pPr algn="ctr"/>
                      <a:r>
                        <a:rPr lang="en-US" sz="1500">
                          <a:solidFill>
                            <a:schemeClr val="tx1"/>
                          </a:solidFill>
                          <a:latin typeface="+mn-lt"/>
                          <a:ea typeface="Work Sans Medium" panose="020B0706030804020204" pitchFamily="34" charset="0"/>
                          <a:cs typeface="Work Sans Medium" panose="020B0706030804020204" pitchFamily="34" charset="0"/>
                        </a:rPr>
                        <a:t>Jun</a:t>
                      </a:r>
                      <a:endParaRPr lang="en-US" sz="1500" b="0">
                        <a:solidFill>
                          <a:schemeClr val="tx1"/>
                        </a:solidFill>
                        <a:latin typeface="+mn-lt"/>
                        <a:ea typeface="Work Sans Medium" panose="020B0706030804020204" pitchFamily="34" charset="0"/>
                        <a:cs typeface="Work Sans Medium" panose="020B0706030804020204" pitchFamily="34" charset="0"/>
                      </a:endParaRPr>
                    </a:p>
                  </a:txBody>
                  <a:tcPr marL="90000" marR="90000" anchor="ctr"/>
                </a:tc>
                <a:tc>
                  <a:txBody>
                    <a:bodyPr/>
                    <a:lstStyle/>
                    <a:p>
                      <a:pPr algn="ctr"/>
                      <a:r>
                        <a:rPr lang="en-US" sz="1500">
                          <a:solidFill>
                            <a:schemeClr val="tx1"/>
                          </a:solidFill>
                          <a:latin typeface="+mn-lt"/>
                          <a:ea typeface="Work Sans Medium" panose="020B0706030804020204" pitchFamily="34" charset="0"/>
                          <a:cs typeface="Work Sans Medium" panose="020B0706030804020204" pitchFamily="34" charset="0"/>
                        </a:rPr>
                        <a:t>Jul</a:t>
                      </a:r>
                      <a:endParaRPr lang="en-US" sz="1500" b="0">
                        <a:solidFill>
                          <a:schemeClr val="tx1"/>
                        </a:solidFill>
                        <a:latin typeface="+mn-lt"/>
                        <a:ea typeface="Work Sans Medium" panose="020B0706030804020204" pitchFamily="34" charset="0"/>
                        <a:cs typeface="Work Sans Medium" panose="020B0706030804020204" pitchFamily="34" charset="0"/>
                      </a:endParaRPr>
                    </a:p>
                  </a:txBody>
                  <a:tcPr marL="90000" marR="90000" anchor="ctr"/>
                </a:tc>
                <a:tc>
                  <a:txBody>
                    <a:bodyPr/>
                    <a:lstStyle/>
                    <a:p>
                      <a:pPr algn="ctr"/>
                      <a:r>
                        <a:rPr lang="en-US" sz="1500">
                          <a:solidFill>
                            <a:schemeClr val="tx1"/>
                          </a:solidFill>
                          <a:latin typeface="+mn-lt"/>
                          <a:ea typeface="Work Sans Medium" panose="020B0706030804020204" pitchFamily="34" charset="0"/>
                          <a:cs typeface="Work Sans Medium" panose="020B0706030804020204" pitchFamily="34" charset="0"/>
                        </a:rPr>
                        <a:t>Aug</a:t>
                      </a:r>
                      <a:endParaRPr lang="en-US" sz="1500" b="0">
                        <a:solidFill>
                          <a:schemeClr val="tx1"/>
                        </a:solidFill>
                        <a:latin typeface="+mn-lt"/>
                        <a:ea typeface="Work Sans Medium" panose="020B0706030804020204" pitchFamily="34" charset="0"/>
                        <a:cs typeface="Work Sans Medium" panose="020B0706030804020204" pitchFamily="34" charset="0"/>
                      </a:endParaRPr>
                    </a:p>
                  </a:txBody>
                  <a:tcPr marL="90000" marR="90000" anchor="ctr"/>
                </a:tc>
                <a:tc>
                  <a:txBody>
                    <a:bodyPr/>
                    <a:lstStyle/>
                    <a:p>
                      <a:pPr algn="ctr"/>
                      <a:r>
                        <a:rPr lang="en-US" sz="1500">
                          <a:solidFill>
                            <a:schemeClr val="tx1"/>
                          </a:solidFill>
                          <a:latin typeface="+mn-lt"/>
                          <a:ea typeface="Work Sans Medium" panose="020B0706030804020204" pitchFamily="34" charset="0"/>
                          <a:cs typeface="Work Sans Medium" panose="020B0706030804020204" pitchFamily="34" charset="0"/>
                        </a:rPr>
                        <a:t>Sep</a:t>
                      </a:r>
                      <a:endParaRPr lang="en-US" sz="1500" b="0">
                        <a:solidFill>
                          <a:schemeClr val="tx1"/>
                        </a:solidFill>
                        <a:latin typeface="+mn-lt"/>
                        <a:ea typeface="Work Sans Medium" panose="020B0706030804020204" pitchFamily="34" charset="0"/>
                        <a:cs typeface="Work Sans Medium" panose="020B0706030804020204" pitchFamily="34" charset="0"/>
                      </a:endParaRPr>
                    </a:p>
                  </a:txBody>
                  <a:tcPr marL="90000" marR="90000" anchor="ctr"/>
                </a:tc>
                <a:tc>
                  <a:txBody>
                    <a:bodyPr/>
                    <a:lstStyle/>
                    <a:p>
                      <a:pPr algn="ctr"/>
                      <a:r>
                        <a:rPr lang="en-US" sz="1500">
                          <a:solidFill>
                            <a:schemeClr val="tx1"/>
                          </a:solidFill>
                          <a:latin typeface="+mn-lt"/>
                          <a:ea typeface="Work Sans Medium" panose="020B0706030804020204" pitchFamily="34" charset="0"/>
                          <a:cs typeface="Work Sans Medium" panose="020B0706030804020204" pitchFamily="34" charset="0"/>
                        </a:rPr>
                        <a:t>Oct</a:t>
                      </a:r>
                      <a:endParaRPr lang="en-US" sz="1500" b="0">
                        <a:solidFill>
                          <a:schemeClr val="tx1"/>
                        </a:solidFill>
                        <a:latin typeface="+mn-lt"/>
                        <a:ea typeface="Work Sans Medium" panose="020B0706030804020204" pitchFamily="34" charset="0"/>
                        <a:cs typeface="Work Sans Medium" panose="020B0706030804020204" pitchFamily="34" charset="0"/>
                      </a:endParaRPr>
                    </a:p>
                  </a:txBody>
                  <a:tcPr marL="90000" marR="90000" anchor="ctr"/>
                </a:tc>
                <a:tc>
                  <a:txBody>
                    <a:bodyPr/>
                    <a:lstStyle/>
                    <a:p>
                      <a:pPr algn="ctr"/>
                      <a:r>
                        <a:rPr lang="en-US" sz="1500">
                          <a:solidFill>
                            <a:schemeClr val="tx1"/>
                          </a:solidFill>
                          <a:latin typeface="+mn-lt"/>
                          <a:ea typeface="Work Sans Medium" panose="020B0706030804020204" pitchFamily="34" charset="0"/>
                          <a:cs typeface="Work Sans Medium" panose="020B0706030804020204" pitchFamily="34" charset="0"/>
                        </a:rPr>
                        <a:t>Nov</a:t>
                      </a:r>
                      <a:endParaRPr lang="en-US" sz="1500" b="0">
                        <a:solidFill>
                          <a:schemeClr val="tx1"/>
                        </a:solidFill>
                        <a:latin typeface="+mn-lt"/>
                        <a:ea typeface="Work Sans Medium" panose="020B0706030804020204" pitchFamily="34" charset="0"/>
                        <a:cs typeface="Work Sans Medium" panose="020B0706030804020204" pitchFamily="34" charset="0"/>
                      </a:endParaRPr>
                    </a:p>
                  </a:txBody>
                  <a:tcPr marL="90000" marR="90000" anchor="ctr"/>
                </a:tc>
                <a:tc>
                  <a:txBody>
                    <a:bodyPr/>
                    <a:lstStyle/>
                    <a:p>
                      <a:pPr algn="ctr"/>
                      <a:r>
                        <a:rPr lang="en-US" sz="1500">
                          <a:solidFill>
                            <a:schemeClr val="tx1"/>
                          </a:solidFill>
                          <a:latin typeface="+mn-lt"/>
                          <a:ea typeface="Work Sans Medium" panose="020B0706030804020204" pitchFamily="34" charset="0"/>
                          <a:cs typeface="Work Sans Medium" panose="020B0706030804020204" pitchFamily="34" charset="0"/>
                        </a:rPr>
                        <a:t>Dec</a:t>
                      </a:r>
                      <a:endParaRPr lang="en-US" sz="1500" b="0">
                        <a:solidFill>
                          <a:schemeClr val="tx1"/>
                        </a:solidFill>
                        <a:latin typeface="+mn-lt"/>
                        <a:ea typeface="Work Sans Medium" panose="020B0706030804020204" pitchFamily="34" charset="0"/>
                        <a:cs typeface="Work Sans Medium" panose="020B0706030804020204" pitchFamily="34" charset="0"/>
                      </a:endParaRPr>
                    </a:p>
                  </a:txBody>
                  <a:tcPr marL="90000" marR="90000" anchor="ctr">
                    <a:lnR w="19050" cap="flat" cmpd="sng" algn="ctr">
                      <a:noFill/>
                      <a:prstDash val="solid"/>
                      <a:round/>
                      <a:headEnd type="none" w="med" len="med"/>
                      <a:tailEnd type="none" w="med" len="med"/>
                    </a:lnR>
                  </a:tcPr>
                </a:tc>
                <a:extLst>
                  <a:ext uri="{0D108BD9-81ED-4DB2-BD59-A6C34878D82A}">
                    <a16:rowId xmlns:a16="http://schemas.microsoft.com/office/drawing/2014/main" val="10000"/>
                  </a:ext>
                </a:extLst>
              </a:tr>
              <a:tr h="452146">
                <a:tc>
                  <a:txBody>
                    <a:bodyPr/>
                    <a:lstStyle/>
                    <a:p>
                      <a:r>
                        <a:rPr lang="en-US" sz="1500"/>
                        <a:t>Project one</a:t>
                      </a:r>
                      <a:endParaRPr lang="en-US" sz="1500">
                        <a:latin typeface="+mn-lt"/>
                        <a:ea typeface="Work Sans Medium" panose="020B0706030804020204" pitchFamily="34" charset="0"/>
                        <a:cs typeface="Work Sans Medium" panose="020B0706030804020204" pitchFamily="34" charset="0"/>
                      </a:endParaRPr>
                    </a:p>
                  </a:txBody>
                  <a:tcPr marL="216000" anchor="ctr">
                    <a:lnL w="19050" cap="flat" cmpd="sng" algn="ctr">
                      <a:noFill/>
                      <a:prstDash val="solid"/>
                      <a:round/>
                      <a:headEnd type="none" w="med" len="med"/>
                      <a:tailEnd type="none" w="med" len="med"/>
                    </a:lnL>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lnR w="19050" cap="flat" cmpd="sng" algn="ctr">
                      <a:noFill/>
                      <a:prstDash val="solid"/>
                      <a:round/>
                      <a:headEnd type="none" w="med" len="med"/>
                      <a:tailEnd type="none" w="med" len="med"/>
                    </a:lnR>
                  </a:tcPr>
                </a:tc>
                <a:extLst>
                  <a:ext uri="{0D108BD9-81ED-4DB2-BD59-A6C34878D82A}">
                    <a16:rowId xmlns:a16="http://schemas.microsoft.com/office/drawing/2014/main" val="10001"/>
                  </a:ext>
                </a:extLst>
              </a:tr>
              <a:tr h="452146">
                <a:tc>
                  <a:txBody>
                    <a:bodyPr/>
                    <a:lstStyle/>
                    <a:p>
                      <a:r>
                        <a:rPr lang="en-US" sz="1500"/>
                        <a:t>Project two</a:t>
                      </a:r>
                      <a:endParaRPr lang="en-US" sz="1500">
                        <a:latin typeface="+mn-lt"/>
                        <a:ea typeface="Work Sans Medium" panose="020B0706030804020204" pitchFamily="34" charset="0"/>
                        <a:cs typeface="Work Sans Medium" panose="020B0706030804020204" pitchFamily="34" charset="0"/>
                      </a:endParaRPr>
                    </a:p>
                  </a:txBody>
                  <a:tcPr marL="216000" anchor="ctr">
                    <a:lnL w="19050" cap="flat" cmpd="sng" algn="ctr">
                      <a:noFill/>
                      <a:prstDash val="solid"/>
                      <a:round/>
                      <a:headEnd type="none" w="med" len="med"/>
                      <a:tailEnd type="none" w="med" len="med"/>
                    </a:lnL>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lnR w="19050" cap="flat" cmpd="sng" algn="ctr">
                      <a:noFill/>
                      <a:prstDash val="solid"/>
                      <a:round/>
                      <a:headEnd type="none" w="med" len="med"/>
                      <a:tailEnd type="none" w="med" len="med"/>
                    </a:lnR>
                  </a:tcPr>
                </a:tc>
                <a:extLst>
                  <a:ext uri="{0D108BD9-81ED-4DB2-BD59-A6C34878D82A}">
                    <a16:rowId xmlns:a16="http://schemas.microsoft.com/office/drawing/2014/main" val="10002"/>
                  </a:ext>
                </a:extLst>
              </a:tr>
              <a:tr h="452146">
                <a:tc>
                  <a:txBody>
                    <a:bodyPr/>
                    <a:lstStyle/>
                    <a:p>
                      <a:r>
                        <a:rPr lang="en-US" sz="1500"/>
                        <a:t>Project three</a:t>
                      </a:r>
                      <a:endParaRPr lang="en-US" sz="1500">
                        <a:latin typeface="+mn-lt"/>
                        <a:ea typeface="Work Sans Medium" panose="020B0706030804020204" pitchFamily="34" charset="0"/>
                        <a:cs typeface="Work Sans Medium" panose="020B0706030804020204" pitchFamily="34" charset="0"/>
                      </a:endParaRPr>
                    </a:p>
                  </a:txBody>
                  <a:tcPr marL="216000" anchor="ctr">
                    <a:lnL w="19050" cap="flat" cmpd="sng" algn="ctr">
                      <a:noFill/>
                      <a:prstDash val="solid"/>
                      <a:round/>
                      <a:headEnd type="none" w="med" len="med"/>
                      <a:tailEnd type="none" w="med" len="med"/>
                    </a:lnL>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lnR w="19050" cap="flat" cmpd="sng" algn="ctr">
                      <a:noFill/>
                      <a:prstDash val="solid"/>
                      <a:round/>
                      <a:headEnd type="none" w="med" len="med"/>
                      <a:tailEnd type="none" w="med" len="med"/>
                    </a:lnR>
                  </a:tcPr>
                </a:tc>
                <a:extLst>
                  <a:ext uri="{0D108BD9-81ED-4DB2-BD59-A6C34878D82A}">
                    <a16:rowId xmlns:a16="http://schemas.microsoft.com/office/drawing/2014/main" val="10003"/>
                  </a:ext>
                </a:extLst>
              </a:tr>
              <a:tr h="452146">
                <a:tc>
                  <a:txBody>
                    <a:bodyPr/>
                    <a:lstStyle/>
                    <a:p>
                      <a:r>
                        <a:rPr lang="en-US" sz="1500">
                          <a:latin typeface="+mn-lt"/>
                          <a:ea typeface="Work Sans Medium" panose="020B0706030804020204" pitchFamily="34" charset="0"/>
                          <a:cs typeface="Work Sans Medium" panose="020B0706030804020204" pitchFamily="34" charset="0"/>
                        </a:rPr>
                        <a:t>Project four</a:t>
                      </a:r>
                    </a:p>
                  </a:txBody>
                  <a:tcPr marL="216000" anchor="ctr">
                    <a:lnL w="19050" cap="flat" cmpd="sng" algn="ctr">
                      <a:noFill/>
                      <a:prstDash val="solid"/>
                      <a:round/>
                      <a:headEnd type="none" w="med" len="med"/>
                      <a:tailEnd type="none" w="med" len="med"/>
                    </a:lnL>
                    <a:solidFill>
                      <a:schemeClr val="bg2"/>
                    </a:solidFill>
                  </a:tcPr>
                </a:tc>
                <a:tc>
                  <a:txBody>
                    <a:bodyPr/>
                    <a:lstStyle/>
                    <a:p>
                      <a:endParaRPr lang="en-US">
                        <a:latin typeface="Work Sans Medium" panose="020B0706030804020204" pitchFamily="34" charset="0"/>
                        <a:ea typeface="Work Sans Medium" panose="020B0706030804020204" pitchFamily="34" charset="0"/>
                        <a:cs typeface="Work Sans Medium" panose="020B0706030804020204" pitchFamily="34" charset="0"/>
                      </a:endParaRPr>
                    </a:p>
                  </a:txBody>
                  <a:tcPr>
                    <a:solidFill>
                      <a:schemeClr val="bg2"/>
                    </a:solidFill>
                  </a:tcPr>
                </a:tc>
                <a:tc>
                  <a:txBody>
                    <a:bodyPr/>
                    <a:lstStyle/>
                    <a:p>
                      <a:endParaRPr lang="en-US">
                        <a:latin typeface="Work Sans Medium" panose="020B0706030804020204" pitchFamily="34" charset="0"/>
                        <a:ea typeface="Work Sans Medium" panose="020B0706030804020204" pitchFamily="34" charset="0"/>
                        <a:cs typeface="Work Sans Medium" panose="020B0706030804020204" pitchFamily="34" charset="0"/>
                      </a:endParaRPr>
                    </a:p>
                  </a:txBody>
                  <a:tcPr>
                    <a:solidFill>
                      <a:schemeClr val="bg2"/>
                    </a:solidFill>
                  </a:tcPr>
                </a:tc>
                <a:tc>
                  <a:txBody>
                    <a:bodyPr/>
                    <a:lstStyle/>
                    <a:p>
                      <a:endParaRPr lang="en-US">
                        <a:latin typeface="Work Sans Medium" panose="020B0706030804020204" pitchFamily="34" charset="0"/>
                        <a:ea typeface="Work Sans Medium" panose="020B0706030804020204" pitchFamily="34" charset="0"/>
                        <a:cs typeface="Work Sans Medium" panose="020B0706030804020204" pitchFamily="34" charset="0"/>
                      </a:endParaRPr>
                    </a:p>
                  </a:txBody>
                  <a:tcPr>
                    <a:solidFill>
                      <a:schemeClr val="bg2"/>
                    </a:solidFill>
                  </a:tcPr>
                </a:tc>
                <a:tc>
                  <a:txBody>
                    <a:bodyPr/>
                    <a:lstStyle/>
                    <a:p>
                      <a:endParaRPr lang="en-US">
                        <a:latin typeface="Work Sans Medium" panose="020B0706030804020204" pitchFamily="34" charset="0"/>
                        <a:ea typeface="Work Sans Medium" panose="020B0706030804020204" pitchFamily="34" charset="0"/>
                        <a:cs typeface="Work Sans Medium" panose="020B0706030804020204" pitchFamily="34" charset="0"/>
                      </a:endParaRPr>
                    </a:p>
                  </a:txBody>
                  <a:tcPr>
                    <a:solidFill>
                      <a:schemeClr val="bg2"/>
                    </a:solidFill>
                  </a:tcPr>
                </a:tc>
                <a:tc>
                  <a:txBody>
                    <a:bodyPr/>
                    <a:lstStyle/>
                    <a:p>
                      <a:endParaRPr lang="en-US">
                        <a:latin typeface="Work Sans Medium" panose="020B0706030804020204" pitchFamily="34" charset="0"/>
                        <a:ea typeface="Work Sans Medium" panose="020B0706030804020204" pitchFamily="34" charset="0"/>
                        <a:cs typeface="Work Sans Medium" panose="020B0706030804020204" pitchFamily="34" charset="0"/>
                      </a:endParaRPr>
                    </a:p>
                  </a:txBody>
                  <a:tcPr>
                    <a:solidFill>
                      <a:schemeClr val="bg2"/>
                    </a:solidFill>
                  </a:tcPr>
                </a:tc>
                <a:tc>
                  <a:txBody>
                    <a:bodyPr/>
                    <a:lstStyle/>
                    <a:p>
                      <a:endParaRPr lang="en-US">
                        <a:latin typeface="Work Sans Medium" panose="020B0706030804020204" pitchFamily="34" charset="0"/>
                        <a:ea typeface="Work Sans Medium" panose="020B0706030804020204" pitchFamily="34" charset="0"/>
                        <a:cs typeface="Work Sans Medium" panose="020B0706030804020204" pitchFamily="34" charset="0"/>
                      </a:endParaRPr>
                    </a:p>
                  </a:txBody>
                  <a:tcPr>
                    <a:solidFill>
                      <a:schemeClr val="bg2"/>
                    </a:solidFill>
                  </a:tcPr>
                </a:tc>
                <a:tc>
                  <a:txBody>
                    <a:bodyPr/>
                    <a:lstStyle/>
                    <a:p>
                      <a:endParaRPr lang="en-US">
                        <a:latin typeface="Work Sans Medium" panose="020B0706030804020204" pitchFamily="34" charset="0"/>
                        <a:ea typeface="Work Sans Medium" panose="020B0706030804020204" pitchFamily="34" charset="0"/>
                        <a:cs typeface="Work Sans Medium" panose="020B0706030804020204" pitchFamily="34" charset="0"/>
                      </a:endParaRPr>
                    </a:p>
                  </a:txBody>
                  <a:tcPr>
                    <a:solidFill>
                      <a:schemeClr val="bg2"/>
                    </a:solidFill>
                  </a:tcPr>
                </a:tc>
                <a:tc>
                  <a:txBody>
                    <a:bodyPr/>
                    <a:lstStyle/>
                    <a:p>
                      <a:endParaRPr lang="en-US">
                        <a:latin typeface="Work Sans Medium" panose="020B0706030804020204" pitchFamily="34" charset="0"/>
                        <a:ea typeface="Work Sans Medium" panose="020B0706030804020204" pitchFamily="34" charset="0"/>
                        <a:cs typeface="Work Sans Medium" panose="020B0706030804020204" pitchFamily="34" charset="0"/>
                      </a:endParaRPr>
                    </a:p>
                  </a:txBody>
                  <a:tcPr>
                    <a:solidFill>
                      <a:schemeClr val="bg2"/>
                    </a:solidFill>
                  </a:tcPr>
                </a:tc>
                <a:tc>
                  <a:txBody>
                    <a:bodyPr/>
                    <a:lstStyle/>
                    <a:p>
                      <a:endParaRPr lang="en-US">
                        <a:latin typeface="Work Sans Medium" panose="020B0706030804020204" pitchFamily="34" charset="0"/>
                        <a:ea typeface="Work Sans Medium" panose="020B0706030804020204" pitchFamily="34" charset="0"/>
                        <a:cs typeface="Work Sans Medium" panose="020B0706030804020204" pitchFamily="34" charset="0"/>
                      </a:endParaRPr>
                    </a:p>
                  </a:txBody>
                  <a:tcPr>
                    <a:solidFill>
                      <a:schemeClr val="bg2"/>
                    </a:solidFill>
                  </a:tcPr>
                </a:tc>
                <a:tc>
                  <a:txBody>
                    <a:bodyPr/>
                    <a:lstStyle/>
                    <a:p>
                      <a:endParaRPr lang="en-US">
                        <a:latin typeface="Work Sans Medium" panose="020B0706030804020204" pitchFamily="34" charset="0"/>
                        <a:ea typeface="Work Sans Medium" panose="020B0706030804020204" pitchFamily="34" charset="0"/>
                        <a:cs typeface="Work Sans Medium" panose="020B0706030804020204" pitchFamily="34" charset="0"/>
                      </a:endParaRPr>
                    </a:p>
                  </a:txBody>
                  <a:tcPr>
                    <a:solidFill>
                      <a:schemeClr val="bg2"/>
                    </a:solidFill>
                  </a:tcPr>
                </a:tc>
                <a:tc>
                  <a:txBody>
                    <a:bodyPr/>
                    <a:lstStyle/>
                    <a:p>
                      <a:endParaRPr lang="en-US">
                        <a:latin typeface="Work Sans Medium" panose="020B0706030804020204" pitchFamily="34" charset="0"/>
                        <a:ea typeface="Work Sans Medium" panose="020B0706030804020204" pitchFamily="34" charset="0"/>
                        <a:cs typeface="Work Sans Medium" panose="020B0706030804020204" pitchFamily="34" charset="0"/>
                      </a:endParaRPr>
                    </a:p>
                  </a:txBody>
                  <a:tcPr>
                    <a:solidFill>
                      <a:schemeClr val="bg2"/>
                    </a:solidFill>
                  </a:tcPr>
                </a:tc>
                <a:tc>
                  <a:txBody>
                    <a:bodyPr/>
                    <a:lstStyle/>
                    <a:p>
                      <a:endParaRPr lang="en-US">
                        <a:latin typeface="Work Sans Medium" panose="020B0706030804020204" pitchFamily="34" charset="0"/>
                        <a:ea typeface="Work Sans Medium" panose="020B0706030804020204" pitchFamily="34" charset="0"/>
                        <a:cs typeface="Work Sans Medium" panose="020B0706030804020204" pitchFamily="34" charset="0"/>
                      </a:endParaRPr>
                    </a:p>
                  </a:txBody>
                  <a:tcPr>
                    <a:lnR w="19050" cap="flat" cmpd="sng" algn="ctr">
                      <a:noFill/>
                      <a:prstDash val="solid"/>
                      <a:round/>
                      <a:headEnd type="none" w="med" len="med"/>
                      <a:tailEnd type="none" w="med" len="med"/>
                    </a:lnR>
                    <a:solidFill>
                      <a:schemeClr val="bg2"/>
                    </a:solidFill>
                  </a:tcPr>
                </a:tc>
                <a:extLst>
                  <a:ext uri="{0D108BD9-81ED-4DB2-BD59-A6C34878D82A}">
                    <a16:rowId xmlns:a16="http://schemas.microsoft.com/office/drawing/2014/main" val="10004"/>
                  </a:ext>
                </a:extLst>
              </a:tr>
              <a:tr h="452146">
                <a:tc>
                  <a:txBody>
                    <a:bodyPr/>
                    <a:lstStyle/>
                    <a:p>
                      <a:r>
                        <a:rPr lang="en-US" sz="1500"/>
                        <a:t>Project five</a:t>
                      </a:r>
                      <a:endParaRPr lang="en-US" sz="1500">
                        <a:latin typeface="+mn-lt"/>
                        <a:ea typeface="Work Sans Medium" panose="020B0706030804020204" pitchFamily="34" charset="0"/>
                        <a:cs typeface="Work Sans Medium" panose="020B0706030804020204" pitchFamily="34" charset="0"/>
                      </a:endParaRPr>
                    </a:p>
                  </a:txBody>
                  <a:tcPr marL="216000" anchor="ctr">
                    <a:lnL w="19050" cap="flat" cmpd="sng" algn="ctr">
                      <a:noFill/>
                      <a:prstDash val="solid"/>
                      <a:round/>
                      <a:headEnd type="none" w="med" len="med"/>
                      <a:tailEnd type="none" w="med" len="med"/>
                    </a:lnL>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lnR w="19050" cap="flat" cmpd="sng" algn="ctr">
                      <a:noFill/>
                      <a:prstDash val="solid"/>
                      <a:round/>
                      <a:headEnd type="none" w="med" len="med"/>
                      <a:tailEnd type="none" w="med" len="med"/>
                    </a:lnR>
                  </a:tcPr>
                </a:tc>
                <a:extLst>
                  <a:ext uri="{0D108BD9-81ED-4DB2-BD59-A6C34878D82A}">
                    <a16:rowId xmlns:a16="http://schemas.microsoft.com/office/drawing/2014/main" val="10005"/>
                  </a:ext>
                </a:extLst>
              </a:tr>
              <a:tr h="452146">
                <a:tc>
                  <a:txBody>
                    <a:bodyPr/>
                    <a:lstStyle/>
                    <a:p>
                      <a:r>
                        <a:rPr lang="en-US" sz="1500"/>
                        <a:t>Project six</a:t>
                      </a:r>
                      <a:endParaRPr lang="en-US" sz="1500">
                        <a:latin typeface="+mn-lt"/>
                        <a:ea typeface="Work Sans Medium" panose="020B0706030804020204" pitchFamily="34" charset="0"/>
                        <a:cs typeface="Work Sans Medium" panose="020B0706030804020204" pitchFamily="34" charset="0"/>
                      </a:endParaRPr>
                    </a:p>
                  </a:txBody>
                  <a:tcPr marL="216000" anchor="ctr">
                    <a:lnL w="19050" cap="flat" cmpd="sng" algn="ctr">
                      <a:noFill/>
                      <a:prstDash val="solid"/>
                      <a:round/>
                      <a:headEnd type="none" w="med" len="med"/>
                      <a:tailEnd type="none" w="med" len="med"/>
                    </a:lnL>
                    <a:lnB w="6350" cmpd="sng">
                      <a:noFill/>
                    </a:lnB>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lnR w="19050" cap="flat" cmpd="sng" algn="ctr">
                      <a:noFill/>
                      <a:prstDash val="solid"/>
                      <a:round/>
                      <a:headEnd type="none" w="med" len="med"/>
                      <a:tailEnd type="none" w="med" len="med"/>
                    </a:lnR>
                  </a:tcPr>
                </a:tc>
                <a:extLst>
                  <a:ext uri="{0D108BD9-81ED-4DB2-BD59-A6C34878D82A}">
                    <a16:rowId xmlns:a16="http://schemas.microsoft.com/office/drawing/2014/main" val="10006"/>
                  </a:ext>
                </a:extLst>
              </a:tr>
              <a:tr h="452146">
                <a:tc>
                  <a:txBody>
                    <a:bodyPr/>
                    <a:lstStyle/>
                    <a:p>
                      <a:r>
                        <a:rPr lang="en-US" sz="1500"/>
                        <a:t>Project seven</a:t>
                      </a:r>
                      <a:endParaRPr lang="en-US" sz="1500">
                        <a:latin typeface="+mn-lt"/>
                        <a:ea typeface="Work Sans Medium" panose="020B0706030804020204" pitchFamily="34" charset="0"/>
                        <a:cs typeface="Work Sans Medium" panose="020B0706030804020204" pitchFamily="34" charset="0"/>
                      </a:endParaRPr>
                    </a:p>
                  </a:txBody>
                  <a:tcPr marL="216000" anchor="ctr">
                    <a:lnL w="19050" cap="flat" cmpd="sng" algn="ctr">
                      <a:noFill/>
                      <a:prstDash val="solid"/>
                      <a:round/>
                      <a:headEnd type="none" w="med" len="med"/>
                      <a:tailEnd type="none" w="med" len="med"/>
                    </a:lnL>
                    <a:lnR w="6350" cmpd="sng">
                      <a:noFill/>
                      <a:prstDash val="dash"/>
                    </a:lnR>
                    <a:lnT w="6350" cmpd="sng">
                      <a:noFill/>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a:p>
                  </a:txBody>
                  <a:tcPr>
                    <a:lnL w="6350" cmpd="sng">
                      <a:noFill/>
                      <a:prstDash val="dash"/>
                    </a:lnL>
                    <a:lnB w="19050" cap="flat" cmpd="sng" algn="ctr">
                      <a:solidFill>
                        <a:schemeClr val="tx1"/>
                      </a:solidFill>
                      <a:prstDash val="solid"/>
                      <a:round/>
                      <a:headEnd type="none" w="med" len="med"/>
                      <a:tailEnd type="none" w="med" len="med"/>
                    </a:lnB>
                  </a:tcPr>
                </a:tc>
                <a:tc>
                  <a:txBody>
                    <a:bodyPr/>
                    <a:lstStyle/>
                    <a:p>
                      <a:endParaRPr lang="en-US"/>
                    </a:p>
                  </a:txBody>
                  <a:tcPr>
                    <a:lnB w="19050" cap="flat" cmpd="sng" algn="ctr">
                      <a:solidFill>
                        <a:schemeClr val="tx1"/>
                      </a:solidFill>
                      <a:prstDash val="solid"/>
                      <a:round/>
                      <a:headEnd type="none" w="med" len="med"/>
                      <a:tailEnd type="none" w="med" len="med"/>
                    </a:lnB>
                  </a:tcPr>
                </a:tc>
                <a:tc>
                  <a:txBody>
                    <a:bodyPr/>
                    <a:lstStyle/>
                    <a:p>
                      <a:endParaRPr lang="en-US"/>
                    </a:p>
                  </a:txBody>
                  <a:tcPr>
                    <a:lnB w="19050" cap="flat" cmpd="sng" algn="ctr">
                      <a:solidFill>
                        <a:schemeClr val="tx1"/>
                      </a:solidFill>
                      <a:prstDash val="solid"/>
                      <a:round/>
                      <a:headEnd type="none" w="med" len="med"/>
                      <a:tailEnd type="none" w="med" len="med"/>
                    </a:lnB>
                  </a:tcPr>
                </a:tc>
                <a:tc>
                  <a:txBody>
                    <a:bodyPr/>
                    <a:lstStyle/>
                    <a:p>
                      <a:endParaRPr lang="en-US"/>
                    </a:p>
                  </a:txBody>
                  <a:tcPr>
                    <a:lnB w="19050" cap="flat" cmpd="sng" algn="ctr">
                      <a:solidFill>
                        <a:schemeClr val="tx1"/>
                      </a:solidFill>
                      <a:prstDash val="solid"/>
                      <a:round/>
                      <a:headEnd type="none" w="med" len="med"/>
                      <a:tailEnd type="none" w="med" len="med"/>
                    </a:lnB>
                  </a:tcPr>
                </a:tc>
                <a:tc>
                  <a:txBody>
                    <a:bodyPr/>
                    <a:lstStyle/>
                    <a:p>
                      <a:endParaRPr lang="en-US"/>
                    </a:p>
                  </a:txBody>
                  <a:tcPr>
                    <a:lnB w="19050" cap="flat" cmpd="sng" algn="ctr">
                      <a:solidFill>
                        <a:schemeClr val="tx1"/>
                      </a:solidFill>
                      <a:prstDash val="solid"/>
                      <a:round/>
                      <a:headEnd type="none" w="med" len="med"/>
                      <a:tailEnd type="none" w="med" len="med"/>
                    </a:lnB>
                  </a:tcPr>
                </a:tc>
                <a:tc>
                  <a:txBody>
                    <a:bodyPr/>
                    <a:lstStyle/>
                    <a:p>
                      <a:endParaRPr lang="en-US"/>
                    </a:p>
                  </a:txBody>
                  <a:tcPr>
                    <a:lnB w="19050" cap="flat" cmpd="sng" algn="ctr">
                      <a:solidFill>
                        <a:schemeClr val="tx1"/>
                      </a:solidFill>
                      <a:prstDash val="solid"/>
                      <a:round/>
                      <a:headEnd type="none" w="med" len="med"/>
                      <a:tailEnd type="none" w="med" len="med"/>
                    </a:lnB>
                  </a:tcPr>
                </a:tc>
                <a:tc>
                  <a:txBody>
                    <a:bodyPr/>
                    <a:lstStyle/>
                    <a:p>
                      <a:endParaRPr lang="en-US"/>
                    </a:p>
                  </a:txBody>
                  <a:tcPr>
                    <a:lnB w="19050" cap="flat" cmpd="sng" algn="ctr">
                      <a:solidFill>
                        <a:schemeClr val="tx1"/>
                      </a:solidFill>
                      <a:prstDash val="solid"/>
                      <a:round/>
                      <a:headEnd type="none" w="med" len="med"/>
                      <a:tailEnd type="none" w="med" len="med"/>
                    </a:lnB>
                  </a:tcPr>
                </a:tc>
                <a:tc>
                  <a:txBody>
                    <a:bodyPr/>
                    <a:lstStyle/>
                    <a:p>
                      <a:endParaRPr lang="en-US"/>
                    </a:p>
                  </a:txBody>
                  <a:tcPr>
                    <a:lnB w="19050" cap="flat" cmpd="sng" algn="ctr">
                      <a:solidFill>
                        <a:schemeClr val="tx1"/>
                      </a:solidFill>
                      <a:prstDash val="solid"/>
                      <a:round/>
                      <a:headEnd type="none" w="med" len="med"/>
                      <a:tailEnd type="none" w="med" len="med"/>
                    </a:lnB>
                  </a:tcPr>
                </a:tc>
                <a:tc>
                  <a:txBody>
                    <a:bodyPr/>
                    <a:lstStyle/>
                    <a:p>
                      <a:endParaRPr lang="en-US"/>
                    </a:p>
                  </a:txBody>
                  <a:tcPr>
                    <a:lnB w="19050" cap="flat" cmpd="sng" algn="ctr">
                      <a:solidFill>
                        <a:schemeClr val="tx1"/>
                      </a:solidFill>
                      <a:prstDash val="solid"/>
                      <a:round/>
                      <a:headEnd type="none" w="med" len="med"/>
                      <a:tailEnd type="none" w="med" len="med"/>
                    </a:lnB>
                  </a:tcPr>
                </a:tc>
                <a:tc>
                  <a:txBody>
                    <a:bodyPr/>
                    <a:lstStyle/>
                    <a:p>
                      <a:endParaRPr lang="en-US"/>
                    </a:p>
                  </a:txBody>
                  <a:tcPr>
                    <a:lnB w="19050" cap="flat" cmpd="sng" algn="ctr">
                      <a:solidFill>
                        <a:schemeClr val="tx1"/>
                      </a:solidFill>
                      <a:prstDash val="solid"/>
                      <a:round/>
                      <a:headEnd type="none" w="med" len="med"/>
                      <a:tailEnd type="none" w="med" len="med"/>
                    </a:lnB>
                  </a:tcPr>
                </a:tc>
                <a:tc>
                  <a:txBody>
                    <a:bodyPr/>
                    <a:lstStyle/>
                    <a:p>
                      <a:endParaRPr lang="en-US"/>
                    </a:p>
                  </a:txBody>
                  <a:tcPr>
                    <a:lnB w="19050" cap="flat" cmpd="sng" algn="ctr">
                      <a:solidFill>
                        <a:schemeClr val="tx1"/>
                      </a:solidFill>
                      <a:prstDash val="solid"/>
                      <a:round/>
                      <a:headEnd type="none" w="med" len="med"/>
                      <a:tailEnd type="none" w="med" len="med"/>
                    </a:lnB>
                  </a:tcPr>
                </a:tc>
                <a:tc>
                  <a:txBody>
                    <a:bodyPr/>
                    <a:lstStyle/>
                    <a:p>
                      <a:endParaRPr lang="en-US"/>
                    </a:p>
                  </a:txBody>
                  <a:tcPr>
                    <a:lnR w="19050" cap="flat" cmpd="sng" algn="ctr">
                      <a:noFill/>
                      <a:prstDash val="solid"/>
                      <a:round/>
                      <a:headEnd type="none" w="med" len="med"/>
                      <a:tailEnd type="none" w="med" len="med"/>
                    </a:lnR>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bl>
          </a:graphicData>
        </a:graphic>
      </p:graphicFrame>
      <p:grpSp>
        <p:nvGrpSpPr>
          <p:cNvPr id="8" name="Group 7"/>
          <p:cNvGrpSpPr/>
          <p:nvPr/>
        </p:nvGrpSpPr>
        <p:grpSpPr>
          <a:xfrm>
            <a:off x="4636250" y="1676722"/>
            <a:ext cx="3155200" cy="304800"/>
            <a:chOff x="4157662" y="1681162"/>
            <a:chExt cx="2917075" cy="304800"/>
          </a:xfrm>
        </p:grpSpPr>
        <p:sp>
          <p:nvSpPr>
            <p:cNvPr id="9" name="Rectangle 8"/>
            <p:cNvSpPr>
              <a:spLocks noChangeAspect="1"/>
            </p:cNvSpPr>
            <p:nvPr/>
          </p:nvSpPr>
          <p:spPr>
            <a:xfrm>
              <a:off x="4326357" y="1759340"/>
              <a:ext cx="152771" cy="15398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4467220" y="1697832"/>
              <a:ext cx="1112933" cy="276999"/>
            </a:xfrm>
            <a:prstGeom prst="rect">
              <a:avLst/>
            </a:prstGeom>
            <a:noFill/>
          </p:spPr>
          <p:txBody>
            <a:bodyPr wrap="none" rtlCol="0">
              <a:spAutoFit/>
            </a:bodyPr>
            <a:lstStyle/>
            <a:p>
              <a:r>
                <a:rPr lang="en-US" sz="1200"/>
                <a:t>Present Sales</a:t>
              </a:r>
            </a:p>
          </p:txBody>
        </p:sp>
        <p:sp>
          <p:nvSpPr>
            <p:cNvPr id="11" name="Rectangle 10"/>
            <p:cNvSpPr>
              <a:spLocks noChangeAspect="1"/>
            </p:cNvSpPr>
            <p:nvPr/>
          </p:nvSpPr>
          <p:spPr>
            <a:xfrm>
              <a:off x="5650334" y="1759340"/>
              <a:ext cx="152771" cy="15398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5800723" y="1697832"/>
              <a:ext cx="1221809" cy="276999"/>
            </a:xfrm>
            <a:prstGeom prst="rect">
              <a:avLst/>
            </a:prstGeom>
            <a:noFill/>
          </p:spPr>
          <p:txBody>
            <a:bodyPr wrap="none" rtlCol="0">
              <a:spAutoFit/>
            </a:bodyPr>
            <a:lstStyle/>
            <a:p>
              <a:r>
                <a:rPr lang="en-US" sz="1200"/>
                <a:t>Expected Sales</a:t>
              </a:r>
            </a:p>
          </p:txBody>
        </p:sp>
        <p:sp>
          <p:nvSpPr>
            <p:cNvPr id="15" name="Rectangle 14"/>
            <p:cNvSpPr/>
            <p:nvPr/>
          </p:nvSpPr>
          <p:spPr>
            <a:xfrm>
              <a:off x="4157662" y="1681162"/>
              <a:ext cx="2917075" cy="304800"/>
            </a:xfrm>
            <a:prstGeom prst="rect">
              <a:avLst/>
            </a:prstGeom>
            <a:noFill/>
            <a:ln>
              <a:solidFill>
                <a:schemeClr val="tx1">
                  <a:alpha val="2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7" name="Straight Connector 16"/>
          <p:cNvCxnSpPr/>
          <p:nvPr/>
        </p:nvCxnSpPr>
        <p:spPr>
          <a:xfrm>
            <a:off x="3343275" y="3122320"/>
            <a:ext cx="3561051" cy="0"/>
          </a:xfrm>
          <a:prstGeom prst="line">
            <a:avLst/>
          </a:prstGeom>
          <a:ln w="28575">
            <a:tailEnd type="diamond" w="lg" len="lg"/>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4749800" y="3573170"/>
            <a:ext cx="2853026" cy="0"/>
          </a:xfrm>
          <a:prstGeom prst="line">
            <a:avLst/>
          </a:prstGeom>
          <a:ln w="28575">
            <a:solidFill>
              <a:schemeClr val="accent2"/>
            </a:solidFill>
            <a:tailEnd type="diamond" w="lg" len="lg"/>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4064000" y="4024020"/>
            <a:ext cx="1424276" cy="0"/>
          </a:xfrm>
          <a:prstGeom prst="line">
            <a:avLst/>
          </a:prstGeom>
          <a:ln w="28575">
            <a:solidFill>
              <a:schemeClr val="accent1"/>
            </a:solidFill>
            <a:tailEnd type="diamond" w="lg" len="lg"/>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6912099" y="4939808"/>
            <a:ext cx="3573813" cy="0"/>
          </a:xfrm>
          <a:prstGeom prst="line">
            <a:avLst/>
          </a:prstGeom>
          <a:ln w="28575">
            <a:solidFill>
              <a:schemeClr val="accent1"/>
            </a:solidFill>
            <a:tailEnd type="diamond" w="lg" len="lg"/>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3300021" y="5385729"/>
            <a:ext cx="5048332" cy="0"/>
          </a:xfrm>
          <a:prstGeom prst="line">
            <a:avLst/>
          </a:prstGeom>
          <a:ln w="28575">
            <a:solidFill>
              <a:schemeClr val="accent2"/>
            </a:solidFill>
            <a:tailEnd type="diamond" w="lg" len="lg"/>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9060873" y="5824028"/>
            <a:ext cx="2171205" cy="0"/>
          </a:xfrm>
          <a:prstGeom prst="line">
            <a:avLst/>
          </a:prstGeom>
          <a:ln w="28575">
            <a:solidFill>
              <a:schemeClr val="accent1"/>
            </a:solidFill>
            <a:tailEnd type="diamond" w="lg" len="lg"/>
          </a:ln>
        </p:spPr>
        <p:style>
          <a:lnRef idx="1">
            <a:schemeClr val="accent1"/>
          </a:lnRef>
          <a:fillRef idx="0">
            <a:schemeClr val="accent1"/>
          </a:fillRef>
          <a:effectRef idx="0">
            <a:schemeClr val="accent1"/>
          </a:effectRef>
          <a:fontRef idx="minor">
            <a:schemeClr val="tx1"/>
          </a:fontRef>
        </p:style>
      </p:cxnSp>
      <p:sp>
        <p:nvSpPr>
          <p:cNvPr id="29" name="Slide Number Placeholder 28">
            <a:extLst>
              <a:ext uri="{FF2B5EF4-FFF2-40B4-BE49-F238E27FC236}">
                <a16:creationId xmlns:a16="http://schemas.microsoft.com/office/drawing/2014/main" id="{D82B5E27-28ED-444A-B0A8-8BD740A836B7}"/>
              </a:ext>
            </a:extLst>
          </p:cNvPr>
          <p:cNvSpPr>
            <a:spLocks noGrp="1"/>
          </p:cNvSpPr>
          <p:nvPr>
            <p:ph type="sldNum" sz="quarter" idx="10"/>
          </p:nvPr>
        </p:nvSpPr>
        <p:spPr/>
        <p:txBody>
          <a:bodyPr/>
          <a:lstStyle/>
          <a:p>
            <a:fld id="{4E6DB2D9-BBD8-435B-B34A-9B8472CE273E}" type="slidenum">
              <a:rPr lang="en-US" smtClean="0"/>
              <a:pPr/>
              <a:t>56</a:t>
            </a:fld>
            <a:endParaRPr lang="en-US"/>
          </a:p>
        </p:txBody>
      </p:sp>
      <p:sp>
        <p:nvSpPr>
          <p:cNvPr id="30" name="Date Placeholder 29">
            <a:extLst>
              <a:ext uri="{FF2B5EF4-FFF2-40B4-BE49-F238E27FC236}">
                <a16:creationId xmlns:a16="http://schemas.microsoft.com/office/drawing/2014/main" id="{BB457173-C142-44B7-98B0-C74CBEDACDB2}"/>
              </a:ext>
            </a:extLst>
          </p:cNvPr>
          <p:cNvSpPr>
            <a:spLocks noGrp="1"/>
          </p:cNvSpPr>
          <p:nvPr>
            <p:ph type="dt" sz="half" idx="13"/>
          </p:nvPr>
        </p:nvSpPr>
        <p:spPr/>
        <p:txBody>
          <a:bodyPr/>
          <a:lstStyle/>
          <a:p>
            <a:fld id="{D2E103B7-31E0-49F6-B3E8-B6611030B37C}" type="datetime1">
              <a:rPr lang="en-US" smtClean="0"/>
              <a:t>7/24/2019</a:t>
            </a:fld>
            <a:endParaRPr lang="en-US"/>
          </a:p>
        </p:txBody>
      </p:sp>
    </p:spTree>
    <p:extLst>
      <p:ext uri="{BB962C8B-B14F-4D97-AF65-F5344CB8AC3E}">
        <p14:creationId xmlns:p14="http://schemas.microsoft.com/office/powerpoint/2010/main" val="105751050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7459" y="515462"/>
            <a:ext cx="11117083" cy="600164"/>
          </a:xfrm>
        </p:spPr>
        <p:txBody>
          <a:bodyPr/>
          <a:lstStyle/>
          <a:p>
            <a:r>
              <a:rPr lang="en-US" noProof="0"/>
              <a:t>Business Model</a:t>
            </a:r>
          </a:p>
        </p:txBody>
      </p:sp>
      <p:sp>
        <p:nvSpPr>
          <p:cNvPr id="11" name="Text Placeholder 10"/>
          <p:cNvSpPr>
            <a:spLocks noGrp="1"/>
          </p:cNvSpPr>
          <p:nvPr>
            <p:ph type="body" sz="quarter" idx="12"/>
          </p:nvPr>
        </p:nvSpPr>
        <p:spPr/>
        <p:txBody>
          <a:bodyPr/>
          <a:lstStyle/>
          <a:p>
            <a:r>
              <a:rPr lang="en-US"/>
              <a:t>Subtitle goes here</a:t>
            </a:r>
          </a:p>
        </p:txBody>
      </p:sp>
      <p:sp>
        <p:nvSpPr>
          <p:cNvPr id="7" name="TextBox 6"/>
          <p:cNvSpPr txBox="1"/>
          <p:nvPr/>
        </p:nvSpPr>
        <p:spPr>
          <a:xfrm>
            <a:off x="518333" y="4315546"/>
            <a:ext cx="2587929" cy="934358"/>
          </a:xfrm>
          <a:prstGeom prst="rect">
            <a:avLst/>
          </a:prstGeom>
          <a:noFill/>
        </p:spPr>
        <p:txBody>
          <a:bodyPr wrap="square" rtlCol="0">
            <a:spAutoFit/>
          </a:bodyPr>
          <a:lstStyle/>
          <a:p>
            <a:pPr algn="ctr">
              <a:lnSpc>
                <a:spcPct val="114000"/>
              </a:lnSpc>
            </a:pPr>
            <a:r>
              <a:rPr lang="en-US" sz="1200"/>
              <a:t>Lorem ipsum dolor sit </a:t>
            </a:r>
            <a:r>
              <a:rPr lang="en-US" sz="1200" err="1"/>
              <a:t>amet</a:t>
            </a:r>
            <a:r>
              <a:rPr lang="en-US" sz="1200"/>
              <a:t>, </a:t>
            </a:r>
            <a:br>
              <a:rPr lang="en-US" sz="1200"/>
            </a:br>
            <a:r>
              <a:rPr lang="en-US" sz="1200"/>
              <a:t>lorem </a:t>
            </a:r>
            <a:r>
              <a:rPr lang="en-US" sz="1200" err="1"/>
              <a:t>consectetuer</a:t>
            </a:r>
            <a:r>
              <a:rPr lang="en-US" sz="1200"/>
              <a:t> </a:t>
            </a:r>
            <a:r>
              <a:rPr lang="en-US" sz="1200" err="1"/>
              <a:t>adipiscing</a:t>
            </a:r>
            <a:r>
              <a:rPr lang="en-US" sz="1200"/>
              <a:t> </a:t>
            </a:r>
            <a:r>
              <a:rPr lang="en-US" sz="1200" err="1"/>
              <a:t>elit</a:t>
            </a:r>
            <a:r>
              <a:rPr lang="en-US" sz="1200"/>
              <a:t> </a:t>
            </a:r>
            <a:r>
              <a:rPr lang="en-US" sz="1200" err="1"/>
              <a:t>dol</a:t>
            </a:r>
            <a:r>
              <a:rPr lang="en-US" sz="1200"/>
              <a:t> </a:t>
            </a:r>
            <a:r>
              <a:rPr lang="en-US" sz="1200" err="1"/>
              <a:t>nulem</a:t>
            </a:r>
            <a:r>
              <a:rPr lang="en-US" sz="1200"/>
              <a:t>. Ipsum dolor sit </a:t>
            </a:r>
            <a:r>
              <a:rPr lang="en-US" sz="1200" err="1"/>
              <a:t>amet</a:t>
            </a:r>
            <a:r>
              <a:rPr lang="en-US" sz="1200"/>
              <a:t>, </a:t>
            </a:r>
            <a:r>
              <a:rPr lang="en-US" sz="1200" err="1"/>
              <a:t>consectetuer</a:t>
            </a:r>
            <a:r>
              <a:rPr lang="en-US" sz="1200"/>
              <a:t> </a:t>
            </a:r>
            <a:r>
              <a:rPr lang="en-US" sz="1200" err="1"/>
              <a:t>adipiscing</a:t>
            </a:r>
            <a:r>
              <a:rPr lang="en-US" sz="1200"/>
              <a:t> </a:t>
            </a:r>
          </a:p>
        </p:txBody>
      </p:sp>
      <p:sp>
        <p:nvSpPr>
          <p:cNvPr id="10" name="TextBox 9"/>
          <p:cNvSpPr txBox="1"/>
          <p:nvPr/>
        </p:nvSpPr>
        <p:spPr>
          <a:xfrm>
            <a:off x="574048" y="3625674"/>
            <a:ext cx="2476499" cy="323165"/>
          </a:xfrm>
          <a:prstGeom prst="rect">
            <a:avLst/>
          </a:prstGeom>
          <a:noFill/>
        </p:spPr>
        <p:txBody>
          <a:bodyPr wrap="square" rtlCol="0">
            <a:spAutoFit/>
          </a:bodyPr>
          <a:lstStyle/>
          <a:p>
            <a:pPr algn="ctr"/>
            <a:r>
              <a:rPr lang="en-US" sz="1500"/>
              <a:t>ACCUMSAN</a:t>
            </a:r>
          </a:p>
        </p:txBody>
      </p:sp>
      <p:sp>
        <p:nvSpPr>
          <p:cNvPr id="41" name="Freeform 21"/>
          <p:cNvSpPr>
            <a:spLocks noChangeAspect="1"/>
          </p:cNvSpPr>
          <p:nvPr/>
        </p:nvSpPr>
        <p:spPr bwMode="auto">
          <a:xfrm>
            <a:off x="3186011" y="2485593"/>
            <a:ext cx="127550" cy="377924"/>
          </a:xfrm>
          <a:custGeom>
            <a:avLst/>
            <a:gdLst>
              <a:gd name="T0" fmla="*/ 9 w 100"/>
              <a:gd name="T1" fmla="*/ 302 h 302"/>
              <a:gd name="T2" fmla="*/ 5 w 100"/>
              <a:gd name="T3" fmla="*/ 301 h 302"/>
              <a:gd name="T4" fmla="*/ 3 w 100"/>
              <a:gd name="T5" fmla="*/ 290 h 302"/>
              <a:gd name="T6" fmla="*/ 82 w 100"/>
              <a:gd name="T7" fmla="*/ 152 h 302"/>
              <a:gd name="T8" fmla="*/ 2 w 100"/>
              <a:gd name="T9" fmla="*/ 13 h 302"/>
              <a:gd name="T10" fmla="*/ 5 w 100"/>
              <a:gd name="T11" fmla="*/ 2 h 302"/>
              <a:gd name="T12" fmla="*/ 16 w 100"/>
              <a:gd name="T13" fmla="*/ 5 h 302"/>
              <a:gd name="T14" fmla="*/ 98 w 100"/>
              <a:gd name="T15" fmla="*/ 148 h 302"/>
              <a:gd name="T16" fmla="*/ 98 w 100"/>
              <a:gd name="T17" fmla="*/ 156 h 302"/>
              <a:gd name="T18" fmla="*/ 16 w 100"/>
              <a:gd name="T19" fmla="*/ 298 h 302"/>
              <a:gd name="T20" fmla="*/ 9 w 100"/>
              <a:gd name="T21" fmla="*/ 302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0" h="302">
                <a:moveTo>
                  <a:pt x="9" y="302"/>
                </a:moveTo>
                <a:cubicBezTo>
                  <a:pt x="8" y="302"/>
                  <a:pt x="7" y="302"/>
                  <a:pt x="5" y="301"/>
                </a:cubicBezTo>
                <a:cubicBezTo>
                  <a:pt x="2" y="299"/>
                  <a:pt x="0" y="294"/>
                  <a:pt x="3" y="290"/>
                </a:cubicBezTo>
                <a:cubicBezTo>
                  <a:pt x="82" y="152"/>
                  <a:pt x="82" y="152"/>
                  <a:pt x="82" y="152"/>
                </a:cubicBezTo>
                <a:cubicBezTo>
                  <a:pt x="2" y="13"/>
                  <a:pt x="2" y="13"/>
                  <a:pt x="2" y="13"/>
                </a:cubicBezTo>
                <a:cubicBezTo>
                  <a:pt x="0" y="9"/>
                  <a:pt x="1" y="4"/>
                  <a:pt x="5" y="2"/>
                </a:cubicBezTo>
                <a:cubicBezTo>
                  <a:pt x="9" y="0"/>
                  <a:pt x="14" y="1"/>
                  <a:pt x="16" y="5"/>
                </a:cubicBezTo>
                <a:cubicBezTo>
                  <a:pt x="98" y="148"/>
                  <a:pt x="98" y="148"/>
                  <a:pt x="98" y="148"/>
                </a:cubicBezTo>
                <a:cubicBezTo>
                  <a:pt x="100" y="150"/>
                  <a:pt x="100" y="154"/>
                  <a:pt x="98" y="156"/>
                </a:cubicBezTo>
                <a:cubicBezTo>
                  <a:pt x="16" y="298"/>
                  <a:pt x="16" y="298"/>
                  <a:pt x="16" y="298"/>
                </a:cubicBezTo>
                <a:cubicBezTo>
                  <a:pt x="15" y="301"/>
                  <a:pt x="12" y="302"/>
                  <a:pt x="9" y="302"/>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a:p>
        </p:txBody>
      </p:sp>
      <p:sp>
        <p:nvSpPr>
          <p:cNvPr id="42" name="Freeform 21"/>
          <p:cNvSpPr>
            <a:spLocks noChangeAspect="1"/>
          </p:cNvSpPr>
          <p:nvPr/>
        </p:nvSpPr>
        <p:spPr bwMode="auto">
          <a:xfrm>
            <a:off x="6029428" y="2485593"/>
            <a:ext cx="127550" cy="377924"/>
          </a:xfrm>
          <a:custGeom>
            <a:avLst/>
            <a:gdLst>
              <a:gd name="T0" fmla="*/ 9 w 100"/>
              <a:gd name="T1" fmla="*/ 302 h 302"/>
              <a:gd name="T2" fmla="*/ 5 w 100"/>
              <a:gd name="T3" fmla="*/ 301 h 302"/>
              <a:gd name="T4" fmla="*/ 3 w 100"/>
              <a:gd name="T5" fmla="*/ 290 h 302"/>
              <a:gd name="T6" fmla="*/ 82 w 100"/>
              <a:gd name="T7" fmla="*/ 152 h 302"/>
              <a:gd name="T8" fmla="*/ 2 w 100"/>
              <a:gd name="T9" fmla="*/ 13 h 302"/>
              <a:gd name="T10" fmla="*/ 5 w 100"/>
              <a:gd name="T11" fmla="*/ 2 h 302"/>
              <a:gd name="T12" fmla="*/ 16 w 100"/>
              <a:gd name="T13" fmla="*/ 5 h 302"/>
              <a:gd name="T14" fmla="*/ 98 w 100"/>
              <a:gd name="T15" fmla="*/ 148 h 302"/>
              <a:gd name="T16" fmla="*/ 98 w 100"/>
              <a:gd name="T17" fmla="*/ 156 h 302"/>
              <a:gd name="T18" fmla="*/ 16 w 100"/>
              <a:gd name="T19" fmla="*/ 298 h 302"/>
              <a:gd name="T20" fmla="*/ 9 w 100"/>
              <a:gd name="T21" fmla="*/ 302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0" h="302">
                <a:moveTo>
                  <a:pt x="9" y="302"/>
                </a:moveTo>
                <a:cubicBezTo>
                  <a:pt x="8" y="302"/>
                  <a:pt x="7" y="302"/>
                  <a:pt x="5" y="301"/>
                </a:cubicBezTo>
                <a:cubicBezTo>
                  <a:pt x="2" y="299"/>
                  <a:pt x="0" y="294"/>
                  <a:pt x="3" y="290"/>
                </a:cubicBezTo>
                <a:cubicBezTo>
                  <a:pt x="82" y="152"/>
                  <a:pt x="82" y="152"/>
                  <a:pt x="82" y="152"/>
                </a:cubicBezTo>
                <a:cubicBezTo>
                  <a:pt x="2" y="13"/>
                  <a:pt x="2" y="13"/>
                  <a:pt x="2" y="13"/>
                </a:cubicBezTo>
                <a:cubicBezTo>
                  <a:pt x="0" y="9"/>
                  <a:pt x="1" y="4"/>
                  <a:pt x="5" y="2"/>
                </a:cubicBezTo>
                <a:cubicBezTo>
                  <a:pt x="9" y="0"/>
                  <a:pt x="14" y="1"/>
                  <a:pt x="16" y="5"/>
                </a:cubicBezTo>
                <a:cubicBezTo>
                  <a:pt x="98" y="148"/>
                  <a:pt x="98" y="148"/>
                  <a:pt x="98" y="148"/>
                </a:cubicBezTo>
                <a:cubicBezTo>
                  <a:pt x="100" y="150"/>
                  <a:pt x="100" y="154"/>
                  <a:pt x="98" y="156"/>
                </a:cubicBezTo>
                <a:cubicBezTo>
                  <a:pt x="16" y="298"/>
                  <a:pt x="16" y="298"/>
                  <a:pt x="16" y="298"/>
                </a:cubicBezTo>
                <a:cubicBezTo>
                  <a:pt x="15" y="301"/>
                  <a:pt x="12" y="302"/>
                  <a:pt x="9" y="302"/>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a:p>
        </p:txBody>
      </p:sp>
      <p:sp>
        <p:nvSpPr>
          <p:cNvPr id="43" name="Freeform 21"/>
          <p:cNvSpPr>
            <a:spLocks noChangeAspect="1"/>
          </p:cNvSpPr>
          <p:nvPr/>
        </p:nvSpPr>
        <p:spPr bwMode="auto">
          <a:xfrm>
            <a:off x="8880448" y="2485593"/>
            <a:ext cx="127550" cy="377924"/>
          </a:xfrm>
          <a:custGeom>
            <a:avLst/>
            <a:gdLst>
              <a:gd name="T0" fmla="*/ 9 w 100"/>
              <a:gd name="T1" fmla="*/ 302 h 302"/>
              <a:gd name="T2" fmla="*/ 5 w 100"/>
              <a:gd name="T3" fmla="*/ 301 h 302"/>
              <a:gd name="T4" fmla="*/ 3 w 100"/>
              <a:gd name="T5" fmla="*/ 290 h 302"/>
              <a:gd name="T6" fmla="*/ 82 w 100"/>
              <a:gd name="T7" fmla="*/ 152 h 302"/>
              <a:gd name="T8" fmla="*/ 2 w 100"/>
              <a:gd name="T9" fmla="*/ 13 h 302"/>
              <a:gd name="T10" fmla="*/ 5 w 100"/>
              <a:gd name="T11" fmla="*/ 2 h 302"/>
              <a:gd name="T12" fmla="*/ 16 w 100"/>
              <a:gd name="T13" fmla="*/ 5 h 302"/>
              <a:gd name="T14" fmla="*/ 98 w 100"/>
              <a:gd name="T15" fmla="*/ 148 h 302"/>
              <a:gd name="T16" fmla="*/ 98 w 100"/>
              <a:gd name="T17" fmla="*/ 156 h 302"/>
              <a:gd name="T18" fmla="*/ 16 w 100"/>
              <a:gd name="T19" fmla="*/ 298 h 302"/>
              <a:gd name="T20" fmla="*/ 9 w 100"/>
              <a:gd name="T21" fmla="*/ 302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0" h="302">
                <a:moveTo>
                  <a:pt x="9" y="302"/>
                </a:moveTo>
                <a:cubicBezTo>
                  <a:pt x="8" y="302"/>
                  <a:pt x="7" y="302"/>
                  <a:pt x="5" y="301"/>
                </a:cubicBezTo>
                <a:cubicBezTo>
                  <a:pt x="2" y="299"/>
                  <a:pt x="0" y="294"/>
                  <a:pt x="3" y="290"/>
                </a:cubicBezTo>
                <a:cubicBezTo>
                  <a:pt x="82" y="152"/>
                  <a:pt x="82" y="152"/>
                  <a:pt x="82" y="152"/>
                </a:cubicBezTo>
                <a:cubicBezTo>
                  <a:pt x="2" y="13"/>
                  <a:pt x="2" y="13"/>
                  <a:pt x="2" y="13"/>
                </a:cubicBezTo>
                <a:cubicBezTo>
                  <a:pt x="0" y="9"/>
                  <a:pt x="1" y="4"/>
                  <a:pt x="5" y="2"/>
                </a:cubicBezTo>
                <a:cubicBezTo>
                  <a:pt x="9" y="0"/>
                  <a:pt x="14" y="1"/>
                  <a:pt x="16" y="5"/>
                </a:cubicBezTo>
                <a:cubicBezTo>
                  <a:pt x="98" y="148"/>
                  <a:pt x="98" y="148"/>
                  <a:pt x="98" y="148"/>
                </a:cubicBezTo>
                <a:cubicBezTo>
                  <a:pt x="100" y="150"/>
                  <a:pt x="100" y="154"/>
                  <a:pt x="98" y="156"/>
                </a:cubicBezTo>
                <a:cubicBezTo>
                  <a:pt x="16" y="298"/>
                  <a:pt x="16" y="298"/>
                  <a:pt x="16" y="298"/>
                </a:cubicBezTo>
                <a:cubicBezTo>
                  <a:pt x="15" y="301"/>
                  <a:pt x="12" y="302"/>
                  <a:pt x="9" y="302"/>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a:p>
        </p:txBody>
      </p:sp>
      <p:sp>
        <p:nvSpPr>
          <p:cNvPr id="57" name="TextBox 56"/>
          <p:cNvSpPr txBox="1"/>
          <p:nvPr/>
        </p:nvSpPr>
        <p:spPr>
          <a:xfrm>
            <a:off x="574048" y="3916255"/>
            <a:ext cx="2476499" cy="292388"/>
          </a:xfrm>
          <a:prstGeom prst="rect">
            <a:avLst/>
          </a:prstGeom>
          <a:noFill/>
        </p:spPr>
        <p:txBody>
          <a:bodyPr wrap="square" rtlCol="0">
            <a:spAutoFit/>
          </a:bodyPr>
          <a:lstStyle/>
          <a:p>
            <a:pPr algn="ctr"/>
            <a:r>
              <a:rPr lang="en-US" sz="1300"/>
              <a:t>8:00 – 8:30</a:t>
            </a:r>
          </a:p>
        </p:txBody>
      </p:sp>
      <p:sp>
        <p:nvSpPr>
          <p:cNvPr id="15" name="TextBox 14"/>
          <p:cNvSpPr txBox="1"/>
          <p:nvPr/>
        </p:nvSpPr>
        <p:spPr>
          <a:xfrm>
            <a:off x="1071549" y="5365963"/>
            <a:ext cx="1481496" cy="246221"/>
          </a:xfrm>
          <a:prstGeom prst="rect">
            <a:avLst/>
          </a:prstGeom>
          <a:noFill/>
        </p:spPr>
        <p:txBody>
          <a:bodyPr wrap="none" rtlCol="0">
            <a:spAutoFit/>
          </a:bodyPr>
          <a:lstStyle/>
          <a:p>
            <a:pPr algn="ctr"/>
            <a:r>
              <a:rPr lang="en-US" sz="1000"/>
              <a:t>Speaker: </a:t>
            </a:r>
            <a:r>
              <a:rPr lang="en-US" sz="1000">
                <a:solidFill>
                  <a:schemeClr val="accent5"/>
                </a:solidFill>
                <a:ea typeface="Work Sans Medium" panose="020B0706030804020204" pitchFamily="34" charset="0"/>
                <a:cs typeface="Work Sans Medium" panose="020B0706030804020204" pitchFamily="34" charset="0"/>
              </a:rPr>
              <a:t>Mick Evans</a:t>
            </a:r>
          </a:p>
        </p:txBody>
      </p:sp>
      <p:sp>
        <p:nvSpPr>
          <p:cNvPr id="58" name="TextBox 57"/>
          <p:cNvSpPr txBox="1"/>
          <p:nvPr/>
        </p:nvSpPr>
        <p:spPr>
          <a:xfrm>
            <a:off x="3389761" y="4315546"/>
            <a:ext cx="2587929" cy="934358"/>
          </a:xfrm>
          <a:prstGeom prst="rect">
            <a:avLst/>
          </a:prstGeom>
          <a:noFill/>
        </p:spPr>
        <p:txBody>
          <a:bodyPr wrap="square" rtlCol="0">
            <a:spAutoFit/>
          </a:bodyPr>
          <a:lstStyle/>
          <a:p>
            <a:pPr algn="ctr">
              <a:lnSpc>
                <a:spcPct val="114000"/>
              </a:lnSpc>
            </a:pPr>
            <a:r>
              <a:rPr lang="en-US" sz="1200"/>
              <a:t>Lorem ipsum dolor sit </a:t>
            </a:r>
            <a:r>
              <a:rPr lang="en-US" sz="1200" err="1"/>
              <a:t>amet</a:t>
            </a:r>
            <a:r>
              <a:rPr lang="en-US" sz="1200"/>
              <a:t>, </a:t>
            </a:r>
            <a:br>
              <a:rPr lang="en-US" sz="1200"/>
            </a:br>
            <a:r>
              <a:rPr lang="en-US" sz="1200"/>
              <a:t>lorem </a:t>
            </a:r>
            <a:r>
              <a:rPr lang="en-US" sz="1200" err="1"/>
              <a:t>consectetuer</a:t>
            </a:r>
            <a:r>
              <a:rPr lang="en-US" sz="1200"/>
              <a:t> </a:t>
            </a:r>
            <a:r>
              <a:rPr lang="en-US" sz="1200" err="1"/>
              <a:t>adipiscing</a:t>
            </a:r>
            <a:r>
              <a:rPr lang="en-US" sz="1200"/>
              <a:t> </a:t>
            </a:r>
            <a:r>
              <a:rPr lang="en-US" sz="1200" err="1"/>
              <a:t>elit</a:t>
            </a:r>
            <a:r>
              <a:rPr lang="en-US" sz="1200"/>
              <a:t> </a:t>
            </a:r>
            <a:r>
              <a:rPr lang="en-US" sz="1200" err="1"/>
              <a:t>dol</a:t>
            </a:r>
            <a:r>
              <a:rPr lang="en-US" sz="1200"/>
              <a:t> </a:t>
            </a:r>
            <a:r>
              <a:rPr lang="en-US" sz="1200" err="1"/>
              <a:t>nulem</a:t>
            </a:r>
            <a:r>
              <a:rPr lang="en-US" sz="1200"/>
              <a:t>. Ipsum dolor sit </a:t>
            </a:r>
            <a:r>
              <a:rPr lang="en-US" sz="1200" err="1"/>
              <a:t>amet</a:t>
            </a:r>
            <a:r>
              <a:rPr lang="en-US" sz="1200"/>
              <a:t>, </a:t>
            </a:r>
            <a:r>
              <a:rPr lang="en-US" sz="1200" err="1"/>
              <a:t>consectetuer</a:t>
            </a:r>
            <a:r>
              <a:rPr lang="en-US" sz="1200"/>
              <a:t> </a:t>
            </a:r>
            <a:r>
              <a:rPr lang="en-US" sz="1200" err="1"/>
              <a:t>adipiscing</a:t>
            </a:r>
            <a:r>
              <a:rPr lang="en-US" sz="1200"/>
              <a:t> </a:t>
            </a:r>
          </a:p>
        </p:txBody>
      </p:sp>
      <p:sp>
        <p:nvSpPr>
          <p:cNvPr id="59" name="TextBox 58"/>
          <p:cNvSpPr txBox="1"/>
          <p:nvPr/>
        </p:nvSpPr>
        <p:spPr>
          <a:xfrm>
            <a:off x="3445476" y="3625674"/>
            <a:ext cx="2476499" cy="323165"/>
          </a:xfrm>
          <a:prstGeom prst="rect">
            <a:avLst/>
          </a:prstGeom>
          <a:noFill/>
        </p:spPr>
        <p:txBody>
          <a:bodyPr wrap="square" rtlCol="0">
            <a:spAutoFit/>
          </a:bodyPr>
          <a:lstStyle/>
          <a:p>
            <a:pPr algn="ctr"/>
            <a:r>
              <a:rPr lang="en-US" sz="1500"/>
              <a:t>GRAVIDA AMET</a:t>
            </a:r>
          </a:p>
        </p:txBody>
      </p:sp>
      <p:sp>
        <p:nvSpPr>
          <p:cNvPr id="60" name="TextBox 59"/>
          <p:cNvSpPr txBox="1"/>
          <p:nvPr/>
        </p:nvSpPr>
        <p:spPr>
          <a:xfrm>
            <a:off x="3445476" y="3916255"/>
            <a:ext cx="2476499" cy="292388"/>
          </a:xfrm>
          <a:prstGeom prst="rect">
            <a:avLst/>
          </a:prstGeom>
          <a:noFill/>
        </p:spPr>
        <p:txBody>
          <a:bodyPr wrap="square" rtlCol="0">
            <a:spAutoFit/>
          </a:bodyPr>
          <a:lstStyle/>
          <a:p>
            <a:pPr algn="ctr"/>
            <a:r>
              <a:rPr lang="en-US" sz="1300"/>
              <a:t>9:30 – 10:45</a:t>
            </a:r>
          </a:p>
        </p:txBody>
      </p:sp>
      <p:sp>
        <p:nvSpPr>
          <p:cNvPr id="61" name="TextBox 60"/>
          <p:cNvSpPr txBox="1"/>
          <p:nvPr/>
        </p:nvSpPr>
        <p:spPr>
          <a:xfrm>
            <a:off x="3809928" y="5365963"/>
            <a:ext cx="1747594" cy="246221"/>
          </a:xfrm>
          <a:prstGeom prst="rect">
            <a:avLst/>
          </a:prstGeom>
          <a:noFill/>
        </p:spPr>
        <p:txBody>
          <a:bodyPr wrap="none" rtlCol="0">
            <a:spAutoFit/>
          </a:bodyPr>
          <a:lstStyle/>
          <a:p>
            <a:pPr algn="ctr"/>
            <a:r>
              <a:rPr lang="en-US" sz="1000"/>
              <a:t>Speaker: </a:t>
            </a:r>
            <a:r>
              <a:rPr lang="en-US" sz="1000">
                <a:solidFill>
                  <a:schemeClr val="accent5"/>
                </a:solidFill>
                <a:ea typeface="Work Sans Medium" panose="020B0706030804020204" pitchFamily="34" charset="0"/>
                <a:cs typeface="Work Sans Medium" panose="020B0706030804020204" pitchFamily="34" charset="0"/>
              </a:rPr>
              <a:t>Evan McDonald</a:t>
            </a:r>
          </a:p>
        </p:txBody>
      </p:sp>
      <p:sp>
        <p:nvSpPr>
          <p:cNvPr id="62" name="TextBox 61"/>
          <p:cNvSpPr txBox="1"/>
          <p:nvPr/>
        </p:nvSpPr>
        <p:spPr>
          <a:xfrm>
            <a:off x="6230874" y="4315546"/>
            <a:ext cx="2587929" cy="934358"/>
          </a:xfrm>
          <a:prstGeom prst="rect">
            <a:avLst/>
          </a:prstGeom>
          <a:noFill/>
        </p:spPr>
        <p:txBody>
          <a:bodyPr wrap="square" rtlCol="0">
            <a:spAutoFit/>
          </a:bodyPr>
          <a:lstStyle/>
          <a:p>
            <a:pPr algn="ctr">
              <a:lnSpc>
                <a:spcPct val="114000"/>
              </a:lnSpc>
            </a:pPr>
            <a:r>
              <a:rPr lang="en-US" sz="1200"/>
              <a:t>Lorem ipsum dolor sit </a:t>
            </a:r>
            <a:r>
              <a:rPr lang="en-US" sz="1200" err="1"/>
              <a:t>amet</a:t>
            </a:r>
            <a:r>
              <a:rPr lang="en-US" sz="1200"/>
              <a:t>, </a:t>
            </a:r>
            <a:br>
              <a:rPr lang="en-US" sz="1200"/>
            </a:br>
            <a:r>
              <a:rPr lang="en-US" sz="1200"/>
              <a:t>lorem </a:t>
            </a:r>
            <a:r>
              <a:rPr lang="en-US" sz="1200" err="1"/>
              <a:t>consectetuer</a:t>
            </a:r>
            <a:r>
              <a:rPr lang="en-US" sz="1200"/>
              <a:t> </a:t>
            </a:r>
            <a:r>
              <a:rPr lang="en-US" sz="1200" err="1"/>
              <a:t>adipiscing</a:t>
            </a:r>
            <a:r>
              <a:rPr lang="en-US" sz="1200"/>
              <a:t> </a:t>
            </a:r>
            <a:r>
              <a:rPr lang="en-US" sz="1200" err="1"/>
              <a:t>elit</a:t>
            </a:r>
            <a:r>
              <a:rPr lang="en-US" sz="1200"/>
              <a:t> </a:t>
            </a:r>
            <a:r>
              <a:rPr lang="en-US" sz="1200" err="1"/>
              <a:t>dol</a:t>
            </a:r>
            <a:r>
              <a:rPr lang="en-US" sz="1200"/>
              <a:t> </a:t>
            </a:r>
            <a:r>
              <a:rPr lang="en-US" sz="1200" err="1"/>
              <a:t>nulem</a:t>
            </a:r>
            <a:r>
              <a:rPr lang="en-US" sz="1200"/>
              <a:t>. Ipsum dolor sit </a:t>
            </a:r>
            <a:r>
              <a:rPr lang="en-US" sz="1200" err="1"/>
              <a:t>amet</a:t>
            </a:r>
            <a:r>
              <a:rPr lang="en-US" sz="1200"/>
              <a:t>, </a:t>
            </a:r>
            <a:r>
              <a:rPr lang="en-US" sz="1200" err="1"/>
              <a:t>consectetuer</a:t>
            </a:r>
            <a:r>
              <a:rPr lang="en-US" sz="1200"/>
              <a:t> </a:t>
            </a:r>
            <a:r>
              <a:rPr lang="en-US" sz="1200" err="1"/>
              <a:t>adipiscing</a:t>
            </a:r>
            <a:r>
              <a:rPr lang="en-US" sz="1200"/>
              <a:t> </a:t>
            </a:r>
          </a:p>
        </p:txBody>
      </p:sp>
      <p:sp>
        <p:nvSpPr>
          <p:cNvPr id="63" name="TextBox 62"/>
          <p:cNvSpPr txBox="1"/>
          <p:nvPr/>
        </p:nvSpPr>
        <p:spPr>
          <a:xfrm>
            <a:off x="6286589" y="3625674"/>
            <a:ext cx="2476499" cy="323165"/>
          </a:xfrm>
          <a:prstGeom prst="rect">
            <a:avLst/>
          </a:prstGeom>
          <a:noFill/>
        </p:spPr>
        <p:txBody>
          <a:bodyPr wrap="square" rtlCol="0">
            <a:spAutoFit/>
          </a:bodyPr>
          <a:lstStyle/>
          <a:p>
            <a:pPr algn="ctr"/>
            <a:r>
              <a:rPr lang="en-US" sz="1500"/>
              <a:t>VESTUBULUM</a:t>
            </a:r>
          </a:p>
        </p:txBody>
      </p:sp>
      <p:sp>
        <p:nvSpPr>
          <p:cNvPr id="64" name="TextBox 63"/>
          <p:cNvSpPr txBox="1"/>
          <p:nvPr/>
        </p:nvSpPr>
        <p:spPr>
          <a:xfrm>
            <a:off x="6286589" y="3916255"/>
            <a:ext cx="2476499" cy="292388"/>
          </a:xfrm>
          <a:prstGeom prst="rect">
            <a:avLst/>
          </a:prstGeom>
          <a:noFill/>
        </p:spPr>
        <p:txBody>
          <a:bodyPr wrap="square" rtlCol="0">
            <a:spAutoFit/>
          </a:bodyPr>
          <a:lstStyle/>
          <a:p>
            <a:pPr algn="ctr"/>
            <a:r>
              <a:rPr lang="en-US" sz="1300"/>
              <a:t>10:45 – 12:00</a:t>
            </a:r>
          </a:p>
        </p:txBody>
      </p:sp>
      <p:sp>
        <p:nvSpPr>
          <p:cNvPr id="65" name="TextBox 64"/>
          <p:cNvSpPr txBox="1"/>
          <p:nvPr/>
        </p:nvSpPr>
        <p:spPr>
          <a:xfrm>
            <a:off x="6591730" y="5365963"/>
            <a:ext cx="1866217" cy="246221"/>
          </a:xfrm>
          <a:prstGeom prst="rect">
            <a:avLst/>
          </a:prstGeom>
          <a:noFill/>
        </p:spPr>
        <p:txBody>
          <a:bodyPr wrap="none" rtlCol="0">
            <a:spAutoFit/>
          </a:bodyPr>
          <a:lstStyle/>
          <a:p>
            <a:pPr algn="ctr"/>
            <a:r>
              <a:rPr lang="en-US" sz="1000"/>
              <a:t>Speaker: </a:t>
            </a:r>
            <a:r>
              <a:rPr lang="en-US" sz="1000" err="1">
                <a:solidFill>
                  <a:schemeClr val="accent5"/>
                </a:solidFill>
                <a:ea typeface="Work Sans Medium" panose="020B0706030804020204" pitchFamily="34" charset="0"/>
                <a:cs typeface="Work Sans Medium" panose="020B0706030804020204" pitchFamily="34" charset="0"/>
              </a:rPr>
              <a:t>Emmi</a:t>
            </a:r>
            <a:r>
              <a:rPr lang="en-US" sz="1000">
                <a:solidFill>
                  <a:schemeClr val="accent5"/>
                </a:solidFill>
                <a:ea typeface="Work Sans Medium" panose="020B0706030804020204" pitchFamily="34" charset="0"/>
                <a:cs typeface="Work Sans Medium" panose="020B0706030804020204" pitchFamily="34" charset="0"/>
              </a:rPr>
              <a:t> </a:t>
            </a:r>
            <a:r>
              <a:rPr lang="en-US" sz="1000" err="1">
                <a:solidFill>
                  <a:schemeClr val="accent5"/>
                </a:solidFill>
                <a:ea typeface="Work Sans Medium" panose="020B0706030804020204" pitchFamily="34" charset="0"/>
                <a:cs typeface="Work Sans Medium" panose="020B0706030804020204" pitchFamily="34" charset="0"/>
              </a:rPr>
              <a:t>Johannson</a:t>
            </a:r>
            <a:endParaRPr lang="en-US" sz="1000">
              <a:solidFill>
                <a:schemeClr val="accent5"/>
              </a:solidFill>
              <a:ea typeface="Work Sans Medium" panose="020B0706030804020204" pitchFamily="34" charset="0"/>
              <a:cs typeface="Work Sans Medium" panose="020B0706030804020204" pitchFamily="34" charset="0"/>
            </a:endParaRPr>
          </a:p>
        </p:txBody>
      </p:sp>
      <p:sp>
        <p:nvSpPr>
          <p:cNvPr id="66" name="TextBox 65"/>
          <p:cNvSpPr txBox="1"/>
          <p:nvPr/>
        </p:nvSpPr>
        <p:spPr>
          <a:xfrm>
            <a:off x="9071987" y="4315546"/>
            <a:ext cx="2587929" cy="934358"/>
          </a:xfrm>
          <a:prstGeom prst="rect">
            <a:avLst/>
          </a:prstGeom>
          <a:noFill/>
        </p:spPr>
        <p:txBody>
          <a:bodyPr wrap="square" rtlCol="0">
            <a:spAutoFit/>
          </a:bodyPr>
          <a:lstStyle/>
          <a:p>
            <a:pPr algn="ctr">
              <a:lnSpc>
                <a:spcPct val="114000"/>
              </a:lnSpc>
            </a:pPr>
            <a:r>
              <a:rPr lang="en-US" sz="1200"/>
              <a:t>Lorem ipsum dolor sit </a:t>
            </a:r>
            <a:r>
              <a:rPr lang="en-US" sz="1200" err="1"/>
              <a:t>amet</a:t>
            </a:r>
            <a:r>
              <a:rPr lang="en-US" sz="1200"/>
              <a:t>, </a:t>
            </a:r>
            <a:br>
              <a:rPr lang="en-US" sz="1200"/>
            </a:br>
            <a:r>
              <a:rPr lang="en-US" sz="1200"/>
              <a:t>lorem </a:t>
            </a:r>
            <a:r>
              <a:rPr lang="en-US" sz="1200" err="1"/>
              <a:t>consectetuer</a:t>
            </a:r>
            <a:r>
              <a:rPr lang="en-US" sz="1200"/>
              <a:t> </a:t>
            </a:r>
            <a:r>
              <a:rPr lang="en-US" sz="1200" err="1"/>
              <a:t>adipiscing</a:t>
            </a:r>
            <a:r>
              <a:rPr lang="en-US" sz="1200"/>
              <a:t> </a:t>
            </a:r>
            <a:r>
              <a:rPr lang="en-US" sz="1200" err="1"/>
              <a:t>elit</a:t>
            </a:r>
            <a:r>
              <a:rPr lang="en-US" sz="1200"/>
              <a:t> </a:t>
            </a:r>
            <a:r>
              <a:rPr lang="en-US" sz="1200" err="1"/>
              <a:t>dol</a:t>
            </a:r>
            <a:r>
              <a:rPr lang="en-US" sz="1200"/>
              <a:t> </a:t>
            </a:r>
            <a:r>
              <a:rPr lang="en-US" sz="1200" err="1"/>
              <a:t>nulem</a:t>
            </a:r>
            <a:r>
              <a:rPr lang="en-US" sz="1200"/>
              <a:t>. Ipsum dolor sit </a:t>
            </a:r>
            <a:r>
              <a:rPr lang="en-US" sz="1200" err="1"/>
              <a:t>amet</a:t>
            </a:r>
            <a:r>
              <a:rPr lang="en-US" sz="1200"/>
              <a:t>, </a:t>
            </a:r>
            <a:r>
              <a:rPr lang="en-US" sz="1200" err="1"/>
              <a:t>consectetuer</a:t>
            </a:r>
            <a:r>
              <a:rPr lang="en-US" sz="1200"/>
              <a:t> </a:t>
            </a:r>
            <a:r>
              <a:rPr lang="en-US" sz="1200" err="1"/>
              <a:t>adipiscing</a:t>
            </a:r>
            <a:r>
              <a:rPr lang="en-US" sz="1200"/>
              <a:t> </a:t>
            </a:r>
          </a:p>
        </p:txBody>
      </p:sp>
      <p:sp>
        <p:nvSpPr>
          <p:cNvPr id="67" name="TextBox 66"/>
          <p:cNvSpPr txBox="1"/>
          <p:nvPr/>
        </p:nvSpPr>
        <p:spPr>
          <a:xfrm>
            <a:off x="9127702" y="3625674"/>
            <a:ext cx="2476499" cy="323165"/>
          </a:xfrm>
          <a:prstGeom prst="rect">
            <a:avLst/>
          </a:prstGeom>
          <a:noFill/>
        </p:spPr>
        <p:txBody>
          <a:bodyPr wrap="square" rtlCol="0">
            <a:spAutoFit/>
          </a:bodyPr>
          <a:lstStyle/>
          <a:p>
            <a:pPr algn="ctr"/>
            <a:r>
              <a:rPr lang="en-US" sz="1500"/>
              <a:t>QUISQUE</a:t>
            </a:r>
          </a:p>
        </p:txBody>
      </p:sp>
      <p:sp>
        <p:nvSpPr>
          <p:cNvPr id="68" name="TextBox 67"/>
          <p:cNvSpPr txBox="1"/>
          <p:nvPr/>
        </p:nvSpPr>
        <p:spPr>
          <a:xfrm>
            <a:off x="9127702" y="3916255"/>
            <a:ext cx="2476499" cy="292388"/>
          </a:xfrm>
          <a:prstGeom prst="rect">
            <a:avLst/>
          </a:prstGeom>
          <a:noFill/>
        </p:spPr>
        <p:txBody>
          <a:bodyPr wrap="square" rtlCol="0">
            <a:spAutoFit/>
          </a:bodyPr>
          <a:lstStyle/>
          <a:p>
            <a:pPr algn="ctr"/>
            <a:r>
              <a:rPr lang="en-US" sz="1300"/>
              <a:t>12:00 – 14:30</a:t>
            </a:r>
          </a:p>
        </p:txBody>
      </p:sp>
      <p:sp>
        <p:nvSpPr>
          <p:cNvPr id="69" name="TextBox 68"/>
          <p:cNvSpPr txBox="1"/>
          <p:nvPr/>
        </p:nvSpPr>
        <p:spPr>
          <a:xfrm>
            <a:off x="9611579" y="5365963"/>
            <a:ext cx="1508746" cy="246221"/>
          </a:xfrm>
          <a:prstGeom prst="rect">
            <a:avLst/>
          </a:prstGeom>
          <a:noFill/>
        </p:spPr>
        <p:txBody>
          <a:bodyPr wrap="none" rtlCol="0">
            <a:spAutoFit/>
          </a:bodyPr>
          <a:lstStyle/>
          <a:p>
            <a:pPr algn="ctr"/>
            <a:r>
              <a:rPr lang="en-US" sz="1000"/>
              <a:t>Speaker: </a:t>
            </a:r>
            <a:r>
              <a:rPr lang="en-US" sz="1000">
                <a:solidFill>
                  <a:schemeClr val="accent5"/>
                </a:solidFill>
                <a:ea typeface="Work Sans Medium" panose="020B0706030804020204" pitchFamily="34" charset="0"/>
                <a:cs typeface="Work Sans Medium" panose="020B0706030804020204" pitchFamily="34" charset="0"/>
              </a:rPr>
              <a:t>Nicky Black</a:t>
            </a:r>
          </a:p>
        </p:txBody>
      </p:sp>
      <p:sp>
        <p:nvSpPr>
          <p:cNvPr id="19" name="Slide Number Placeholder 18">
            <a:extLst>
              <a:ext uri="{FF2B5EF4-FFF2-40B4-BE49-F238E27FC236}">
                <a16:creationId xmlns:a16="http://schemas.microsoft.com/office/drawing/2014/main" id="{0ADE9277-F1FB-446F-A48C-F2B223526041}"/>
              </a:ext>
            </a:extLst>
          </p:cNvPr>
          <p:cNvSpPr>
            <a:spLocks noGrp="1"/>
          </p:cNvSpPr>
          <p:nvPr>
            <p:ph type="sldNum" sz="quarter" idx="10"/>
          </p:nvPr>
        </p:nvSpPr>
        <p:spPr/>
        <p:txBody>
          <a:bodyPr/>
          <a:lstStyle/>
          <a:p>
            <a:fld id="{4E6DB2D9-BBD8-435B-B34A-9B8472CE273E}" type="slidenum">
              <a:rPr lang="en-US" smtClean="0"/>
              <a:pPr/>
              <a:t>57</a:t>
            </a:fld>
            <a:endParaRPr lang="en-US"/>
          </a:p>
        </p:txBody>
      </p:sp>
      <p:sp>
        <p:nvSpPr>
          <p:cNvPr id="20" name="Date Placeholder 19">
            <a:extLst>
              <a:ext uri="{FF2B5EF4-FFF2-40B4-BE49-F238E27FC236}">
                <a16:creationId xmlns:a16="http://schemas.microsoft.com/office/drawing/2014/main" id="{F654C0EA-1A3A-4D1C-BAA8-981EF2582608}"/>
              </a:ext>
            </a:extLst>
          </p:cNvPr>
          <p:cNvSpPr>
            <a:spLocks noGrp="1"/>
          </p:cNvSpPr>
          <p:nvPr>
            <p:ph type="dt" sz="half" idx="13"/>
          </p:nvPr>
        </p:nvSpPr>
        <p:spPr/>
        <p:txBody>
          <a:bodyPr/>
          <a:lstStyle/>
          <a:p>
            <a:fld id="{57583D00-415E-4DA3-862C-9D99D011FE9A}" type="datetime1">
              <a:rPr lang="en-US" smtClean="0"/>
              <a:t>7/24/2019</a:t>
            </a:fld>
            <a:endParaRPr lang="en-US"/>
          </a:p>
        </p:txBody>
      </p:sp>
      <p:grpSp>
        <p:nvGrpSpPr>
          <p:cNvPr id="53" name="Group 52">
            <a:extLst>
              <a:ext uri="{FF2B5EF4-FFF2-40B4-BE49-F238E27FC236}">
                <a16:creationId xmlns:a16="http://schemas.microsoft.com/office/drawing/2014/main" id="{C44AF70A-3494-4543-B7DA-B7402512E9EF}"/>
              </a:ext>
            </a:extLst>
          </p:cNvPr>
          <p:cNvGrpSpPr>
            <a:grpSpLocks noChangeAspect="1"/>
          </p:cNvGrpSpPr>
          <p:nvPr/>
        </p:nvGrpSpPr>
        <p:grpSpPr>
          <a:xfrm>
            <a:off x="1072185" y="1953612"/>
            <a:ext cx="1458000" cy="1458000"/>
            <a:chOff x="899010" y="1507489"/>
            <a:chExt cx="1694000" cy="1694000"/>
          </a:xfrm>
        </p:grpSpPr>
        <p:sp>
          <p:nvSpPr>
            <p:cNvPr id="54" name="Rectangle 53">
              <a:extLst>
                <a:ext uri="{FF2B5EF4-FFF2-40B4-BE49-F238E27FC236}">
                  <a16:creationId xmlns:a16="http://schemas.microsoft.com/office/drawing/2014/main" id="{C7C381C4-DA07-40AE-8B29-A9CD1AEEC2B0}"/>
                </a:ext>
              </a:extLst>
            </p:cNvPr>
            <p:cNvSpPr>
              <a:spLocks noChangeAspect="1"/>
            </p:cNvSpPr>
            <p:nvPr/>
          </p:nvSpPr>
          <p:spPr>
            <a:xfrm>
              <a:off x="899010" y="1507489"/>
              <a:ext cx="1694000" cy="169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Freeform 194">
              <a:extLst>
                <a:ext uri="{FF2B5EF4-FFF2-40B4-BE49-F238E27FC236}">
                  <a16:creationId xmlns:a16="http://schemas.microsoft.com/office/drawing/2014/main" id="{14A49066-2B26-454C-B5D9-2E160A1E3EB6}"/>
                </a:ext>
              </a:extLst>
            </p:cNvPr>
            <p:cNvSpPr>
              <a:spLocks noChangeAspect="1" noEditPoints="1"/>
            </p:cNvSpPr>
            <p:nvPr/>
          </p:nvSpPr>
          <p:spPr bwMode="auto">
            <a:xfrm>
              <a:off x="1208483" y="1952066"/>
              <a:ext cx="1027685" cy="804843"/>
            </a:xfrm>
            <a:custGeom>
              <a:avLst/>
              <a:gdLst>
                <a:gd name="T0" fmla="*/ 108 w 2046"/>
                <a:gd name="T1" fmla="*/ 1307 h 1604"/>
                <a:gd name="T2" fmla="*/ 1857 w 2046"/>
                <a:gd name="T3" fmla="*/ 1307 h 1604"/>
                <a:gd name="T4" fmla="*/ 1857 w 2046"/>
                <a:gd name="T5" fmla="*/ 1415 h 1604"/>
                <a:gd name="T6" fmla="*/ 0 w 2046"/>
                <a:gd name="T7" fmla="*/ 1415 h 1604"/>
                <a:gd name="T8" fmla="*/ 0 w 2046"/>
                <a:gd name="T9" fmla="*/ 0 h 1604"/>
                <a:gd name="T10" fmla="*/ 2043 w 2046"/>
                <a:gd name="T11" fmla="*/ 0 h 1604"/>
                <a:gd name="T12" fmla="*/ 2043 w 2046"/>
                <a:gd name="T13" fmla="*/ 1227 h 1604"/>
                <a:gd name="T14" fmla="*/ 1935 w 2046"/>
                <a:gd name="T15" fmla="*/ 1227 h 1604"/>
                <a:gd name="T16" fmla="*/ 1935 w 2046"/>
                <a:gd name="T17" fmla="*/ 108 h 1604"/>
                <a:gd name="T18" fmla="*/ 108 w 2046"/>
                <a:gd name="T19" fmla="*/ 108 h 1604"/>
                <a:gd name="T20" fmla="*/ 108 w 2046"/>
                <a:gd name="T21" fmla="*/ 1307 h 1604"/>
                <a:gd name="T22" fmla="*/ 488 w 2046"/>
                <a:gd name="T23" fmla="*/ 1604 h 1604"/>
                <a:gd name="T24" fmla="*/ 1552 w 2046"/>
                <a:gd name="T25" fmla="*/ 1604 h 1604"/>
                <a:gd name="T26" fmla="*/ 1552 w 2046"/>
                <a:gd name="T27" fmla="*/ 1496 h 1604"/>
                <a:gd name="T28" fmla="*/ 488 w 2046"/>
                <a:gd name="T29" fmla="*/ 1496 h 1604"/>
                <a:gd name="T30" fmla="*/ 488 w 2046"/>
                <a:gd name="T31" fmla="*/ 1604 h 1604"/>
                <a:gd name="T32" fmla="*/ 987 w 2046"/>
                <a:gd name="T33" fmla="*/ 641 h 1604"/>
                <a:gd name="T34" fmla="*/ 672 w 2046"/>
                <a:gd name="T35" fmla="*/ 960 h 1604"/>
                <a:gd name="T36" fmla="*/ 412 w 2046"/>
                <a:gd name="T37" fmla="*/ 853 h 1604"/>
                <a:gd name="T38" fmla="*/ 188 w 2046"/>
                <a:gd name="T39" fmla="*/ 1157 h 1604"/>
                <a:gd name="T40" fmla="*/ 275 w 2046"/>
                <a:gd name="T41" fmla="*/ 1221 h 1604"/>
                <a:gd name="T42" fmla="*/ 449 w 2046"/>
                <a:gd name="T43" fmla="*/ 985 h 1604"/>
                <a:gd name="T44" fmla="*/ 698 w 2046"/>
                <a:gd name="T45" fmla="*/ 1087 h 1604"/>
                <a:gd name="T46" fmla="*/ 1014 w 2046"/>
                <a:gd name="T47" fmla="*/ 767 h 1604"/>
                <a:gd name="T48" fmla="*/ 1389 w 2046"/>
                <a:gd name="T49" fmla="*/ 916 h 1604"/>
                <a:gd name="T50" fmla="*/ 1851 w 2046"/>
                <a:gd name="T51" fmla="*/ 244 h 1604"/>
                <a:gd name="T52" fmla="*/ 1762 w 2046"/>
                <a:gd name="T53" fmla="*/ 183 h 1604"/>
                <a:gd name="T54" fmla="*/ 1349 w 2046"/>
                <a:gd name="T55" fmla="*/ 784 h 1604"/>
                <a:gd name="T56" fmla="*/ 987 w 2046"/>
                <a:gd name="T57" fmla="*/ 641 h 1604"/>
                <a:gd name="T58" fmla="*/ 1989 w 2046"/>
                <a:gd name="T59" fmla="*/ 1304 h 1604"/>
                <a:gd name="T60" fmla="*/ 1932 w 2046"/>
                <a:gd name="T61" fmla="*/ 1361 h 1604"/>
                <a:gd name="T62" fmla="*/ 1989 w 2046"/>
                <a:gd name="T63" fmla="*/ 1418 h 1604"/>
                <a:gd name="T64" fmla="*/ 2046 w 2046"/>
                <a:gd name="T65" fmla="*/ 1361 h 1604"/>
                <a:gd name="T66" fmla="*/ 1989 w 2046"/>
                <a:gd name="T67" fmla="*/ 1304 h 1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046" h="1604">
                  <a:moveTo>
                    <a:pt x="108" y="1307"/>
                  </a:moveTo>
                  <a:cubicBezTo>
                    <a:pt x="1857" y="1307"/>
                    <a:pt x="1857" y="1307"/>
                    <a:pt x="1857" y="1307"/>
                  </a:cubicBezTo>
                  <a:cubicBezTo>
                    <a:pt x="1857" y="1415"/>
                    <a:pt x="1857" y="1415"/>
                    <a:pt x="1857" y="1415"/>
                  </a:cubicBezTo>
                  <a:cubicBezTo>
                    <a:pt x="0" y="1415"/>
                    <a:pt x="0" y="1415"/>
                    <a:pt x="0" y="1415"/>
                  </a:cubicBezTo>
                  <a:cubicBezTo>
                    <a:pt x="0" y="0"/>
                    <a:pt x="0" y="0"/>
                    <a:pt x="0" y="0"/>
                  </a:cubicBezTo>
                  <a:cubicBezTo>
                    <a:pt x="2043" y="0"/>
                    <a:pt x="2043" y="0"/>
                    <a:pt x="2043" y="0"/>
                  </a:cubicBezTo>
                  <a:cubicBezTo>
                    <a:pt x="2043" y="1227"/>
                    <a:pt x="2043" y="1227"/>
                    <a:pt x="2043" y="1227"/>
                  </a:cubicBezTo>
                  <a:cubicBezTo>
                    <a:pt x="1935" y="1227"/>
                    <a:pt x="1935" y="1227"/>
                    <a:pt x="1935" y="1227"/>
                  </a:cubicBezTo>
                  <a:cubicBezTo>
                    <a:pt x="1935" y="108"/>
                    <a:pt x="1935" y="108"/>
                    <a:pt x="1935" y="108"/>
                  </a:cubicBezTo>
                  <a:cubicBezTo>
                    <a:pt x="108" y="108"/>
                    <a:pt x="108" y="108"/>
                    <a:pt x="108" y="108"/>
                  </a:cubicBezTo>
                  <a:lnTo>
                    <a:pt x="108" y="1307"/>
                  </a:lnTo>
                  <a:close/>
                  <a:moveTo>
                    <a:pt x="488" y="1604"/>
                  </a:moveTo>
                  <a:cubicBezTo>
                    <a:pt x="1552" y="1604"/>
                    <a:pt x="1552" y="1604"/>
                    <a:pt x="1552" y="1604"/>
                  </a:cubicBezTo>
                  <a:cubicBezTo>
                    <a:pt x="1552" y="1496"/>
                    <a:pt x="1552" y="1496"/>
                    <a:pt x="1552" y="1496"/>
                  </a:cubicBezTo>
                  <a:cubicBezTo>
                    <a:pt x="488" y="1496"/>
                    <a:pt x="488" y="1496"/>
                    <a:pt x="488" y="1496"/>
                  </a:cubicBezTo>
                  <a:lnTo>
                    <a:pt x="488" y="1604"/>
                  </a:lnTo>
                  <a:close/>
                  <a:moveTo>
                    <a:pt x="987" y="641"/>
                  </a:moveTo>
                  <a:cubicBezTo>
                    <a:pt x="672" y="960"/>
                    <a:pt x="672" y="960"/>
                    <a:pt x="672" y="960"/>
                  </a:cubicBezTo>
                  <a:cubicBezTo>
                    <a:pt x="412" y="853"/>
                    <a:pt x="412" y="853"/>
                    <a:pt x="412" y="853"/>
                  </a:cubicBezTo>
                  <a:cubicBezTo>
                    <a:pt x="188" y="1157"/>
                    <a:pt x="188" y="1157"/>
                    <a:pt x="188" y="1157"/>
                  </a:cubicBezTo>
                  <a:cubicBezTo>
                    <a:pt x="275" y="1221"/>
                    <a:pt x="275" y="1221"/>
                    <a:pt x="275" y="1221"/>
                  </a:cubicBezTo>
                  <a:cubicBezTo>
                    <a:pt x="449" y="985"/>
                    <a:pt x="449" y="985"/>
                    <a:pt x="449" y="985"/>
                  </a:cubicBezTo>
                  <a:cubicBezTo>
                    <a:pt x="698" y="1087"/>
                    <a:pt x="698" y="1087"/>
                    <a:pt x="698" y="1087"/>
                  </a:cubicBezTo>
                  <a:cubicBezTo>
                    <a:pt x="1014" y="767"/>
                    <a:pt x="1014" y="767"/>
                    <a:pt x="1014" y="767"/>
                  </a:cubicBezTo>
                  <a:cubicBezTo>
                    <a:pt x="1389" y="916"/>
                    <a:pt x="1389" y="916"/>
                    <a:pt x="1389" y="916"/>
                  </a:cubicBezTo>
                  <a:cubicBezTo>
                    <a:pt x="1851" y="244"/>
                    <a:pt x="1851" y="244"/>
                    <a:pt x="1851" y="244"/>
                  </a:cubicBezTo>
                  <a:cubicBezTo>
                    <a:pt x="1762" y="183"/>
                    <a:pt x="1762" y="183"/>
                    <a:pt x="1762" y="183"/>
                  </a:cubicBezTo>
                  <a:cubicBezTo>
                    <a:pt x="1349" y="784"/>
                    <a:pt x="1349" y="784"/>
                    <a:pt x="1349" y="784"/>
                  </a:cubicBezTo>
                  <a:lnTo>
                    <a:pt x="987" y="641"/>
                  </a:lnTo>
                  <a:close/>
                  <a:moveTo>
                    <a:pt x="1989" y="1304"/>
                  </a:moveTo>
                  <a:cubicBezTo>
                    <a:pt x="1957" y="1304"/>
                    <a:pt x="1932" y="1329"/>
                    <a:pt x="1932" y="1361"/>
                  </a:cubicBezTo>
                  <a:cubicBezTo>
                    <a:pt x="1932" y="1392"/>
                    <a:pt x="1957" y="1418"/>
                    <a:pt x="1989" y="1418"/>
                  </a:cubicBezTo>
                  <a:cubicBezTo>
                    <a:pt x="2020" y="1418"/>
                    <a:pt x="2046" y="1392"/>
                    <a:pt x="2046" y="1361"/>
                  </a:cubicBezTo>
                  <a:cubicBezTo>
                    <a:pt x="2046" y="1329"/>
                    <a:pt x="2020" y="1304"/>
                    <a:pt x="1989" y="1304"/>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71" name="Group 70">
            <a:extLst>
              <a:ext uri="{FF2B5EF4-FFF2-40B4-BE49-F238E27FC236}">
                <a16:creationId xmlns:a16="http://schemas.microsoft.com/office/drawing/2014/main" id="{031D818C-8E38-4FDE-8998-8D5BB4D77D14}"/>
              </a:ext>
            </a:extLst>
          </p:cNvPr>
          <p:cNvGrpSpPr>
            <a:grpSpLocks noChangeAspect="1"/>
          </p:cNvGrpSpPr>
          <p:nvPr/>
        </p:nvGrpSpPr>
        <p:grpSpPr>
          <a:xfrm>
            <a:off x="9661815" y="1953612"/>
            <a:ext cx="1458000" cy="1458000"/>
            <a:chOff x="7422395" y="1505889"/>
            <a:chExt cx="1695600" cy="1695600"/>
          </a:xfrm>
        </p:grpSpPr>
        <p:sp>
          <p:nvSpPr>
            <p:cNvPr id="72" name="Rectangle 71">
              <a:extLst>
                <a:ext uri="{FF2B5EF4-FFF2-40B4-BE49-F238E27FC236}">
                  <a16:creationId xmlns:a16="http://schemas.microsoft.com/office/drawing/2014/main" id="{A3EB71BC-B9E7-423D-A678-371F7081B319}"/>
                </a:ext>
              </a:extLst>
            </p:cNvPr>
            <p:cNvSpPr>
              <a:spLocks noChangeAspect="1"/>
            </p:cNvSpPr>
            <p:nvPr/>
          </p:nvSpPr>
          <p:spPr>
            <a:xfrm>
              <a:off x="7422395" y="1505889"/>
              <a:ext cx="1695600" cy="1695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reeform 195">
              <a:extLst>
                <a:ext uri="{FF2B5EF4-FFF2-40B4-BE49-F238E27FC236}">
                  <a16:creationId xmlns:a16="http://schemas.microsoft.com/office/drawing/2014/main" id="{2535F60D-9719-45CD-B12E-4513AD6CF82A}"/>
                </a:ext>
              </a:extLst>
            </p:cNvPr>
            <p:cNvSpPr>
              <a:spLocks noChangeAspect="1" noEditPoints="1"/>
            </p:cNvSpPr>
            <p:nvPr/>
          </p:nvSpPr>
          <p:spPr bwMode="auto">
            <a:xfrm>
              <a:off x="7784390" y="1852134"/>
              <a:ext cx="1023690" cy="1023068"/>
            </a:xfrm>
            <a:custGeom>
              <a:avLst/>
              <a:gdLst>
                <a:gd name="T0" fmla="*/ 108 w 2045"/>
                <a:gd name="T1" fmla="*/ 1935 h 2046"/>
                <a:gd name="T2" fmla="*/ 1858 w 2045"/>
                <a:gd name="T3" fmla="*/ 1935 h 2046"/>
                <a:gd name="T4" fmla="*/ 1858 w 2045"/>
                <a:gd name="T5" fmla="*/ 2043 h 2046"/>
                <a:gd name="T6" fmla="*/ 0 w 2045"/>
                <a:gd name="T7" fmla="*/ 2043 h 2046"/>
                <a:gd name="T8" fmla="*/ 0 w 2045"/>
                <a:gd name="T9" fmla="*/ 0 h 2046"/>
                <a:gd name="T10" fmla="*/ 2042 w 2045"/>
                <a:gd name="T11" fmla="*/ 0 h 2046"/>
                <a:gd name="T12" fmla="*/ 2042 w 2045"/>
                <a:gd name="T13" fmla="*/ 1857 h 2046"/>
                <a:gd name="T14" fmla="*/ 1934 w 2045"/>
                <a:gd name="T15" fmla="*/ 1857 h 2046"/>
                <a:gd name="T16" fmla="*/ 1934 w 2045"/>
                <a:gd name="T17" fmla="*/ 108 h 2046"/>
                <a:gd name="T18" fmla="*/ 108 w 2045"/>
                <a:gd name="T19" fmla="*/ 108 h 2046"/>
                <a:gd name="T20" fmla="*/ 108 w 2045"/>
                <a:gd name="T21" fmla="*/ 1935 h 2046"/>
                <a:gd name="T22" fmla="*/ 613 w 2045"/>
                <a:gd name="T23" fmla="*/ 1075 h 2046"/>
                <a:gd name="T24" fmla="*/ 537 w 2045"/>
                <a:gd name="T25" fmla="*/ 1151 h 2046"/>
                <a:gd name="T26" fmla="*/ 812 w 2045"/>
                <a:gd name="T27" fmla="*/ 1426 h 2046"/>
                <a:gd name="T28" fmla="*/ 1505 w 2045"/>
                <a:gd name="T29" fmla="*/ 732 h 2046"/>
                <a:gd name="T30" fmla="*/ 1429 w 2045"/>
                <a:gd name="T31" fmla="*/ 656 h 2046"/>
                <a:gd name="T32" fmla="*/ 812 w 2045"/>
                <a:gd name="T33" fmla="*/ 1273 h 2046"/>
                <a:gd name="T34" fmla="*/ 613 w 2045"/>
                <a:gd name="T35" fmla="*/ 1075 h 2046"/>
                <a:gd name="T36" fmla="*/ 1988 w 2045"/>
                <a:gd name="T37" fmla="*/ 1932 h 2046"/>
                <a:gd name="T38" fmla="*/ 1932 w 2045"/>
                <a:gd name="T39" fmla="*/ 1989 h 2046"/>
                <a:gd name="T40" fmla="*/ 1988 w 2045"/>
                <a:gd name="T41" fmla="*/ 2046 h 2046"/>
                <a:gd name="T42" fmla="*/ 2045 w 2045"/>
                <a:gd name="T43" fmla="*/ 1989 h 2046"/>
                <a:gd name="T44" fmla="*/ 1988 w 2045"/>
                <a:gd name="T45" fmla="*/ 1932 h 20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45" h="2046">
                  <a:moveTo>
                    <a:pt x="108" y="1935"/>
                  </a:moveTo>
                  <a:cubicBezTo>
                    <a:pt x="1858" y="1935"/>
                    <a:pt x="1858" y="1935"/>
                    <a:pt x="1858" y="1935"/>
                  </a:cubicBezTo>
                  <a:cubicBezTo>
                    <a:pt x="1858" y="2043"/>
                    <a:pt x="1858" y="2043"/>
                    <a:pt x="1858" y="2043"/>
                  </a:cubicBezTo>
                  <a:cubicBezTo>
                    <a:pt x="0" y="2043"/>
                    <a:pt x="0" y="2043"/>
                    <a:pt x="0" y="2043"/>
                  </a:cubicBezTo>
                  <a:cubicBezTo>
                    <a:pt x="0" y="0"/>
                    <a:pt x="0" y="0"/>
                    <a:pt x="0" y="0"/>
                  </a:cubicBezTo>
                  <a:cubicBezTo>
                    <a:pt x="2042" y="0"/>
                    <a:pt x="2042" y="0"/>
                    <a:pt x="2042" y="0"/>
                  </a:cubicBezTo>
                  <a:cubicBezTo>
                    <a:pt x="2042" y="1857"/>
                    <a:pt x="2042" y="1857"/>
                    <a:pt x="2042" y="1857"/>
                  </a:cubicBezTo>
                  <a:cubicBezTo>
                    <a:pt x="1934" y="1857"/>
                    <a:pt x="1934" y="1857"/>
                    <a:pt x="1934" y="1857"/>
                  </a:cubicBezTo>
                  <a:cubicBezTo>
                    <a:pt x="1934" y="108"/>
                    <a:pt x="1934" y="108"/>
                    <a:pt x="1934" y="108"/>
                  </a:cubicBezTo>
                  <a:cubicBezTo>
                    <a:pt x="108" y="108"/>
                    <a:pt x="108" y="108"/>
                    <a:pt x="108" y="108"/>
                  </a:cubicBezTo>
                  <a:lnTo>
                    <a:pt x="108" y="1935"/>
                  </a:lnTo>
                  <a:close/>
                  <a:moveTo>
                    <a:pt x="613" y="1075"/>
                  </a:moveTo>
                  <a:cubicBezTo>
                    <a:pt x="537" y="1151"/>
                    <a:pt x="537" y="1151"/>
                    <a:pt x="537" y="1151"/>
                  </a:cubicBezTo>
                  <a:cubicBezTo>
                    <a:pt x="812" y="1426"/>
                    <a:pt x="812" y="1426"/>
                    <a:pt x="812" y="1426"/>
                  </a:cubicBezTo>
                  <a:cubicBezTo>
                    <a:pt x="1505" y="732"/>
                    <a:pt x="1505" y="732"/>
                    <a:pt x="1505" y="732"/>
                  </a:cubicBezTo>
                  <a:cubicBezTo>
                    <a:pt x="1429" y="656"/>
                    <a:pt x="1429" y="656"/>
                    <a:pt x="1429" y="656"/>
                  </a:cubicBezTo>
                  <a:cubicBezTo>
                    <a:pt x="812" y="1273"/>
                    <a:pt x="812" y="1273"/>
                    <a:pt x="812" y="1273"/>
                  </a:cubicBezTo>
                  <a:lnTo>
                    <a:pt x="613" y="1075"/>
                  </a:lnTo>
                  <a:close/>
                  <a:moveTo>
                    <a:pt x="1988" y="1932"/>
                  </a:moveTo>
                  <a:cubicBezTo>
                    <a:pt x="1957" y="1932"/>
                    <a:pt x="1932" y="1958"/>
                    <a:pt x="1932" y="1989"/>
                  </a:cubicBezTo>
                  <a:cubicBezTo>
                    <a:pt x="1932" y="2021"/>
                    <a:pt x="1957" y="2046"/>
                    <a:pt x="1988" y="2046"/>
                  </a:cubicBezTo>
                  <a:cubicBezTo>
                    <a:pt x="2020" y="2046"/>
                    <a:pt x="2045" y="2021"/>
                    <a:pt x="2045" y="1989"/>
                  </a:cubicBezTo>
                  <a:cubicBezTo>
                    <a:pt x="2045" y="1958"/>
                    <a:pt x="2020" y="1932"/>
                    <a:pt x="1988" y="1932"/>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74" name="Group 73">
            <a:extLst>
              <a:ext uri="{FF2B5EF4-FFF2-40B4-BE49-F238E27FC236}">
                <a16:creationId xmlns:a16="http://schemas.microsoft.com/office/drawing/2014/main" id="{07D906A1-2D98-425D-9565-7FB2CD96552A}"/>
              </a:ext>
            </a:extLst>
          </p:cNvPr>
          <p:cNvGrpSpPr>
            <a:grpSpLocks noChangeAspect="1"/>
          </p:cNvGrpSpPr>
          <p:nvPr/>
        </p:nvGrpSpPr>
        <p:grpSpPr>
          <a:xfrm>
            <a:off x="3935395" y="1953612"/>
            <a:ext cx="1458000" cy="1458000"/>
            <a:chOff x="3072405" y="1505889"/>
            <a:chExt cx="1695600" cy="1695600"/>
          </a:xfrm>
        </p:grpSpPr>
        <p:sp>
          <p:nvSpPr>
            <p:cNvPr id="75" name="Rectangle 74">
              <a:extLst>
                <a:ext uri="{FF2B5EF4-FFF2-40B4-BE49-F238E27FC236}">
                  <a16:creationId xmlns:a16="http://schemas.microsoft.com/office/drawing/2014/main" id="{4C45A3CC-1F8B-4B11-9C2A-210D7B9EF8E6}"/>
                </a:ext>
              </a:extLst>
            </p:cNvPr>
            <p:cNvSpPr>
              <a:spLocks noChangeAspect="1"/>
            </p:cNvSpPr>
            <p:nvPr/>
          </p:nvSpPr>
          <p:spPr>
            <a:xfrm>
              <a:off x="3072405" y="1505889"/>
              <a:ext cx="1695600" cy="1695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Freeform 196">
              <a:extLst>
                <a:ext uri="{FF2B5EF4-FFF2-40B4-BE49-F238E27FC236}">
                  <a16:creationId xmlns:a16="http://schemas.microsoft.com/office/drawing/2014/main" id="{BE5877D7-90A6-46CE-AE3C-EA79C58E0DE3}"/>
                </a:ext>
              </a:extLst>
            </p:cNvPr>
            <p:cNvSpPr>
              <a:spLocks noChangeAspect="1" noEditPoints="1"/>
            </p:cNvSpPr>
            <p:nvPr/>
          </p:nvSpPr>
          <p:spPr bwMode="auto">
            <a:xfrm>
              <a:off x="3427145" y="1827617"/>
              <a:ext cx="892671" cy="1047585"/>
            </a:xfrm>
            <a:custGeom>
              <a:avLst/>
              <a:gdLst>
                <a:gd name="T0" fmla="*/ 0 w 1742"/>
                <a:gd name="T1" fmla="*/ 544 h 2046"/>
                <a:gd name="T2" fmla="*/ 0 w 1742"/>
                <a:gd name="T3" fmla="*/ 2046 h 2046"/>
                <a:gd name="T4" fmla="*/ 1247 w 1742"/>
                <a:gd name="T5" fmla="*/ 2046 h 2046"/>
                <a:gd name="T6" fmla="*/ 1247 w 1742"/>
                <a:gd name="T7" fmla="*/ 544 h 2046"/>
                <a:gd name="T8" fmla="*/ 628 w 1742"/>
                <a:gd name="T9" fmla="*/ 2 h 2046"/>
                <a:gd name="T10" fmla="*/ 0 w 1742"/>
                <a:gd name="T11" fmla="*/ 544 h 2046"/>
                <a:gd name="T12" fmla="*/ 1139 w 1742"/>
                <a:gd name="T13" fmla="*/ 1938 h 2046"/>
                <a:gd name="T14" fmla="*/ 108 w 1742"/>
                <a:gd name="T15" fmla="*/ 1938 h 2046"/>
                <a:gd name="T16" fmla="*/ 108 w 1742"/>
                <a:gd name="T17" fmla="*/ 593 h 2046"/>
                <a:gd name="T18" fmla="*/ 627 w 1742"/>
                <a:gd name="T19" fmla="*/ 146 h 2046"/>
                <a:gd name="T20" fmla="*/ 1139 w 1742"/>
                <a:gd name="T21" fmla="*/ 593 h 2046"/>
                <a:gd name="T22" fmla="*/ 1139 w 1742"/>
                <a:gd name="T23" fmla="*/ 1938 h 2046"/>
                <a:gd name="T24" fmla="*/ 436 w 1742"/>
                <a:gd name="T25" fmla="*/ 568 h 2046"/>
                <a:gd name="T26" fmla="*/ 624 w 1742"/>
                <a:gd name="T27" fmla="*/ 755 h 2046"/>
                <a:gd name="T28" fmla="*/ 811 w 1742"/>
                <a:gd name="T29" fmla="*/ 568 h 2046"/>
                <a:gd name="T30" fmla="*/ 624 w 1742"/>
                <a:gd name="T31" fmla="*/ 380 h 2046"/>
                <a:gd name="T32" fmla="*/ 436 w 1742"/>
                <a:gd name="T33" fmla="*/ 568 h 2046"/>
                <a:gd name="T34" fmla="*/ 703 w 1742"/>
                <a:gd name="T35" fmla="*/ 568 h 2046"/>
                <a:gd name="T36" fmla="*/ 624 w 1742"/>
                <a:gd name="T37" fmla="*/ 647 h 2046"/>
                <a:gd name="T38" fmla="*/ 544 w 1742"/>
                <a:gd name="T39" fmla="*/ 568 h 2046"/>
                <a:gd name="T40" fmla="*/ 624 w 1742"/>
                <a:gd name="T41" fmla="*/ 488 h 2046"/>
                <a:gd name="T42" fmla="*/ 703 w 1742"/>
                <a:gd name="T43" fmla="*/ 568 h 2046"/>
                <a:gd name="T44" fmla="*/ 1632 w 1742"/>
                <a:gd name="T45" fmla="*/ 1859 h 2046"/>
                <a:gd name="T46" fmla="*/ 1632 w 1742"/>
                <a:gd name="T47" fmla="*/ 497 h 2046"/>
                <a:gd name="T48" fmla="*/ 1232 w 1742"/>
                <a:gd name="T49" fmla="*/ 148 h 2046"/>
                <a:gd name="T50" fmla="*/ 1100 w 1742"/>
                <a:gd name="T51" fmla="*/ 281 h 2046"/>
                <a:gd name="T52" fmla="*/ 1023 w 1742"/>
                <a:gd name="T53" fmla="*/ 204 h 2046"/>
                <a:gd name="T54" fmla="*/ 1228 w 1742"/>
                <a:gd name="T55" fmla="*/ 0 h 2046"/>
                <a:gd name="T56" fmla="*/ 1740 w 1742"/>
                <a:gd name="T57" fmla="*/ 448 h 2046"/>
                <a:gd name="T58" fmla="*/ 1740 w 1742"/>
                <a:gd name="T59" fmla="*/ 1859 h 2046"/>
                <a:gd name="T60" fmla="*/ 1632 w 1742"/>
                <a:gd name="T61" fmla="*/ 1859 h 2046"/>
                <a:gd name="T62" fmla="*/ 1742 w 1742"/>
                <a:gd name="T63" fmla="*/ 1992 h 2046"/>
                <a:gd name="T64" fmla="*/ 1688 w 1742"/>
                <a:gd name="T65" fmla="*/ 2046 h 2046"/>
                <a:gd name="T66" fmla="*/ 1634 w 1742"/>
                <a:gd name="T67" fmla="*/ 1992 h 2046"/>
                <a:gd name="T68" fmla="*/ 1688 w 1742"/>
                <a:gd name="T69" fmla="*/ 1938 h 2046"/>
                <a:gd name="T70" fmla="*/ 1742 w 1742"/>
                <a:gd name="T71" fmla="*/ 1992 h 20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42" h="2046">
                  <a:moveTo>
                    <a:pt x="0" y="544"/>
                  </a:moveTo>
                  <a:cubicBezTo>
                    <a:pt x="0" y="2046"/>
                    <a:pt x="0" y="2046"/>
                    <a:pt x="0" y="2046"/>
                  </a:cubicBezTo>
                  <a:cubicBezTo>
                    <a:pt x="1247" y="2046"/>
                    <a:pt x="1247" y="2046"/>
                    <a:pt x="1247" y="2046"/>
                  </a:cubicBezTo>
                  <a:cubicBezTo>
                    <a:pt x="1247" y="544"/>
                    <a:pt x="1247" y="544"/>
                    <a:pt x="1247" y="544"/>
                  </a:cubicBezTo>
                  <a:cubicBezTo>
                    <a:pt x="628" y="2"/>
                    <a:pt x="628" y="2"/>
                    <a:pt x="628" y="2"/>
                  </a:cubicBezTo>
                  <a:lnTo>
                    <a:pt x="0" y="544"/>
                  </a:lnTo>
                  <a:close/>
                  <a:moveTo>
                    <a:pt x="1139" y="1938"/>
                  </a:moveTo>
                  <a:cubicBezTo>
                    <a:pt x="108" y="1938"/>
                    <a:pt x="108" y="1938"/>
                    <a:pt x="108" y="1938"/>
                  </a:cubicBezTo>
                  <a:cubicBezTo>
                    <a:pt x="108" y="593"/>
                    <a:pt x="108" y="593"/>
                    <a:pt x="108" y="593"/>
                  </a:cubicBezTo>
                  <a:cubicBezTo>
                    <a:pt x="627" y="146"/>
                    <a:pt x="627" y="146"/>
                    <a:pt x="627" y="146"/>
                  </a:cubicBezTo>
                  <a:cubicBezTo>
                    <a:pt x="1139" y="593"/>
                    <a:pt x="1139" y="593"/>
                    <a:pt x="1139" y="593"/>
                  </a:cubicBezTo>
                  <a:lnTo>
                    <a:pt x="1139" y="1938"/>
                  </a:lnTo>
                  <a:close/>
                  <a:moveTo>
                    <a:pt x="436" y="568"/>
                  </a:moveTo>
                  <a:cubicBezTo>
                    <a:pt x="436" y="671"/>
                    <a:pt x="520" y="755"/>
                    <a:pt x="624" y="755"/>
                  </a:cubicBezTo>
                  <a:cubicBezTo>
                    <a:pt x="727" y="755"/>
                    <a:pt x="811" y="671"/>
                    <a:pt x="811" y="568"/>
                  </a:cubicBezTo>
                  <a:cubicBezTo>
                    <a:pt x="811" y="464"/>
                    <a:pt x="727" y="380"/>
                    <a:pt x="624" y="380"/>
                  </a:cubicBezTo>
                  <a:cubicBezTo>
                    <a:pt x="520" y="380"/>
                    <a:pt x="436" y="464"/>
                    <a:pt x="436" y="568"/>
                  </a:cubicBezTo>
                  <a:close/>
                  <a:moveTo>
                    <a:pt x="703" y="568"/>
                  </a:moveTo>
                  <a:cubicBezTo>
                    <a:pt x="703" y="612"/>
                    <a:pt x="668" y="647"/>
                    <a:pt x="624" y="647"/>
                  </a:cubicBezTo>
                  <a:cubicBezTo>
                    <a:pt x="580" y="647"/>
                    <a:pt x="544" y="612"/>
                    <a:pt x="544" y="568"/>
                  </a:cubicBezTo>
                  <a:cubicBezTo>
                    <a:pt x="544" y="524"/>
                    <a:pt x="580" y="488"/>
                    <a:pt x="624" y="488"/>
                  </a:cubicBezTo>
                  <a:cubicBezTo>
                    <a:pt x="668" y="488"/>
                    <a:pt x="703" y="524"/>
                    <a:pt x="703" y="568"/>
                  </a:cubicBezTo>
                  <a:close/>
                  <a:moveTo>
                    <a:pt x="1632" y="1859"/>
                  </a:moveTo>
                  <a:cubicBezTo>
                    <a:pt x="1632" y="497"/>
                    <a:pt x="1632" y="497"/>
                    <a:pt x="1632" y="497"/>
                  </a:cubicBezTo>
                  <a:cubicBezTo>
                    <a:pt x="1232" y="148"/>
                    <a:pt x="1232" y="148"/>
                    <a:pt x="1232" y="148"/>
                  </a:cubicBezTo>
                  <a:cubicBezTo>
                    <a:pt x="1100" y="281"/>
                    <a:pt x="1100" y="281"/>
                    <a:pt x="1100" y="281"/>
                  </a:cubicBezTo>
                  <a:cubicBezTo>
                    <a:pt x="1023" y="204"/>
                    <a:pt x="1023" y="204"/>
                    <a:pt x="1023" y="204"/>
                  </a:cubicBezTo>
                  <a:cubicBezTo>
                    <a:pt x="1228" y="0"/>
                    <a:pt x="1228" y="0"/>
                    <a:pt x="1228" y="0"/>
                  </a:cubicBezTo>
                  <a:cubicBezTo>
                    <a:pt x="1740" y="448"/>
                    <a:pt x="1740" y="448"/>
                    <a:pt x="1740" y="448"/>
                  </a:cubicBezTo>
                  <a:cubicBezTo>
                    <a:pt x="1740" y="1859"/>
                    <a:pt x="1740" y="1859"/>
                    <a:pt x="1740" y="1859"/>
                  </a:cubicBezTo>
                  <a:lnTo>
                    <a:pt x="1632" y="1859"/>
                  </a:lnTo>
                  <a:close/>
                  <a:moveTo>
                    <a:pt x="1742" y="1992"/>
                  </a:moveTo>
                  <a:cubicBezTo>
                    <a:pt x="1742" y="2022"/>
                    <a:pt x="1718" y="2046"/>
                    <a:pt x="1688" y="2046"/>
                  </a:cubicBezTo>
                  <a:cubicBezTo>
                    <a:pt x="1658" y="2046"/>
                    <a:pt x="1634" y="2022"/>
                    <a:pt x="1634" y="1992"/>
                  </a:cubicBezTo>
                  <a:cubicBezTo>
                    <a:pt x="1634" y="1963"/>
                    <a:pt x="1658" y="1938"/>
                    <a:pt x="1688" y="1938"/>
                  </a:cubicBezTo>
                  <a:cubicBezTo>
                    <a:pt x="1718" y="1938"/>
                    <a:pt x="1742" y="1963"/>
                    <a:pt x="1742" y="1992"/>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77" name="Group 76">
            <a:extLst>
              <a:ext uri="{FF2B5EF4-FFF2-40B4-BE49-F238E27FC236}">
                <a16:creationId xmlns:a16="http://schemas.microsoft.com/office/drawing/2014/main" id="{0D7015B9-9940-483A-8AF0-3D5CBF21E8A1}"/>
              </a:ext>
            </a:extLst>
          </p:cNvPr>
          <p:cNvGrpSpPr>
            <a:grpSpLocks noChangeAspect="1"/>
          </p:cNvGrpSpPr>
          <p:nvPr/>
        </p:nvGrpSpPr>
        <p:grpSpPr>
          <a:xfrm>
            <a:off x="6798606" y="1953612"/>
            <a:ext cx="1458000" cy="1458000"/>
            <a:chOff x="5247400" y="1505889"/>
            <a:chExt cx="1695600" cy="1695600"/>
          </a:xfrm>
        </p:grpSpPr>
        <p:sp>
          <p:nvSpPr>
            <p:cNvPr id="78" name="Rectangle 77">
              <a:extLst>
                <a:ext uri="{FF2B5EF4-FFF2-40B4-BE49-F238E27FC236}">
                  <a16:creationId xmlns:a16="http://schemas.microsoft.com/office/drawing/2014/main" id="{C0DD7601-6765-4B84-8C06-6F3CFE2B061F}"/>
                </a:ext>
              </a:extLst>
            </p:cNvPr>
            <p:cNvSpPr>
              <a:spLocks noChangeAspect="1"/>
            </p:cNvSpPr>
            <p:nvPr/>
          </p:nvSpPr>
          <p:spPr>
            <a:xfrm>
              <a:off x="5247400" y="1505889"/>
              <a:ext cx="1695600" cy="1695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Freeform 197">
              <a:extLst>
                <a:ext uri="{FF2B5EF4-FFF2-40B4-BE49-F238E27FC236}">
                  <a16:creationId xmlns:a16="http://schemas.microsoft.com/office/drawing/2014/main" id="{6390C733-8D6D-4A38-9A4D-40351811DBB0}"/>
                </a:ext>
              </a:extLst>
            </p:cNvPr>
            <p:cNvSpPr>
              <a:spLocks noChangeAspect="1" noEditPoints="1"/>
            </p:cNvSpPr>
            <p:nvPr/>
          </p:nvSpPr>
          <p:spPr bwMode="auto">
            <a:xfrm>
              <a:off x="5687883" y="1844851"/>
              <a:ext cx="808196" cy="1119512"/>
            </a:xfrm>
            <a:custGeom>
              <a:avLst/>
              <a:gdLst>
                <a:gd name="T0" fmla="*/ 1474 w 1474"/>
                <a:gd name="T1" fmla="*/ 0 h 2043"/>
                <a:gd name="T2" fmla="*/ 1474 w 1474"/>
                <a:gd name="T3" fmla="*/ 1857 h 2043"/>
                <a:gd name="T4" fmla="*/ 1366 w 1474"/>
                <a:gd name="T5" fmla="*/ 1857 h 2043"/>
                <a:gd name="T6" fmla="*/ 1366 w 1474"/>
                <a:gd name="T7" fmla="*/ 108 h 2043"/>
                <a:gd name="T8" fmla="*/ 108 w 1474"/>
                <a:gd name="T9" fmla="*/ 108 h 2043"/>
                <a:gd name="T10" fmla="*/ 108 w 1474"/>
                <a:gd name="T11" fmla="*/ 1935 h 2043"/>
                <a:gd name="T12" fmla="*/ 1290 w 1474"/>
                <a:gd name="T13" fmla="*/ 1935 h 2043"/>
                <a:gd name="T14" fmla="*/ 1290 w 1474"/>
                <a:gd name="T15" fmla="*/ 2043 h 2043"/>
                <a:gd name="T16" fmla="*/ 0 w 1474"/>
                <a:gd name="T17" fmla="*/ 2043 h 2043"/>
                <a:gd name="T18" fmla="*/ 0 w 1474"/>
                <a:gd name="T19" fmla="*/ 0 h 2043"/>
                <a:gd name="T20" fmla="*/ 1474 w 1474"/>
                <a:gd name="T21" fmla="*/ 0 h 2043"/>
                <a:gd name="T22" fmla="*/ 189 w 1474"/>
                <a:gd name="T23" fmla="*/ 497 h 2043"/>
                <a:gd name="T24" fmla="*/ 189 w 1474"/>
                <a:gd name="T25" fmla="*/ 605 h 2043"/>
                <a:gd name="T26" fmla="*/ 737 w 1474"/>
                <a:gd name="T27" fmla="*/ 605 h 2043"/>
                <a:gd name="T28" fmla="*/ 737 w 1474"/>
                <a:gd name="T29" fmla="*/ 497 h 2043"/>
                <a:gd name="T30" fmla="*/ 189 w 1474"/>
                <a:gd name="T31" fmla="*/ 497 h 2043"/>
                <a:gd name="T32" fmla="*/ 189 w 1474"/>
                <a:gd name="T33" fmla="*/ 793 h 2043"/>
                <a:gd name="T34" fmla="*/ 1290 w 1474"/>
                <a:gd name="T35" fmla="*/ 793 h 2043"/>
                <a:gd name="T36" fmla="*/ 1290 w 1474"/>
                <a:gd name="T37" fmla="*/ 685 h 2043"/>
                <a:gd name="T38" fmla="*/ 189 w 1474"/>
                <a:gd name="T39" fmla="*/ 685 h 2043"/>
                <a:gd name="T40" fmla="*/ 189 w 1474"/>
                <a:gd name="T41" fmla="*/ 793 h 2043"/>
                <a:gd name="T42" fmla="*/ 189 w 1474"/>
                <a:gd name="T43" fmla="*/ 873 h 2043"/>
                <a:gd name="T44" fmla="*/ 189 w 1474"/>
                <a:gd name="T45" fmla="*/ 981 h 2043"/>
                <a:gd name="T46" fmla="*/ 1214 w 1474"/>
                <a:gd name="T47" fmla="*/ 981 h 2043"/>
                <a:gd name="T48" fmla="*/ 1214 w 1474"/>
                <a:gd name="T49" fmla="*/ 873 h 2043"/>
                <a:gd name="T50" fmla="*/ 189 w 1474"/>
                <a:gd name="T51" fmla="*/ 873 h 2043"/>
                <a:gd name="T52" fmla="*/ 189 w 1474"/>
                <a:gd name="T53" fmla="*/ 1170 h 2043"/>
                <a:gd name="T54" fmla="*/ 1290 w 1474"/>
                <a:gd name="T55" fmla="*/ 1170 h 2043"/>
                <a:gd name="T56" fmla="*/ 1290 w 1474"/>
                <a:gd name="T57" fmla="*/ 1062 h 2043"/>
                <a:gd name="T58" fmla="*/ 189 w 1474"/>
                <a:gd name="T59" fmla="*/ 1062 h 2043"/>
                <a:gd name="T60" fmla="*/ 189 w 1474"/>
                <a:gd name="T61" fmla="*/ 1170 h 2043"/>
                <a:gd name="T62" fmla="*/ 189 w 1474"/>
                <a:gd name="T63" fmla="*/ 1250 h 2043"/>
                <a:gd name="T64" fmla="*/ 189 w 1474"/>
                <a:gd name="T65" fmla="*/ 1358 h 2043"/>
                <a:gd name="T66" fmla="*/ 1100 w 1474"/>
                <a:gd name="T67" fmla="*/ 1358 h 2043"/>
                <a:gd name="T68" fmla="*/ 1100 w 1474"/>
                <a:gd name="T69" fmla="*/ 1250 h 2043"/>
                <a:gd name="T70" fmla="*/ 189 w 1474"/>
                <a:gd name="T71" fmla="*/ 1250 h 2043"/>
                <a:gd name="T72" fmla="*/ 189 w 1474"/>
                <a:gd name="T73" fmla="*/ 1547 h 2043"/>
                <a:gd name="T74" fmla="*/ 1290 w 1474"/>
                <a:gd name="T75" fmla="*/ 1547 h 2043"/>
                <a:gd name="T76" fmla="*/ 1290 w 1474"/>
                <a:gd name="T77" fmla="*/ 1439 h 2043"/>
                <a:gd name="T78" fmla="*/ 189 w 1474"/>
                <a:gd name="T79" fmla="*/ 1439 h 2043"/>
                <a:gd name="T80" fmla="*/ 189 w 1474"/>
                <a:gd name="T81" fmla="*/ 1547 h 2043"/>
                <a:gd name="T82" fmla="*/ 1420 w 1474"/>
                <a:gd name="T83" fmla="*/ 1935 h 2043"/>
                <a:gd name="T84" fmla="*/ 1366 w 1474"/>
                <a:gd name="T85" fmla="*/ 1989 h 2043"/>
                <a:gd name="T86" fmla="*/ 1420 w 1474"/>
                <a:gd name="T87" fmla="*/ 2043 h 2043"/>
                <a:gd name="T88" fmla="*/ 1474 w 1474"/>
                <a:gd name="T89" fmla="*/ 1989 h 2043"/>
                <a:gd name="T90" fmla="*/ 1420 w 1474"/>
                <a:gd name="T91" fmla="*/ 1935 h 20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474" h="2043">
                  <a:moveTo>
                    <a:pt x="1474" y="0"/>
                  </a:moveTo>
                  <a:cubicBezTo>
                    <a:pt x="1474" y="1857"/>
                    <a:pt x="1474" y="1857"/>
                    <a:pt x="1474" y="1857"/>
                  </a:cubicBezTo>
                  <a:cubicBezTo>
                    <a:pt x="1366" y="1857"/>
                    <a:pt x="1366" y="1857"/>
                    <a:pt x="1366" y="1857"/>
                  </a:cubicBezTo>
                  <a:cubicBezTo>
                    <a:pt x="1366" y="108"/>
                    <a:pt x="1366" y="108"/>
                    <a:pt x="1366" y="108"/>
                  </a:cubicBezTo>
                  <a:cubicBezTo>
                    <a:pt x="108" y="108"/>
                    <a:pt x="108" y="108"/>
                    <a:pt x="108" y="108"/>
                  </a:cubicBezTo>
                  <a:cubicBezTo>
                    <a:pt x="108" y="1935"/>
                    <a:pt x="108" y="1935"/>
                    <a:pt x="108" y="1935"/>
                  </a:cubicBezTo>
                  <a:cubicBezTo>
                    <a:pt x="1290" y="1935"/>
                    <a:pt x="1290" y="1935"/>
                    <a:pt x="1290" y="1935"/>
                  </a:cubicBezTo>
                  <a:cubicBezTo>
                    <a:pt x="1290" y="2043"/>
                    <a:pt x="1290" y="2043"/>
                    <a:pt x="1290" y="2043"/>
                  </a:cubicBezTo>
                  <a:cubicBezTo>
                    <a:pt x="0" y="2043"/>
                    <a:pt x="0" y="2043"/>
                    <a:pt x="0" y="2043"/>
                  </a:cubicBezTo>
                  <a:cubicBezTo>
                    <a:pt x="0" y="0"/>
                    <a:pt x="0" y="0"/>
                    <a:pt x="0" y="0"/>
                  </a:cubicBezTo>
                  <a:lnTo>
                    <a:pt x="1474" y="0"/>
                  </a:lnTo>
                  <a:close/>
                  <a:moveTo>
                    <a:pt x="189" y="497"/>
                  </a:moveTo>
                  <a:cubicBezTo>
                    <a:pt x="189" y="605"/>
                    <a:pt x="189" y="605"/>
                    <a:pt x="189" y="605"/>
                  </a:cubicBezTo>
                  <a:cubicBezTo>
                    <a:pt x="737" y="605"/>
                    <a:pt x="737" y="605"/>
                    <a:pt x="737" y="605"/>
                  </a:cubicBezTo>
                  <a:cubicBezTo>
                    <a:pt x="737" y="497"/>
                    <a:pt x="737" y="497"/>
                    <a:pt x="737" y="497"/>
                  </a:cubicBezTo>
                  <a:lnTo>
                    <a:pt x="189" y="497"/>
                  </a:lnTo>
                  <a:close/>
                  <a:moveTo>
                    <a:pt x="189" y="793"/>
                  </a:moveTo>
                  <a:cubicBezTo>
                    <a:pt x="1290" y="793"/>
                    <a:pt x="1290" y="793"/>
                    <a:pt x="1290" y="793"/>
                  </a:cubicBezTo>
                  <a:cubicBezTo>
                    <a:pt x="1290" y="685"/>
                    <a:pt x="1290" y="685"/>
                    <a:pt x="1290" y="685"/>
                  </a:cubicBezTo>
                  <a:cubicBezTo>
                    <a:pt x="189" y="685"/>
                    <a:pt x="189" y="685"/>
                    <a:pt x="189" y="685"/>
                  </a:cubicBezTo>
                  <a:lnTo>
                    <a:pt x="189" y="793"/>
                  </a:lnTo>
                  <a:close/>
                  <a:moveTo>
                    <a:pt x="189" y="873"/>
                  </a:moveTo>
                  <a:cubicBezTo>
                    <a:pt x="189" y="981"/>
                    <a:pt x="189" y="981"/>
                    <a:pt x="189" y="981"/>
                  </a:cubicBezTo>
                  <a:cubicBezTo>
                    <a:pt x="1214" y="981"/>
                    <a:pt x="1214" y="981"/>
                    <a:pt x="1214" y="981"/>
                  </a:cubicBezTo>
                  <a:cubicBezTo>
                    <a:pt x="1214" y="873"/>
                    <a:pt x="1214" y="873"/>
                    <a:pt x="1214" y="873"/>
                  </a:cubicBezTo>
                  <a:lnTo>
                    <a:pt x="189" y="873"/>
                  </a:lnTo>
                  <a:close/>
                  <a:moveTo>
                    <a:pt x="189" y="1170"/>
                  </a:moveTo>
                  <a:cubicBezTo>
                    <a:pt x="1290" y="1170"/>
                    <a:pt x="1290" y="1170"/>
                    <a:pt x="1290" y="1170"/>
                  </a:cubicBezTo>
                  <a:cubicBezTo>
                    <a:pt x="1290" y="1062"/>
                    <a:pt x="1290" y="1062"/>
                    <a:pt x="1290" y="1062"/>
                  </a:cubicBezTo>
                  <a:cubicBezTo>
                    <a:pt x="189" y="1062"/>
                    <a:pt x="189" y="1062"/>
                    <a:pt x="189" y="1062"/>
                  </a:cubicBezTo>
                  <a:lnTo>
                    <a:pt x="189" y="1170"/>
                  </a:lnTo>
                  <a:close/>
                  <a:moveTo>
                    <a:pt x="189" y="1250"/>
                  </a:moveTo>
                  <a:cubicBezTo>
                    <a:pt x="189" y="1358"/>
                    <a:pt x="189" y="1358"/>
                    <a:pt x="189" y="1358"/>
                  </a:cubicBezTo>
                  <a:cubicBezTo>
                    <a:pt x="1100" y="1358"/>
                    <a:pt x="1100" y="1358"/>
                    <a:pt x="1100" y="1358"/>
                  </a:cubicBezTo>
                  <a:cubicBezTo>
                    <a:pt x="1100" y="1250"/>
                    <a:pt x="1100" y="1250"/>
                    <a:pt x="1100" y="1250"/>
                  </a:cubicBezTo>
                  <a:lnTo>
                    <a:pt x="189" y="1250"/>
                  </a:lnTo>
                  <a:close/>
                  <a:moveTo>
                    <a:pt x="189" y="1547"/>
                  </a:moveTo>
                  <a:cubicBezTo>
                    <a:pt x="1290" y="1547"/>
                    <a:pt x="1290" y="1547"/>
                    <a:pt x="1290" y="1547"/>
                  </a:cubicBezTo>
                  <a:cubicBezTo>
                    <a:pt x="1290" y="1439"/>
                    <a:pt x="1290" y="1439"/>
                    <a:pt x="1290" y="1439"/>
                  </a:cubicBezTo>
                  <a:cubicBezTo>
                    <a:pt x="189" y="1439"/>
                    <a:pt x="189" y="1439"/>
                    <a:pt x="189" y="1439"/>
                  </a:cubicBezTo>
                  <a:lnTo>
                    <a:pt x="189" y="1547"/>
                  </a:lnTo>
                  <a:close/>
                  <a:moveTo>
                    <a:pt x="1420" y="1935"/>
                  </a:moveTo>
                  <a:cubicBezTo>
                    <a:pt x="1390" y="1935"/>
                    <a:pt x="1366" y="1959"/>
                    <a:pt x="1366" y="1989"/>
                  </a:cubicBezTo>
                  <a:cubicBezTo>
                    <a:pt x="1366" y="2019"/>
                    <a:pt x="1390" y="2043"/>
                    <a:pt x="1420" y="2043"/>
                  </a:cubicBezTo>
                  <a:cubicBezTo>
                    <a:pt x="1450" y="2043"/>
                    <a:pt x="1474" y="2019"/>
                    <a:pt x="1474" y="1989"/>
                  </a:cubicBezTo>
                  <a:cubicBezTo>
                    <a:pt x="1474" y="1959"/>
                    <a:pt x="1450" y="1935"/>
                    <a:pt x="1420" y="1935"/>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33414003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7459" y="515462"/>
            <a:ext cx="11117083" cy="600164"/>
          </a:xfrm>
        </p:spPr>
        <p:txBody>
          <a:bodyPr/>
          <a:lstStyle/>
          <a:p>
            <a:r>
              <a:rPr lang="en-US" noProof="0"/>
              <a:t>Timeline Quarters</a:t>
            </a:r>
          </a:p>
        </p:txBody>
      </p:sp>
      <p:sp>
        <p:nvSpPr>
          <p:cNvPr id="8" name="Text Placeholder 7"/>
          <p:cNvSpPr>
            <a:spLocks noGrp="1"/>
          </p:cNvSpPr>
          <p:nvPr>
            <p:ph type="body" sz="quarter" idx="12"/>
          </p:nvPr>
        </p:nvSpPr>
        <p:spPr/>
        <p:txBody>
          <a:bodyPr/>
          <a:lstStyle/>
          <a:p>
            <a:r>
              <a:rPr lang="en-US"/>
              <a:t>Subtitle goes here</a:t>
            </a:r>
          </a:p>
        </p:txBody>
      </p:sp>
      <p:sp>
        <p:nvSpPr>
          <p:cNvPr id="23" name="TextBox 22"/>
          <p:cNvSpPr txBox="1"/>
          <p:nvPr/>
        </p:nvSpPr>
        <p:spPr>
          <a:xfrm>
            <a:off x="1494789" y="2088302"/>
            <a:ext cx="2227357" cy="296748"/>
          </a:xfrm>
          <a:prstGeom prst="rect">
            <a:avLst/>
          </a:prstGeom>
          <a:noFill/>
        </p:spPr>
        <p:txBody>
          <a:bodyPr wrap="square" rtlCol="0">
            <a:spAutoFit/>
          </a:bodyPr>
          <a:lstStyle/>
          <a:p>
            <a:pPr>
              <a:lnSpc>
                <a:spcPct val="120000"/>
              </a:lnSpc>
            </a:pPr>
            <a:r>
              <a:rPr lang="en-US" sz="1200"/>
              <a:t>LOREM IPSUM</a:t>
            </a:r>
          </a:p>
        </p:txBody>
      </p:sp>
      <p:cxnSp>
        <p:nvCxnSpPr>
          <p:cNvPr id="27" name="Straight Arrow Connector 26"/>
          <p:cNvCxnSpPr/>
          <p:nvPr/>
        </p:nvCxnSpPr>
        <p:spPr>
          <a:xfrm>
            <a:off x="618634" y="3866746"/>
            <a:ext cx="10913424" cy="0"/>
          </a:xfrm>
          <a:prstGeom prst="straightConnector1">
            <a:avLst/>
          </a:prstGeom>
          <a:ln w="19050">
            <a:solidFill>
              <a:schemeClr val="tx1"/>
            </a:solidFill>
            <a:tailEnd type="arrow" w="lg" len="med"/>
          </a:ln>
        </p:spPr>
        <p:style>
          <a:lnRef idx="1">
            <a:schemeClr val="accent1"/>
          </a:lnRef>
          <a:fillRef idx="0">
            <a:schemeClr val="accent1"/>
          </a:fillRef>
          <a:effectRef idx="0">
            <a:schemeClr val="accent1"/>
          </a:effectRef>
          <a:fontRef idx="minor">
            <a:schemeClr val="tx1"/>
          </a:fontRef>
        </p:style>
      </p:cxnSp>
      <p:grpSp>
        <p:nvGrpSpPr>
          <p:cNvPr id="33" name="Group 32"/>
          <p:cNvGrpSpPr/>
          <p:nvPr/>
        </p:nvGrpSpPr>
        <p:grpSpPr>
          <a:xfrm>
            <a:off x="848583" y="2829261"/>
            <a:ext cx="445108" cy="1098448"/>
            <a:chOff x="1590861" y="3364124"/>
            <a:chExt cx="445108" cy="1098448"/>
          </a:xfrm>
        </p:grpSpPr>
        <p:cxnSp>
          <p:nvCxnSpPr>
            <p:cNvPr id="32" name="Straight Connector 31"/>
            <p:cNvCxnSpPr>
              <a:cxnSpLocks/>
            </p:cNvCxnSpPr>
            <p:nvPr/>
          </p:nvCxnSpPr>
          <p:spPr>
            <a:xfrm>
              <a:off x="1813415" y="3364124"/>
              <a:ext cx="0" cy="1008000"/>
            </a:xfrm>
            <a:prstGeom prst="line">
              <a:avLst/>
            </a:prstGeom>
            <a:ln w="12700">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sp>
          <p:nvSpPr>
            <p:cNvPr id="28" name="Rectangle 27"/>
            <p:cNvSpPr/>
            <p:nvPr/>
          </p:nvSpPr>
          <p:spPr>
            <a:xfrm>
              <a:off x="1590861" y="4336264"/>
              <a:ext cx="445108" cy="1263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5" name="Group 34"/>
          <p:cNvGrpSpPr/>
          <p:nvPr/>
        </p:nvGrpSpPr>
        <p:grpSpPr>
          <a:xfrm flipV="1">
            <a:off x="2486885" y="3802138"/>
            <a:ext cx="445108" cy="1095751"/>
            <a:chOff x="1590861" y="3366821"/>
            <a:chExt cx="445108" cy="1095751"/>
          </a:xfrm>
        </p:grpSpPr>
        <p:cxnSp>
          <p:nvCxnSpPr>
            <p:cNvPr id="36" name="Straight Connector 35"/>
            <p:cNvCxnSpPr/>
            <p:nvPr/>
          </p:nvCxnSpPr>
          <p:spPr>
            <a:xfrm>
              <a:off x="1813415" y="3366821"/>
              <a:ext cx="0" cy="1008000"/>
            </a:xfrm>
            <a:prstGeom prst="line">
              <a:avLst/>
            </a:prstGeom>
            <a:ln w="12700">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sp>
          <p:nvSpPr>
            <p:cNvPr id="37" name="Rectangle 36"/>
            <p:cNvSpPr/>
            <p:nvPr/>
          </p:nvSpPr>
          <p:spPr>
            <a:xfrm>
              <a:off x="1590861" y="4336264"/>
              <a:ext cx="445108" cy="1263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8" name="Group 37"/>
          <p:cNvGrpSpPr/>
          <p:nvPr/>
        </p:nvGrpSpPr>
        <p:grpSpPr>
          <a:xfrm>
            <a:off x="4135941" y="2812432"/>
            <a:ext cx="445108" cy="1104519"/>
            <a:chOff x="1590861" y="3358053"/>
            <a:chExt cx="445108" cy="1104519"/>
          </a:xfrm>
        </p:grpSpPr>
        <p:cxnSp>
          <p:nvCxnSpPr>
            <p:cNvPr id="39" name="Straight Connector 38"/>
            <p:cNvCxnSpPr/>
            <p:nvPr/>
          </p:nvCxnSpPr>
          <p:spPr>
            <a:xfrm>
              <a:off x="1813415" y="3358053"/>
              <a:ext cx="0" cy="1008000"/>
            </a:xfrm>
            <a:prstGeom prst="line">
              <a:avLst/>
            </a:prstGeom>
            <a:ln w="12700">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sp>
          <p:nvSpPr>
            <p:cNvPr id="40" name="Rectangle 39"/>
            <p:cNvSpPr/>
            <p:nvPr/>
          </p:nvSpPr>
          <p:spPr>
            <a:xfrm>
              <a:off x="1590861" y="4336264"/>
              <a:ext cx="445108" cy="1263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1" name="Group 40"/>
          <p:cNvGrpSpPr/>
          <p:nvPr/>
        </p:nvGrpSpPr>
        <p:grpSpPr>
          <a:xfrm flipV="1">
            <a:off x="5774241" y="3802138"/>
            <a:ext cx="445108" cy="1095751"/>
            <a:chOff x="1590861" y="3366821"/>
            <a:chExt cx="445108" cy="1095751"/>
          </a:xfrm>
        </p:grpSpPr>
        <p:cxnSp>
          <p:nvCxnSpPr>
            <p:cNvPr id="42" name="Straight Connector 41"/>
            <p:cNvCxnSpPr/>
            <p:nvPr/>
          </p:nvCxnSpPr>
          <p:spPr>
            <a:xfrm>
              <a:off x="1813415" y="3366821"/>
              <a:ext cx="0" cy="1008000"/>
            </a:xfrm>
            <a:prstGeom prst="line">
              <a:avLst/>
            </a:prstGeom>
            <a:ln w="12700">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sp>
          <p:nvSpPr>
            <p:cNvPr id="43" name="Rectangle 42"/>
            <p:cNvSpPr/>
            <p:nvPr/>
          </p:nvSpPr>
          <p:spPr>
            <a:xfrm>
              <a:off x="1590861" y="4336264"/>
              <a:ext cx="445108" cy="1263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6" name="Group 55"/>
          <p:cNvGrpSpPr/>
          <p:nvPr/>
        </p:nvGrpSpPr>
        <p:grpSpPr>
          <a:xfrm>
            <a:off x="7397301" y="2835741"/>
            <a:ext cx="445108" cy="1083003"/>
            <a:chOff x="1590861" y="3379569"/>
            <a:chExt cx="445108" cy="1083003"/>
          </a:xfrm>
        </p:grpSpPr>
        <p:cxnSp>
          <p:nvCxnSpPr>
            <p:cNvPr id="57" name="Straight Connector 56"/>
            <p:cNvCxnSpPr/>
            <p:nvPr/>
          </p:nvCxnSpPr>
          <p:spPr>
            <a:xfrm>
              <a:off x="1824173" y="3379569"/>
              <a:ext cx="0" cy="1008000"/>
            </a:xfrm>
            <a:prstGeom prst="line">
              <a:avLst/>
            </a:prstGeom>
            <a:ln w="12700">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sp>
          <p:nvSpPr>
            <p:cNvPr id="58" name="Rectangle 57"/>
            <p:cNvSpPr/>
            <p:nvPr/>
          </p:nvSpPr>
          <p:spPr>
            <a:xfrm>
              <a:off x="1590861" y="4336264"/>
              <a:ext cx="445108" cy="12630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9" name="Group 58"/>
          <p:cNvGrpSpPr/>
          <p:nvPr/>
        </p:nvGrpSpPr>
        <p:grpSpPr>
          <a:xfrm flipV="1">
            <a:off x="9045014" y="3794965"/>
            <a:ext cx="445108" cy="1095751"/>
            <a:chOff x="1590861" y="3366821"/>
            <a:chExt cx="445108" cy="1095751"/>
          </a:xfrm>
        </p:grpSpPr>
        <p:cxnSp>
          <p:nvCxnSpPr>
            <p:cNvPr id="60" name="Straight Connector 59"/>
            <p:cNvCxnSpPr/>
            <p:nvPr/>
          </p:nvCxnSpPr>
          <p:spPr>
            <a:xfrm>
              <a:off x="1813415" y="3366821"/>
              <a:ext cx="0" cy="1008000"/>
            </a:xfrm>
            <a:prstGeom prst="line">
              <a:avLst/>
            </a:prstGeom>
            <a:ln w="12700">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sp>
          <p:nvSpPr>
            <p:cNvPr id="61" name="Rectangle 60"/>
            <p:cNvSpPr/>
            <p:nvPr/>
          </p:nvSpPr>
          <p:spPr>
            <a:xfrm>
              <a:off x="1590861" y="4336264"/>
              <a:ext cx="445108" cy="1263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3" name="Rectangle 62"/>
          <p:cNvSpPr>
            <a:spLocks noChangeAspect="1"/>
          </p:cNvSpPr>
          <p:nvPr/>
        </p:nvSpPr>
        <p:spPr>
          <a:xfrm>
            <a:off x="723916" y="2125113"/>
            <a:ext cx="717610" cy="71761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ea typeface="Work Sans Medium" panose="020B0706030804020204" pitchFamily="34" charset="0"/>
                <a:cs typeface="Work Sans Medium" panose="020B0706030804020204" pitchFamily="34" charset="0"/>
              </a:rPr>
              <a:t>Q1</a:t>
            </a:r>
          </a:p>
          <a:p>
            <a:pPr algn="ctr"/>
            <a:r>
              <a:rPr lang="en-US" sz="1200">
                <a:solidFill>
                  <a:schemeClr val="tx1"/>
                </a:solidFill>
              </a:rPr>
              <a:t>2016</a:t>
            </a:r>
          </a:p>
        </p:txBody>
      </p:sp>
      <p:sp>
        <p:nvSpPr>
          <p:cNvPr id="65" name="Rectangle 64"/>
          <p:cNvSpPr>
            <a:spLocks noChangeAspect="1"/>
          </p:cNvSpPr>
          <p:nvPr/>
        </p:nvSpPr>
        <p:spPr>
          <a:xfrm>
            <a:off x="2339356" y="4870105"/>
            <a:ext cx="717610" cy="71761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FFFFFF"/>
                </a:solidFill>
                <a:ea typeface="Work Sans Medium" panose="020B0706030804020204" pitchFamily="34" charset="0"/>
                <a:cs typeface="Work Sans Medium" panose="020B0706030804020204" pitchFamily="34" charset="0"/>
              </a:rPr>
              <a:t>Q2</a:t>
            </a:r>
          </a:p>
          <a:p>
            <a:pPr algn="ctr"/>
            <a:r>
              <a:rPr lang="en-US" sz="1200">
                <a:solidFill>
                  <a:srgbClr val="FFFFFF"/>
                </a:solidFill>
              </a:rPr>
              <a:t>2016</a:t>
            </a:r>
          </a:p>
        </p:txBody>
      </p:sp>
      <p:sp>
        <p:nvSpPr>
          <p:cNvPr id="66" name="Rectangle 65"/>
          <p:cNvSpPr>
            <a:spLocks noChangeAspect="1"/>
          </p:cNvSpPr>
          <p:nvPr/>
        </p:nvSpPr>
        <p:spPr>
          <a:xfrm>
            <a:off x="4008583" y="2117941"/>
            <a:ext cx="717610" cy="71761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FFFFFF"/>
                </a:solidFill>
                <a:ea typeface="Work Sans Medium" panose="020B0706030804020204" pitchFamily="34" charset="0"/>
                <a:cs typeface="Work Sans Medium" panose="020B0706030804020204" pitchFamily="34" charset="0"/>
              </a:rPr>
              <a:t>Q3</a:t>
            </a:r>
          </a:p>
          <a:p>
            <a:pPr algn="ctr"/>
            <a:r>
              <a:rPr lang="en-US" sz="1200">
                <a:solidFill>
                  <a:srgbClr val="FFFFFF"/>
                </a:solidFill>
              </a:rPr>
              <a:t>2016</a:t>
            </a:r>
          </a:p>
        </p:txBody>
      </p:sp>
      <p:sp>
        <p:nvSpPr>
          <p:cNvPr id="67" name="Rectangle 66"/>
          <p:cNvSpPr>
            <a:spLocks noChangeAspect="1"/>
          </p:cNvSpPr>
          <p:nvPr/>
        </p:nvSpPr>
        <p:spPr>
          <a:xfrm>
            <a:off x="5634780" y="4873692"/>
            <a:ext cx="717610" cy="71761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ea typeface="Work Sans Medium" panose="020B0706030804020204" pitchFamily="34" charset="0"/>
                <a:cs typeface="Work Sans Medium" panose="020B0706030804020204" pitchFamily="34" charset="0"/>
              </a:rPr>
              <a:t>Q4</a:t>
            </a:r>
          </a:p>
          <a:p>
            <a:pPr algn="ctr"/>
            <a:r>
              <a:rPr lang="en-US" sz="1200">
                <a:solidFill>
                  <a:schemeClr val="tx1"/>
                </a:solidFill>
              </a:rPr>
              <a:t>2016</a:t>
            </a:r>
          </a:p>
        </p:txBody>
      </p:sp>
      <p:sp>
        <p:nvSpPr>
          <p:cNvPr id="68" name="Rectangle 67"/>
          <p:cNvSpPr>
            <a:spLocks noChangeAspect="1"/>
          </p:cNvSpPr>
          <p:nvPr/>
        </p:nvSpPr>
        <p:spPr>
          <a:xfrm>
            <a:off x="7260978" y="2121527"/>
            <a:ext cx="717610" cy="71761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FFFFFF"/>
                </a:solidFill>
                <a:ea typeface="Work Sans Medium" panose="020B0706030804020204" pitchFamily="34" charset="0"/>
                <a:cs typeface="Work Sans Medium" panose="020B0706030804020204" pitchFamily="34" charset="0"/>
              </a:rPr>
              <a:t>Q1</a:t>
            </a:r>
          </a:p>
          <a:p>
            <a:pPr algn="ctr"/>
            <a:r>
              <a:rPr lang="en-US" sz="1200">
                <a:solidFill>
                  <a:srgbClr val="FFFFFF"/>
                </a:solidFill>
              </a:rPr>
              <a:t>2017</a:t>
            </a:r>
          </a:p>
        </p:txBody>
      </p:sp>
      <p:sp>
        <p:nvSpPr>
          <p:cNvPr id="69" name="Rectangle 68"/>
          <p:cNvSpPr>
            <a:spLocks noChangeAspect="1"/>
          </p:cNvSpPr>
          <p:nvPr/>
        </p:nvSpPr>
        <p:spPr>
          <a:xfrm>
            <a:off x="8908692" y="4866520"/>
            <a:ext cx="717610" cy="71761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FFFFFF"/>
                </a:solidFill>
                <a:ea typeface="Work Sans Medium" panose="020B0706030804020204" pitchFamily="34" charset="0"/>
                <a:cs typeface="Work Sans Medium" panose="020B0706030804020204" pitchFamily="34" charset="0"/>
              </a:rPr>
              <a:t>Q2</a:t>
            </a:r>
          </a:p>
          <a:p>
            <a:pPr algn="ctr"/>
            <a:r>
              <a:rPr lang="en-US" sz="1200">
                <a:solidFill>
                  <a:srgbClr val="FFFFFF"/>
                </a:solidFill>
              </a:rPr>
              <a:t>2017</a:t>
            </a:r>
          </a:p>
        </p:txBody>
      </p:sp>
      <p:sp>
        <p:nvSpPr>
          <p:cNvPr id="70" name="TextBox 69"/>
          <p:cNvSpPr txBox="1"/>
          <p:nvPr/>
        </p:nvSpPr>
        <p:spPr>
          <a:xfrm>
            <a:off x="1497098" y="2321516"/>
            <a:ext cx="2214290" cy="553998"/>
          </a:xfrm>
          <a:prstGeom prst="rect">
            <a:avLst/>
          </a:prstGeom>
          <a:noFill/>
        </p:spPr>
        <p:txBody>
          <a:bodyPr wrap="square" rtlCol="0">
            <a:spAutoFit/>
          </a:bodyPr>
          <a:lstStyle/>
          <a:p>
            <a:pPr>
              <a:lnSpc>
                <a:spcPct val="125000"/>
              </a:lnSpc>
            </a:pPr>
            <a:r>
              <a:rPr lang="en-US" sz="1200">
                <a:ea typeface="Work Sans Medium" panose="020B0706030804020204" pitchFamily="34" charset="0"/>
                <a:cs typeface="Work Sans Medium" panose="020B0706030804020204" pitchFamily="34" charset="0"/>
              </a:rPr>
              <a:t>Lorem ipsum dolor sit</a:t>
            </a:r>
          </a:p>
          <a:p>
            <a:pPr>
              <a:lnSpc>
                <a:spcPct val="125000"/>
              </a:lnSpc>
            </a:pPr>
            <a:r>
              <a:rPr lang="en-US" sz="1200" err="1">
                <a:ea typeface="Work Sans Medium" panose="020B0706030804020204" pitchFamily="34" charset="0"/>
                <a:cs typeface="Work Sans Medium" panose="020B0706030804020204" pitchFamily="34" charset="0"/>
              </a:rPr>
              <a:t>amet</a:t>
            </a:r>
            <a:r>
              <a:rPr lang="en-US" sz="1200">
                <a:ea typeface="Work Sans Medium" panose="020B0706030804020204" pitchFamily="34" charset="0"/>
                <a:cs typeface="Work Sans Medium" panose="020B0706030804020204" pitchFamily="34" charset="0"/>
              </a:rPr>
              <a:t>, </a:t>
            </a:r>
            <a:r>
              <a:rPr lang="en-US" sz="1200" err="1">
                <a:ea typeface="Work Sans Medium" panose="020B0706030804020204" pitchFamily="34" charset="0"/>
                <a:cs typeface="Work Sans Medium" panose="020B0706030804020204" pitchFamily="34" charset="0"/>
              </a:rPr>
              <a:t>consectetuer</a:t>
            </a:r>
            <a:r>
              <a:rPr lang="en-US" sz="1200">
                <a:ea typeface="Work Sans Medium" panose="020B0706030804020204" pitchFamily="34" charset="0"/>
                <a:cs typeface="Work Sans Medium" panose="020B0706030804020204" pitchFamily="34" charset="0"/>
              </a:rPr>
              <a:t> </a:t>
            </a:r>
            <a:r>
              <a:rPr lang="en-US" sz="1200" err="1">
                <a:ea typeface="Work Sans Medium" panose="020B0706030804020204" pitchFamily="34" charset="0"/>
                <a:cs typeface="Work Sans Medium" panose="020B0706030804020204" pitchFamily="34" charset="0"/>
              </a:rPr>
              <a:t>adipis</a:t>
            </a:r>
            <a:r>
              <a:rPr lang="en-US" sz="1200">
                <a:ea typeface="Work Sans Medium" panose="020B0706030804020204" pitchFamily="34" charset="0"/>
                <a:cs typeface="Work Sans Medium" panose="020B0706030804020204" pitchFamily="34" charset="0"/>
              </a:rPr>
              <a:t>.</a:t>
            </a:r>
          </a:p>
        </p:txBody>
      </p:sp>
      <p:sp>
        <p:nvSpPr>
          <p:cNvPr id="71" name="TextBox 70"/>
          <p:cNvSpPr txBox="1"/>
          <p:nvPr/>
        </p:nvSpPr>
        <p:spPr>
          <a:xfrm>
            <a:off x="4777664" y="2090095"/>
            <a:ext cx="2227357" cy="296748"/>
          </a:xfrm>
          <a:prstGeom prst="rect">
            <a:avLst/>
          </a:prstGeom>
          <a:noFill/>
        </p:spPr>
        <p:txBody>
          <a:bodyPr wrap="square" rtlCol="0">
            <a:spAutoFit/>
          </a:bodyPr>
          <a:lstStyle/>
          <a:p>
            <a:pPr>
              <a:lnSpc>
                <a:spcPct val="120000"/>
              </a:lnSpc>
            </a:pPr>
            <a:r>
              <a:rPr lang="en-US" sz="1200"/>
              <a:t>LOREM IPSUM</a:t>
            </a:r>
          </a:p>
        </p:txBody>
      </p:sp>
      <p:sp>
        <p:nvSpPr>
          <p:cNvPr id="72" name="TextBox 71"/>
          <p:cNvSpPr txBox="1"/>
          <p:nvPr/>
        </p:nvSpPr>
        <p:spPr>
          <a:xfrm>
            <a:off x="4779973" y="2323309"/>
            <a:ext cx="2214290" cy="553998"/>
          </a:xfrm>
          <a:prstGeom prst="rect">
            <a:avLst/>
          </a:prstGeom>
          <a:noFill/>
        </p:spPr>
        <p:txBody>
          <a:bodyPr wrap="square" rtlCol="0">
            <a:spAutoFit/>
          </a:bodyPr>
          <a:lstStyle/>
          <a:p>
            <a:pPr>
              <a:lnSpc>
                <a:spcPct val="125000"/>
              </a:lnSpc>
            </a:pPr>
            <a:r>
              <a:rPr lang="en-US" sz="1200">
                <a:ea typeface="Work Sans Medium" panose="020B0706030804020204" pitchFamily="34" charset="0"/>
                <a:cs typeface="Work Sans Medium" panose="020B0706030804020204" pitchFamily="34" charset="0"/>
              </a:rPr>
              <a:t>Lorem ipsum dolor sit</a:t>
            </a:r>
          </a:p>
          <a:p>
            <a:pPr>
              <a:lnSpc>
                <a:spcPct val="125000"/>
              </a:lnSpc>
            </a:pPr>
            <a:r>
              <a:rPr lang="en-US" sz="1200" err="1">
                <a:ea typeface="Work Sans Medium" panose="020B0706030804020204" pitchFamily="34" charset="0"/>
                <a:cs typeface="Work Sans Medium" panose="020B0706030804020204" pitchFamily="34" charset="0"/>
              </a:rPr>
              <a:t>amet</a:t>
            </a:r>
            <a:r>
              <a:rPr lang="en-US" sz="1200">
                <a:ea typeface="Work Sans Medium" panose="020B0706030804020204" pitchFamily="34" charset="0"/>
                <a:cs typeface="Work Sans Medium" panose="020B0706030804020204" pitchFamily="34" charset="0"/>
              </a:rPr>
              <a:t>, </a:t>
            </a:r>
            <a:r>
              <a:rPr lang="en-US" sz="1200" err="1">
                <a:ea typeface="Work Sans Medium" panose="020B0706030804020204" pitchFamily="34" charset="0"/>
                <a:cs typeface="Work Sans Medium" panose="020B0706030804020204" pitchFamily="34" charset="0"/>
              </a:rPr>
              <a:t>consectetuer</a:t>
            </a:r>
            <a:r>
              <a:rPr lang="en-US" sz="1200">
                <a:ea typeface="Work Sans Medium" panose="020B0706030804020204" pitchFamily="34" charset="0"/>
                <a:cs typeface="Work Sans Medium" panose="020B0706030804020204" pitchFamily="34" charset="0"/>
              </a:rPr>
              <a:t> </a:t>
            </a:r>
            <a:r>
              <a:rPr lang="en-US" sz="1200" err="1">
                <a:ea typeface="Work Sans Medium" panose="020B0706030804020204" pitchFamily="34" charset="0"/>
                <a:cs typeface="Work Sans Medium" panose="020B0706030804020204" pitchFamily="34" charset="0"/>
              </a:rPr>
              <a:t>adipis</a:t>
            </a:r>
            <a:r>
              <a:rPr lang="en-US" sz="1200">
                <a:ea typeface="Work Sans Medium" panose="020B0706030804020204" pitchFamily="34" charset="0"/>
                <a:cs typeface="Work Sans Medium" panose="020B0706030804020204" pitchFamily="34" charset="0"/>
              </a:rPr>
              <a:t>.</a:t>
            </a:r>
          </a:p>
        </p:txBody>
      </p:sp>
      <p:sp>
        <p:nvSpPr>
          <p:cNvPr id="73" name="TextBox 72"/>
          <p:cNvSpPr txBox="1"/>
          <p:nvPr/>
        </p:nvSpPr>
        <p:spPr>
          <a:xfrm>
            <a:off x="8049781" y="2091888"/>
            <a:ext cx="2227357" cy="296748"/>
          </a:xfrm>
          <a:prstGeom prst="rect">
            <a:avLst/>
          </a:prstGeom>
          <a:noFill/>
        </p:spPr>
        <p:txBody>
          <a:bodyPr wrap="square" rtlCol="0">
            <a:spAutoFit/>
          </a:bodyPr>
          <a:lstStyle/>
          <a:p>
            <a:pPr>
              <a:lnSpc>
                <a:spcPct val="120000"/>
              </a:lnSpc>
            </a:pPr>
            <a:r>
              <a:rPr lang="en-US" sz="1200"/>
              <a:t>LOREM IPSUM</a:t>
            </a:r>
          </a:p>
        </p:txBody>
      </p:sp>
      <p:sp>
        <p:nvSpPr>
          <p:cNvPr id="74" name="TextBox 73"/>
          <p:cNvSpPr txBox="1"/>
          <p:nvPr/>
        </p:nvSpPr>
        <p:spPr>
          <a:xfrm>
            <a:off x="8052090" y="2325102"/>
            <a:ext cx="2214290" cy="553998"/>
          </a:xfrm>
          <a:prstGeom prst="rect">
            <a:avLst/>
          </a:prstGeom>
          <a:noFill/>
        </p:spPr>
        <p:txBody>
          <a:bodyPr wrap="square" rtlCol="0">
            <a:spAutoFit/>
          </a:bodyPr>
          <a:lstStyle/>
          <a:p>
            <a:pPr>
              <a:lnSpc>
                <a:spcPct val="125000"/>
              </a:lnSpc>
            </a:pPr>
            <a:r>
              <a:rPr lang="en-US" sz="1200">
                <a:ea typeface="Work Sans Medium" panose="020B0706030804020204" pitchFamily="34" charset="0"/>
                <a:cs typeface="Work Sans Medium" panose="020B0706030804020204" pitchFamily="34" charset="0"/>
              </a:rPr>
              <a:t>Lorem ipsum dolor sit</a:t>
            </a:r>
          </a:p>
          <a:p>
            <a:pPr>
              <a:lnSpc>
                <a:spcPct val="125000"/>
              </a:lnSpc>
            </a:pPr>
            <a:r>
              <a:rPr lang="en-US" sz="1200" err="1">
                <a:ea typeface="Work Sans Medium" panose="020B0706030804020204" pitchFamily="34" charset="0"/>
                <a:cs typeface="Work Sans Medium" panose="020B0706030804020204" pitchFamily="34" charset="0"/>
              </a:rPr>
              <a:t>amet</a:t>
            </a:r>
            <a:r>
              <a:rPr lang="en-US" sz="1200">
                <a:ea typeface="Work Sans Medium" panose="020B0706030804020204" pitchFamily="34" charset="0"/>
                <a:cs typeface="Work Sans Medium" panose="020B0706030804020204" pitchFamily="34" charset="0"/>
              </a:rPr>
              <a:t>, </a:t>
            </a:r>
            <a:r>
              <a:rPr lang="en-US" sz="1200" err="1">
                <a:ea typeface="Work Sans Medium" panose="020B0706030804020204" pitchFamily="34" charset="0"/>
                <a:cs typeface="Work Sans Medium" panose="020B0706030804020204" pitchFamily="34" charset="0"/>
              </a:rPr>
              <a:t>consectetuer</a:t>
            </a:r>
            <a:r>
              <a:rPr lang="en-US" sz="1200">
                <a:ea typeface="Work Sans Medium" panose="020B0706030804020204" pitchFamily="34" charset="0"/>
                <a:cs typeface="Work Sans Medium" panose="020B0706030804020204" pitchFamily="34" charset="0"/>
              </a:rPr>
              <a:t> </a:t>
            </a:r>
            <a:r>
              <a:rPr lang="en-US" sz="1200" err="1">
                <a:ea typeface="Work Sans Medium" panose="020B0706030804020204" pitchFamily="34" charset="0"/>
                <a:cs typeface="Work Sans Medium" panose="020B0706030804020204" pitchFamily="34" charset="0"/>
              </a:rPr>
              <a:t>adipis</a:t>
            </a:r>
            <a:r>
              <a:rPr lang="en-US" sz="1200">
                <a:ea typeface="Work Sans Medium" panose="020B0706030804020204" pitchFamily="34" charset="0"/>
                <a:cs typeface="Work Sans Medium" panose="020B0706030804020204" pitchFamily="34" charset="0"/>
              </a:rPr>
              <a:t>.</a:t>
            </a:r>
          </a:p>
        </p:txBody>
      </p:sp>
      <p:sp>
        <p:nvSpPr>
          <p:cNvPr id="75" name="TextBox 74"/>
          <p:cNvSpPr txBox="1"/>
          <p:nvPr/>
        </p:nvSpPr>
        <p:spPr>
          <a:xfrm>
            <a:off x="3113814" y="4836881"/>
            <a:ext cx="2227357" cy="296748"/>
          </a:xfrm>
          <a:prstGeom prst="rect">
            <a:avLst/>
          </a:prstGeom>
          <a:noFill/>
        </p:spPr>
        <p:txBody>
          <a:bodyPr wrap="square" rtlCol="0">
            <a:spAutoFit/>
          </a:bodyPr>
          <a:lstStyle/>
          <a:p>
            <a:pPr>
              <a:lnSpc>
                <a:spcPct val="120000"/>
              </a:lnSpc>
            </a:pPr>
            <a:r>
              <a:rPr lang="en-US" sz="1200"/>
              <a:t>LOREM IPSUM</a:t>
            </a:r>
          </a:p>
        </p:txBody>
      </p:sp>
      <p:sp>
        <p:nvSpPr>
          <p:cNvPr id="76" name="TextBox 75"/>
          <p:cNvSpPr txBox="1"/>
          <p:nvPr/>
        </p:nvSpPr>
        <p:spPr>
          <a:xfrm>
            <a:off x="3116123" y="5070095"/>
            <a:ext cx="2214290" cy="553998"/>
          </a:xfrm>
          <a:prstGeom prst="rect">
            <a:avLst/>
          </a:prstGeom>
          <a:noFill/>
        </p:spPr>
        <p:txBody>
          <a:bodyPr wrap="square" rtlCol="0">
            <a:spAutoFit/>
          </a:bodyPr>
          <a:lstStyle/>
          <a:p>
            <a:pPr>
              <a:lnSpc>
                <a:spcPct val="125000"/>
              </a:lnSpc>
            </a:pPr>
            <a:r>
              <a:rPr lang="en-US" sz="1200">
                <a:ea typeface="Work Sans Medium" panose="020B0706030804020204" pitchFamily="34" charset="0"/>
                <a:cs typeface="Work Sans Medium" panose="020B0706030804020204" pitchFamily="34" charset="0"/>
              </a:rPr>
              <a:t>Lorem ipsum dolor sit</a:t>
            </a:r>
          </a:p>
          <a:p>
            <a:pPr>
              <a:lnSpc>
                <a:spcPct val="125000"/>
              </a:lnSpc>
            </a:pPr>
            <a:r>
              <a:rPr lang="en-US" sz="1200" err="1">
                <a:ea typeface="Work Sans Medium" panose="020B0706030804020204" pitchFamily="34" charset="0"/>
                <a:cs typeface="Work Sans Medium" panose="020B0706030804020204" pitchFamily="34" charset="0"/>
              </a:rPr>
              <a:t>amet</a:t>
            </a:r>
            <a:r>
              <a:rPr lang="en-US" sz="1200">
                <a:ea typeface="Work Sans Medium" panose="020B0706030804020204" pitchFamily="34" charset="0"/>
                <a:cs typeface="Work Sans Medium" panose="020B0706030804020204" pitchFamily="34" charset="0"/>
              </a:rPr>
              <a:t>, </a:t>
            </a:r>
            <a:r>
              <a:rPr lang="en-US" sz="1200" err="1">
                <a:ea typeface="Work Sans Medium" panose="020B0706030804020204" pitchFamily="34" charset="0"/>
                <a:cs typeface="Work Sans Medium" panose="020B0706030804020204" pitchFamily="34" charset="0"/>
              </a:rPr>
              <a:t>consectetuer</a:t>
            </a:r>
            <a:r>
              <a:rPr lang="en-US" sz="1200">
                <a:ea typeface="Work Sans Medium" panose="020B0706030804020204" pitchFamily="34" charset="0"/>
                <a:cs typeface="Work Sans Medium" panose="020B0706030804020204" pitchFamily="34" charset="0"/>
              </a:rPr>
              <a:t> </a:t>
            </a:r>
            <a:r>
              <a:rPr lang="en-US" sz="1200" err="1">
                <a:ea typeface="Work Sans Medium" panose="020B0706030804020204" pitchFamily="34" charset="0"/>
                <a:cs typeface="Work Sans Medium" panose="020B0706030804020204" pitchFamily="34" charset="0"/>
              </a:rPr>
              <a:t>adipis</a:t>
            </a:r>
            <a:r>
              <a:rPr lang="en-US" sz="1200">
                <a:ea typeface="Work Sans Medium" panose="020B0706030804020204" pitchFamily="34" charset="0"/>
                <a:cs typeface="Work Sans Medium" panose="020B0706030804020204" pitchFamily="34" charset="0"/>
              </a:rPr>
              <a:t>.</a:t>
            </a:r>
          </a:p>
        </p:txBody>
      </p:sp>
      <p:sp>
        <p:nvSpPr>
          <p:cNvPr id="77" name="TextBox 76"/>
          <p:cNvSpPr txBox="1"/>
          <p:nvPr/>
        </p:nvSpPr>
        <p:spPr>
          <a:xfrm>
            <a:off x="6396689" y="4838674"/>
            <a:ext cx="2227357" cy="296748"/>
          </a:xfrm>
          <a:prstGeom prst="rect">
            <a:avLst/>
          </a:prstGeom>
          <a:noFill/>
        </p:spPr>
        <p:txBody>
          <a:bodyPr wrap="square" rtlCol="0">
            <a:spAutoFit/>
          </a:bodyPr>
          <a:lstStyle/>
          <a:p>
            <a:pPr>
              <a:lnSpc>
                <a:spcPct val="120000"/>
              </a:lnSpc>
            </a:pPr>
            <a:r>
              <a:rPr lang="en-US" sz="1200"/>
              <a:t>LOREM IPSUM</a:t>
            </a:r>
          </a:p>
        </p:txBody>
      </p:sp>
      <p:sp>
        <p:nvSpPr>
          <p:cNvPr id="78" name="TextBox 77"/>
          <p:cNvSpPr txBox="1"/>
          <p:nvPr/>
        </p:nvSpPr>
        <p:spPr>
          <a:xfrm>
            <a:off x="6398998" y="5071888"/>
            <a:ext cx="2214290" cy="553998"/>
          </a:xfrm>
          <a:prstGeom prst="rect">
            <a:avLst/>
          </a:prstGeom>
          <a:noFill/>
        </p:spPr>
        <p:txBody>
          <a:bodyPr wrap="square" rtlCol="0">
            <a:spAutoFit/>
          </a:bodyPr>
          <a:lstStyle/>
          <a:p>
            <a:pPr>
              <a:lnSpc>
                <a:spcPct val="125000"/>
              </a:lnSpc>
            </a:pPr>
            <a:r>
              <a:rPr lang="en-US" sz="1200">
                <a:ea typeface="Work Sans Medium" panose="020B0706030804020204" pitchFamily="34" charset="0"/>
                <a:cs typeface="Work Sans Medium" panose="020B0706030804020204" pitchFamily="34" charset="0"/>
              </a:rPr>
              <a:t>Lorem ipsum dolor sit</a:t>
            </a:r>
          </a:p>
          <a:p>
            <a:pPr>
              <a:lnSpc>
                <a:spcPct val="125000"/>
              </a:lnSpc>
            </a:pPr>
            <a:r>
              <a:rPr lang="en-US" sz="1200" err="1">
                <a:ea typeface="Work Sans Medium" panose="020B0706030804020204" pitchFamily="34" charset="0"/>
                <a:cs typeface="Work Sans Medium" panose="020B0706030804020204" pitchFamily="34" charset="0"/>
              </a:rPr>
              <a:t>amet</a:t>
            </a:r>
            <a:r>
              <a:rPr lang="en-US" sz="1200">
                <a:ea typeface="Work Sans Medium" panose="020B0706030804020204" pitchFamily="34" charset="0"/>
                <a:cs typeface="Work Sans Medium" panose="020B0706030804020204" pitchFamily="34" charset="0"/>
              </a:rPr>
              <a:t>, </a:t>
            </a:r>
            <a:r>
              <a:rPr lang="en-US" sz="1200" err="1">
                <a:ea typeface="Work Sans Medium" panose="020B0706030804020204" pitchFamily="34" charset="0"/>
                <a:cs typeface="Work Sans Medium" panose="020B0706030804020204" pitchFamily="34" charset="0"/>
              </a:rPr>
              <a:t>consectetuer</a:t>
            </a:r>
            <a:r>
              <a:rPr lang="en-US" sz="1200">
                <a:ea typeface="Work Sans Medium" panose="020B0706030804020204" pitchFamily="34" charset="0"/>
                <a:cs typeface="Work Sans Medium" panose="020B0706030804020204" pitchFamily="34" charset="0"/>
              </a:rPr>
              <a:t> </a:t>
            </a:r>
            <a:r>
              <a:rPr lang="en-US" sz="1200" err="1">
                <a:ea typeface="Work Sans Medium" panose="020B0706030804020204" pitchFamily="34" charset="0"/>
                <a:cs typeface="Work Sans Medium" panose="020B0706030804020204" pitchFamily="34" charset="0"/>
              </a:rPr>
              <a:t>adipis</a:t>
            </a:r>
            <a:r>
              <a:rPr lang="en-US" sz="1200">
                <a:ea typeface="Work Sans Medium" panose="020B0706030804020204" pitchFamily="34" charset="0"/>
                <a:cs typeface="Work Sans Medium" panose="020B0706030804020204" pitchFamily="34" charset="0"/>
              </a:rPr>
              <a:t>.</a:t>
            </a:r>
          </a:p>
        </p:txBody>
      </p:sp>
      <p:sp>
        <p:nvSpPr>
          <p:cNvPr id="79" name="TextBox 78"/>
          <p:cNvSpPr txBox="1"/>
          <p:nvPr/>
        </p:nvSpPr>
        <p:spPr>
          <a:xfrm>
            <a:off x="9668807" y="4840467"/>
            <a:ext cx="2227357" cy="296748"/>
          </a:xfrm>
          <a:prstGeom prst="rect">
            <a:avLst/>
          </a:prstGeom>
          <a:noFill/>
        </p:spPr>
        <p:txBody>
          <a:bodyPr wrap="square" rtlCol="0">
            <a:spAutoFit/>
          </a:bodyPr>
          <a:lstStyle/>
          <a:p>
            <a:pPr>
              <a:lnSpc>
                <a:spcPct val="120000"/>
              </a:lnSpc>
            </a:pPr>
            <a:r>
              <a:rPr lang="en-US" sz="1200"/>
              <a:t>LOREM IPSUM</a:t>
            </a:r>
          </a:p>
        </p:txBody>
      </p:sp>
      <p:sp>
        <p:nvSpPr>
          <p:cNvPr id="80" name="TextBox 79"/>
          <p:cNvSpPr txBox="1"/>
          <p:nvPr/>
        </p:nvSpPr>
        <p:spPr>
          <a:xfrm>
            <a:off x="9671116" y="5073681"/>
            <a:ext cx="2214290" cy="553998"/>
          </a:xfrm>
          <a:prstGeom prst="rect">
            <a:avLst/>
          </a:prstGeom>
          <a:noFill/>
        </p:spPr>
        <p:txBody>
          <a:bodyPr wrap="square" rtlCol="0">
            <a:spAutoFit/>
          </a:bodyPr>
          <a:lstStyle/>
          <a:p>
            <a:pPr>
              <a:lnSpc>
                <a:spcPct val="125000"/>
              </a:lnSpc>
            </a:pPr>
            <a:r>
              <a:rPr lang="en-US" sz="1200">
                <a:ea typeface="Work Sans Medium" panose="020B0706030804020204" pitchFamily="34" charset="0"/>
                <a:cs typeface="Work Sans Medium" panose="020B0706030804020204" pitchFamily="34" charset="0"/>
              </a:rPr>
              <a:t>Lorem ipsum dolor sit</a:t>
            </a:r>
          </a:p>
          <a:p>
            <a:pPr>
              <a:lnSpc>
                <a:spcPct val="125000"/>
              </a:lnSpc>
            </a:pPr>
            <a:r>
              <a:rPr lang="en-US" sz="1200" err="1">
                <a:ea typeface="Work Sans Medium" panose="020B0706030804020204" pitchFamily="34" charset="0"/>
                <a:cs typeface="Work Sans Medium" panose="020B0706030804020204" pitchFamily="34" charset="0"/>
              </a:rPr>
              <a:t>amet</a:t>
            </a:r>
            <a:r>
              <a:rPr lang="en-US" sz="1200">
                <a:ea typeface="Work Sans Medium" panose="020B0706030804020204" pitchFamily="34" charset="0"/>
                <a:cs typeface="Work Sans Medium" panose="020B0706030804020204" pitchFamily="34" charset="0"/>
              </a:rPr>
              <a:t>, </a:t>
            </a:r>
            <a:r>
              <a:rPr lang="en-US" sz="1200" err="1">
                <a:ea typeface="Work Sans Medium" panose="020B0706030804020204" pitchFamily="34" charset="0"/>
                <a:cs typeface="Work Sans Medium" panose="020B0706030804020204" pitchFamily="34" charset="0"/>
              </a:rPr>
              <a:t>consectetuer</a:t>
            </a:r>
            <a:r>
              <a:rPr lang="en-US" sz="1200">
                <a:ea typeface="Work Sans Medium" panose="020B0706030804020204" pitchFamily="34" charset="0"/>
                <a:cs typeface="Work Sans Medium" panose="020B0706030804020204" pitchFamily="34" charset="0"/>
              </a:rPr>
              <a:t> </a:t>
            </a:r>
            <a:r>
              <a:rPr lang="en-US" sz="1200" err="1">
                <a:ea typeface="Work Sans Medium" panose="020B0706030804020204" pitchFamily="34" charset="0"/>
                <a:cs typeface="Work Sans Medium" panose="020B0706030804020204" pitchFamily="34" charset="0"/>
              </a:rPr>
              <a:t>adipis</a:t>
            </a:r>
            <a:r>
              <a:rPr lang="en-US" sz="1200">
                <a:ea typeface="Work Sans Medium" panose="020B0706030804020204" pitchFamily="34" charset="0"/>
                <a:cs typeface="Work Sans Medium" panose="020B0706030804020204" pitchFamily="34" charset="0"/>
              </a:rPr>
              <a:t>.</a:t>
            </a:r>
          </a:p>
        </p:txBody>
      </p:sp>
      <p:sp>
        <p:nvSpPr>
          <p:cNvPr id="16" name="Slide Number Placeholder 15">
            <a:extLst>
              <a:ext uri="{FF2B5EF4-FFF2-40B4-BE49-F238E27FC236}">
                <a16:creationId xmlns:a16="http://schemas.microsoft.com/office/drawing/2014/main" id="{6F7FFAB3-AF00-4A74-8FBD-9B16D18535F9}"/>
              </a:ext>
            </a:extLst>
          </p:cNvPr>
          <p:cNvSpPr>
            <a:spLocks noGrp="1"/>
          </p:cNvSpPr>
          <p:nvPr>
            <p:ph type="sldNum" sz="quarter" idx="10"/>
          </p:nvPr>
        </p:nvSpPr>
        <p:spPr/>
        <p:txBody>
          <a:bodyPr/>
          <a:lstStyle/>
          <a:p>
            <a:fld id="{4E6DB2D9-BBD8-435B-B34A-9B8472CE273E}" type="slidenum">
              <a:rPr lang="en-US" smtClean="0"/>
              <a:pPr/>
              <a:t>58</a:t>
            </a:fld>
            <a:endParaRPr lang="en-US"/>
          </a:p>
        </p:txBody>
      </p:sp>
      <p:sp>
        <p:nvSpPr>
          <p:cNvPr id="17" name="Date Placeholder 16">
            <a:extLst>
              <a:ext uri="{FF2B5EF4-FFF2-40B4-BE49-F238E27FC236}">
                <a16:creationId xmlns:a16="http://schemas.microsoft.com/office/drawing/2014/main" id="{6202E0C3-3BC6-49D3-BA1E-1381A8A38F8F}"/>
              </a:ext>
            </a:extLst>
          </p:cNvPr>
          <p:cNvSpPr>
            <a:spLocks noGrp="1"/>
          </p:cNvSpPr>
          <p:nvPr>
            <p:ph type="dt" sz="half" idx="13"/>
          </p:nvPr>
        </p:nvSpPr>
        <p:spPr/>
        <p:txBody>
          <a:bodyPr/>
          <a:lstStyle/>
          <a:p>
            <a:fld id="{3A158136-CFAA-43DC-ACC3-F99AFDB3A7B6}" type="datetime1">
              <a:rPr lang="en-US" smtClean="0"/>
              <a:t>7/24/2019</a:t>
            </a:fld>
            <a:endParaRPr lang="en-US"/>
          </a:p>
        </p:txBody>
      </p:sp>
    </p:spTree>
    <p:extLst>
      <p:ext uri="{BB962C8B-B14F-4D97-AF65-F5344CB8AC3E}">
        <p14:creationId xmlns:p14="http://schemas.microsoft.com/office/powerpoint/2010/main" val="344923031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Timeline Quarters</a:t>
            </a:r>
          </a:p>
        </p:txBody>
      </p:sp>
      <p:cxnSp>
        <p:nvCxnSpPr>
          <p:cNvPr id="7" name="Straight Arrow Connector 6"/>
          <p:cNvCxnSpPr/>
          <p:nvPr/>
        </p:nvCxnSpPr>
        <p:spPr>
          <a:xfrm>
            <a:off x="629392" y="2048704"/>
            <a:ext cx="10913424" cy="0"/>
          </a:xfrm>
          <a:prstGeom prst="straightConnector1">
            <a:avLst/>
          </a:prstGeom>
          <a:ln w="19050">
            <a:solidFill>
              <a:schemeClr val="tx1"/>
            </a:solidFill>
            <a:tailEnd type="arrow" w="lg" len="med"/>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647245" y="2603905"/>
            <a:ext cx="2160501" cy="2785378"/>
          </a:xfrm>
          <a:prstGeom prst="rect">
            <a:avLst/>
          </a:prstGeom>
          <a:noFill/>
        </p:spPr>
        <p:txBody>
          <a:bodyPr wrap="square" rtlCol="0">
            <a:spAutoFit/>
          </a:bodyPr>
          <a:lstStyle/>
          <a:p>
            <a:pPr algn="ctr">
              <a:spcAft>
                <a:spcPts val="1600"/>
              </a:spcAft>
            </a:pPr>
            <a:r>
              <a:rPr lang="en-US" sz="1500">
                <a:ea typeface="Work Sans Medium" panose="020B0706030804020204" pitchFamily="34" charset="0"/>
                <a:cs typeface="Work Sans Medium" panose="020B0706030804020204" pitchFamily="34" charset="0"/>
              </a:rPr>
              <a:t>Q1 2016</a:t>
            </a:r>
          </a:p>
          <a:p>
            <a:pPr marL="182563" indent="-182563">
              <a:spcAft>
                <a:spcPts val="1300"/>
              </a:spcAft>
              <a:buClr>
                <a:schemeClr val="accent5"/>
              </a:buClr>
              <a:buSzPct val="200000"/>
              <a:buFont typeface="Work Sans" panose="020B0604020202020204" pitchFamily="34" charset="0"/>
              <a:buChar char="•"/>
            </a:pPr>
            <a:r>
              <a:rPr lang="en-US" sz="1000" err="1">
                <a:ea typeface="Work Sans Medium" panose="020B0706030804020204" pitchFamily="34" charset="0"/>
                <a:cs typeface="Work Sans Medium" panose="020B0706030804020204" pitchFamily="34" charset="0"/>
              </a:rPr>
              <a:t>Consectetuer</a:t>
            </a:r>
            <a:r>
              <a:rPr lang="en-US" sz="1000">
                <a:ea typeface="Work Sans Medium" panose="020B0706030804020204" pitchFamily="34" charset="0"/>
                <a:cs typeface="Work Sans Medium" panose="020B0706030804020204" pitchFamily="34" charset="0"/>
              </a:rPr>
              <a:t> </a:t>
            </a:r>
            <a:r>
              <a:rPr lang="en-US" sz="1000" err="1">
                <a:ea typeface="Work Sans Medium" panose="020B0706030804020204" pitchFamily="34" charset="0"/>
                <a:cs typeface="Work Sans Medium" panose="020B0706030804020204" pitchFamily="34" charset="0"/>
              </a:rPr>
              <a:t>adipiscing</a:t>
            </a:r>
            <a:r>
              <a:rPr lang="en-US" sz="1000">
                <a:ea typeface="Work Sans Medium" panose="020B0706030804020204" pitchFamily="34" charset="0"/>
                <a:cs typeface="Work Sans Medium" panose="020B0706030804020204" pitchFamily="34" charset="0"/>
              </a:rPr>
              <a:t> </a:t>
            </a:r>
            <a:r>
              <a:rPr lang="en-US" sz="1000" err="1">
                <a:ea typeface="Work Sans Medium" panose="020B0706030804020204" pitchFamily="34" charset="0"/>
                <a:cs typeface="Work Sans Medium" panose="020B0706030804020204" pitchFamily="34" charset="0"/>
              </a:rPr>
              <a:t>elit</a:t>
            </a:r>
            <a:r>
              <a:rPr lang="en-US" sz="1000">
                <a:ea typeface="Work Sans Medium" panose="020B0706030804020204" pitchFamily="34" charset="0"/>
                <a:cs typeface="Work Sans Medium" panose="020B0706030804020204" pitchFamily="34" charset="0"/>
              </a:rPr>
              <a:t>, </a:t>
            </a:r>
            <a:r>
              <a:rPr lang="en-US" sz="1000" err="1">
                <a:ea typeface="Work Sans Medium" panose="020B0706030804020204" pitchFamily="34" charset="0"/>
                <a:cs typeface="Work Sans Medium" panose="020B0706030804020204" pitchFamily="34" charset="0"/>
              </a:rPr>
              <a:t>sed</a:t>
            </a:r>
            <a:r>
              <a:rPr lang="en-US" sz="1000">
                <a:ea typeface="Work Sans Medium" panose="020B0706030804020204" pitchFamily="34" charset="0"/>
                <a:cs typeface="Work Sans Medium" panose="020B0706030804020204" pitchFamily="34" charset="0"/>
              </a:rPr>
              <a:t> </a:t>
            </a:r>
            <a:r>
              <a:rPr lang="en-US" sz="1000" err="1">
                <a:ea typeface="Work Sans Medium" panose="020B0706030804020204" pitchFamily="34" charset="0"/>
                <a:cs typeface="Work Sans Medium" panose="020B0706030804020204" pitchFamily="34" charset="0"/>
              </a:rPr>
              <a:t>diam</a:t>
            </a:r>
            <a:r>
              <a:rPr lang="en-US" sz="1000">
                <a:ea typeface="Work Sans Medium" panose="020B0706030804020204" pitchFamily="34" charset="0"/>
                <a:cs typeface="Work Sans Medium" panose="020B0706030804020204" pitchFamily="34" charset="0"/>
              </a:rPr>
              <a:t> </a:t>
            </a:r>
            <a:r>
              <a:rPr lang="en-US" sz="1000" err="1">
                <a:ea typeface="Work Sans Medium" panose="020B0706030804020204" pitchFamily="34" charset="0"/>
                <a:cs typeface="Work Sans Medium" panose="020B0706030804020204" pitchFamily="34" charset="0"/>
              </a:rPr>
              <a:t>nonummy</a:t>
            </a:r>
            <a:r>
              <a:rPr lang="en-US" sz="1000">
                <a:ea typeface="Work Sans Medium" panose="020B0706030804020204" pitchFamily="34" charset="0"/>
                <a:cs typeface="Work Sans Medium" panose="020B0706030804020204" pitchFamily="34" charset="0"/>
              </a:rPr>
              <a:t> </a:t>
            </a:r>
            <a:r>
              <a:rPr lang="en-US" sz="1000" err="1">
                <a:ea typeface="Work Sans Medium" panose="020B0706030804020204" pitchFamily="34" charset="0"/>
                <a:cs typeface="Work Sans Medium" panose="020B0706030804020204" pitchFamily="34" charset="0"/>
              </a:rPr>
              <a:t>nibh</a:t>
            </a:r>
            <a:r>
              <a:rPr lang="en-US" sz="1000">
                <a:ea typeface="Work Sans Medium" panose="020B0706030804020204" pitchFamily="34" charset="0"/>
                <a:cs typeface="Work Sans Medium" panose="020B0706030804020204" pitchFamily="34" charset="0"/>
              </a:rPr>
              <a:t> </a:t>
            </a:r>
            <a:r>
              <a:rPr lang="en-US" sz="1000" err="1">
                <a:ea typeface="Work Sans Medium" panose="020B0706030804020204" pitchFamily="34" charset="0"/>
                <a:cs typeface="Work Sans Medium" panose="020B0706030804020204" pitchFamily="34" charset="0"/>
              </a:rPr>
              <a:t>euismod</a:t>
            </a:r>
            <a:r>
              <a:rPr lang="en-US" sz="1000">
                <a:ea typeface="Work Sans Medium" panose="020B0706030804020204" pitchFamily="34" charset="0"/>
                <a:cs typeface="Work Sans Medium" panose="020B0706030804020204" pitchFamily="34" charset="0"/>
              </a:rPr>
              <a:t> </a:t>
            </a:r>
            <a:r>
              <a:rPr lang="en-US" sz="1000" err="1">
                <a:ea typeface="Work Sans Medium" panose="020B0706030804020204" pitchFamily="34" charset="0"/>
                <a:cs typeface="Work Sans Medium" panose="020B0706030804020204" pitchFamily="34" charset="0"/>
              </a:rPr>
              <a:t>tincidunt</a:t>
            </a:r>
            <a:r>
              <a:rPr lang="en-US" sz="1000">
                <a:ea typeface="Work Sans Medium" panose="020B0706030804020204" pitchFamily="34" charset="0"/>
                <a:cs typeface="Work Sans Medium" panose="020B0706030804020204" pitchFamily="34" charset="0"/>
              </a:rPr>
              <a:t> </a:t>
            </a:r>
            <a:r>
              <a:rPr lang="en-US" sz="1000" err="1">
                <a:ea typeface="Work Sans Medium" panose="020B0706030804020204" pitchFamily="34" charset="0"/>
                <a:cs typeface="Work Sans Medium" panose="020B0706030804020204" pitchFamily="34" charset="0"/>
              </a:rPr>
              <a:t>ut</a:t>
            </a:r>
            <a:endParaRPr lang="en-US" sz="1000">
              <a:ea typeface="Work Sans Medium" panose="020B0706030804020204" pitchFamily="34" charset="0"/>
              <a:cs typeface="Work Sans Medium" panose="020B0706030804020204" pitchFamily="34" charset="0"/>
            </a:endParaRPr>
          </a:p>
          <a:p>
            <a:pPr marL="182563" indent="-182563">
              <a:spcAft>
                <a:spcPts val="1300"/>
              </a:spcAft>
              <a:buClr>
                <a:schemeClr val="accent5"/>
              </a:buClr>
              <a:buSzPct val="200000"/>
              <a:buFont typeface="Work Sans" panose="020B0604020202020204" pitchFamily="34" charset="0"/>
              <a:buChar char="•"/>
            </a:pPr>
            <a:r>
              <a:rPr lang="en-US" sz="1000">
                <a:ea typeface="Work Sans Medium" panose="020B0706030804020204" pitchFamily="34" charset="0"/>
                <a:cs typeface="Work Sans Medium" panose="020B0706030804020204" pitchFamily="34" charset="0"/>
              </a:rPr>
              <a:t>Lorem ipsum dolor sit </a:t>
            </a:r>
            <a:r>
              <a:rPr lang="en-US" sz="1000" err="1">
                <a:ea typeface="Work Sans Medium" panose="020B0706030804020204" pitchFamily="34" charset="0"/>
                <a:cs typeface="Work Sans Medium" panose="020B0706030804020204" pitchFamily="34" charset="0"/>
              </a:rPr>
              <a:t>amet</a:t>
            </a:r>
            <a:r>
              <a:rPr lang="en-US" sz="1000">
                <a:ea typeface="Work Sans Medium" panose="020B0706030804020204" pitchFamily="34" charset="0"/>
                <a:cs typeface="Work Sans Medium" panose="020B0706030804020204" pitchFamily="34" charset="0"/>
              </a:rPr>
              <a:t>, $24K </a:t>
            </a:r>
            <a:r>
              <a:rPr lang="en-US" sz="1000" err="1">
                <a:ea typeface="Work Sans Medium" panose="020B0706030804020204" pitchFamily="34" charset="0"/>
                <a:cs typeface="Work Sans Medium" panose="020B0706030804020204" pitchFamily="34" charset="0"/>
              </a:rPr>
              <a:t>adipiscing</a:t>
            </a:r>
            <a:r>
              <a:rPr lang="en-US" sz="1000">
                <a:ea typeface="Work Sans Medium" panose="020B0706030804020204" pitchFamily="34" charset="0"/>
                <a:cs typeface="Work Sans Medium" panose="020B0706030804020204" pitchFamily="34" charset="0"/>
              </a:rPr>
              <a:t>.</a:t>
            </a:r>
          </a:p>
          <a:p>
            <a:pPr marL="182563" indent="-182563">
              <a:spcAft>
                <a:spcPts val="1300"/>
              </a:spcAft>
              <a:buClr>
                <a:schemeClr val="accent5"/>
              </a:buClr>
              <a:buSzPct val="200000"/>
              <a:buFont typeface="Work Sans" panose="020B0604020202020204" pitchFamily="34" charset="0"/>
              <a:buChar char="•"/>
            </a:pPr>
            <a:r>
              <a:rPr lang="en-US" sz="1000" err="1">
                <a:ea typeface="Work Sans Medium" panose="020B0706030804020204" pitchFamily="34" charset="0"/>
                <a:cs typeface="Work Sans Medium" panose="020B0706030804020204" pitchFamily="34" charset="0"/>
              </a:rPr>
              <a:t>Adipiscing</a:t>
            </a:r>
            <a:r>
              <a:rPr lang="en-US" sz="1000">
                <a:ea typeface="Work Sans Medium" panose="020B0706030804020204" pitchFamily="34" charset="0"/>
                <a:cs typeface="Work Sans Medium" panose="020B0706030804020204" pitchFamily="34" charset="0"/>
              </a:rPr>
              <a:t> </a:t>
            </a:r>
            <a:r>
              <a:rPr lang="en-US" sz="1000" err="1">
                <a:ea typeface="Work Sans Medium" panose="020B0706030804020204" pitchFamily="34" charset="0"/>
                <a:cs typeface="Work Sans Medium" panose="020B0706030804020204" pitchFamily="34" charset="0"/>
              </a:rPr>
              <a:t>elit</a:t>
            </a:r>
            <a:r>
              <a:rPr lang="en-US" sz="1000">
                <a:ea typeface="Work Sans Medium" panose="020B0706030804020204" pitchFamily="34" charset="0"/>
                <a:cs typeface="Work Sans Medium" panose="020B0706030804020204" pitchFamily="34" charset="0"/>
              </a:rPr>
              <a:t>, </a:t>
            </a:r>
            <a:r>
              <a:rPr lang="en-US" sz="1000" err="1">
                <a:ea typeface="Work Sans Medium" panose="020B0706030804020204" pitchFamily="34" charset="0"/>
                <a:cs typeface="Work Sans Medium" panose="020B0706030804020204" pitchFamily="34" charset="0"/>
              </a:rPr>
              <a:t>tincidunt</a:t>
            </a:r>
            <a:r>
              <a:rPr lang="en-US" sz="1000">
                <a:ea typeface="Work Sans Medium" panose="020B0706030804020204" pitchFamily="34" charset="0"/>
                <a:cs typeface="Work Sans Medium" panose="020B0706030804020204" pitchFamily="34" charset="0"/>
              </a:rPr>
              <a:t> </a:t>
            </a:r>
            <a:r>
              <a:rPr lang="en-US" sz="1000" err="1">
                <a:ea typeface="Work Sans Medium" panose="020B0706030804020204" pitchFamily="34" charset="0"/>
                <a:cs typeface="Work Sans Medium" panose="020B0706030804020204" pitchFamily="34" charset="0"/>
              </a:rPr>
              <a:t>ut.</a:t>
            </a:r>
            <a:endParaRPr lang="en-US" sz="1000">
              <a:ea typeface="Work Sans Medium" panose="020B0706030804020204" pitchFamily="34" charset="0"/>
              <a:cs typeface="Work Sans Medium" panose="020B0706030804020204" pitchFamily="34" charset="0"/>
            </a:endParaRPr>
          </a:p>
          <a:p>
            <a:pPr marL="182563" indent="-182563">
              <a:spcAft>
                <a:spcPts val="1300"/>
              </a:spcAft>
              <a:buClr>
                <a:schemeClr val="accent5"/>
              </a:buClr>
              <a:buSzPct val="200000"/>
              <a:buFont typeface="Work Sans" panose="020B0604020202020204" pitchFamily="34" charset="0"/>
              <a:buChar char="•"/>
            </a:pPr>
            <a:r>
              <a:rPr lang="en-US" sz="1000" err="1">
                <a:ea typeface="Work Sans Medium" panose="020B0706030804020204" pitchFamily="34" charset="0"/>
                <a:cs typeface="Work Sans Medium" panose="020B0706030804020204" pitchFamily="34" charset="0"/>
              </a:rPr>
              <a:t>Consectetuer</a:t>
            </a:r>
            <a:r>
              <a:rPr lang="en-US" sz="1000">
                <a:ea typeface="Work Sans Medium" panose="020B0706030804020204" pitchFamily="34" charset="0"/>
                <a:cs typeface="Work Sans Medium" panose="020B0706030804020204" pitchFamily="34" charset="0"/>
              </a:rPr>
              <a:t> </a:t>
            </a:r>
            <a:r>
              <a:rPr lang="en-US" sz="1000" err="1">
                <a:ea typeface="Work Sans Medium" panose="020B0706030804020204" pitchFamily="34" charset="0"/>
                <a:cs typeface="Work Sans Medium" panose="020B0706030804020204" pitchFamily="34" charset="0"/>
              </a:rPr>
              <a:t>adipiscing</a:t>
            </a:r>
            <a:r>
              <a:rPr lang="en-US" sz="1000">
                <a:ea typeface="Work Sans Medium" panose="020B0706030804020204" pitchFamily="34" charset="0"/>
                <a:cs typeface="Work Sans Medium" panose="020B0706030804020204" pitchFamily="34" charset="0"/>
              </a:rPr>
              <a:t> </a:t>
            </a:r>
            <a:r>
              <a:rPr lang="en-US" sz="1000" err="1">
                <a:ea typeface="Work Sans Medium" panose="020B0706030804020204" pitchFamily="34" charset="0"/>
                <a:cs typeface="Work Sans Medium" panose="020B0706030804020204" pitchFamily="34" charset="0"/>
              </a:rPr>
              <a:t>elit</a:t>
            </a:r>
            <a:r>
              <a:rPr lang="en-US" sz="1000">
                <a:ea typeface="Work Sans Medium" panose="020B0706030804020204" pitchFamily="34" charset="0"/>
                <a:cs typeface="Work Sans Medium" panose="020B0706030804020204" pitchFamily="34" charset="0"/>
              </a:rPr>
              <a:t>, </a:t>
            </a:r>
            <a:r>
              <a:rPr lang="en-US" sz="1000" err="1">
                <a:ea typeface="Work Sans Medium" panose="020B0706030804020204" pitchFamily="34" charset="0"/>
                <a:cs typeface="Work Sans Medium" panose="020B0706030804020204" pitchFamily="34" charset="0"/>
              </a:rPr>
              <a:t>sed</a:t>
            </a:r>
            <a:r>
              <a:rPr lang="en-US" sz="1000">
                <a:ea typeface="Work Sans Medium" panose="020B0706030804020204" pitchFamily="34" charset="0"/>
                <a:cs typeface="Work Sans Medium" panose="020B0706030804020204" pitchFamily="34" charset="0"/>
              </a:rPr>
              <a:t> </a:t>
            </a:r>
            <a:r>
              <a:rPr lang="en-US" sz="1000" err="1">
                <a:ea typeface="Work Sans Medium" panose="020B0706030804020204" pitchFamily="34" charset="0"/>
                <a:cs typeface="Work Sans Medium" panose="020B0706030804020204" pitchFamily="34" charset="0"/>
              </a:rPr>
              <a:t>diam</a:t>
            </a:r>
            <a:r>
              <a:rPr lang="en-US" sz="1000">
                <a:ea typeface="Work Sans Medium" panose="020B0706030804020204" pitchFamily="34" charset="0"/>
                <a:cs typeface="Work Sans Medium" panose="020B0706030804020204" pitchFamily="34" charset="0"/>
              </a:rPr>
              <a:t> </a:t>
            </a:r>
            <a:r>
              <a:rPr lang="en-US" sz="1000" err="1">
                <a:ea typeface="Work Sans Medium" panose="020B0706030804020204" pitchFamily="34" charset="0"/>
                <a:cs typeface="Work Sans Medium" panose="020B0706030804020204" pitchFamily="34" charset="0"/>
              </a:rPr>
              <a:t>nonummy</a:t>
            </a:r>
            <a:r>
              <a:rPr lang="en-US" sz="1000">
                <a:ea typeface="Work Sans Medium" panose="020B0706030804020204" pitchFamily="34" charset="0"/>
                <a:cs typeface="Work Sans Medium" panose="020B0706030804020204" pitchFamily="34" charset="0"/>
              </a:rPr>
              <a:t> </a:t>
            </a:r>
            <a:r>
              <a:rPr lang="en-US" sz="1000" err="1">
                <a:ea typeface="Work Sans Medium" panose="020B0706030804020204" pitchFamily="34" charset="0"/>
                <a:cs typeface="Work Sans Medium" panose="020B0706030804020204" pitchFamily="34" charset="0"/>
              </a:rPr>
              <a:t>nibh</a:t>
            </a:r>
            <a:r>
              <a:rPr lang="en-US" sz="1000">
                <a:ea typeface="Work Sans Medium" panose="020B0706030804020204" pitchFamily="34" charset="0"/>
                <a:cs typeface="Work Sans Medium" panose="020B0706030804020204" pitchFamily="34" charset="0"/>
              </a:rPr>
              <a:t> </a:t>
            </a:r>
            <a:r>
              <a:rPr lang="en-US" sz="1000" err="1">
                <a:ea typeface="Work Sans Medium" panose="020B0706030804020204" pitchFamily="34" charset="0"/>
                <a:cs typeface="Work Sans Medium" panose="020B0706030804020204" pitchFamily="34" charset="0"/>
              </a:rPr>
              <a:t>euismod</a:t>
            </a:r>
            <a:r>
              <a:rPr lang="en-US" sz="1000">
                <a:ea typeface="Work Sans Medium" panose="020B0706030804020204" pitchFamily="34" charset="0"/>
                <a:cs typeface="Work Sans Medium" panose="020B0706030804020204" pitchFamily="34" charset="0"/>
              </a:rPr>
              <a:t> </a:t>
            </a:r>
            <a:r>
              <a:rPr lang="en-US" sz="1000" err="1">
                <a:ea typeface="Work Sans Medium" panose="020B0706030804020204" pitchFamily="34" charset="0"/>
                <a:cs typeface="Work Sans Medium" panose="020B0706030804020204" pitchFamily="34" charset="0"/>
              </a:rPr>
              <a:t>tincidunt</a:t>
            </a:r>
            <a:r>
              <a:rPr lang="en-US" sz="1000">
                <a:ea typeface="Work Sans Medium" panose="020B0706030804020204" pitchFamily="34" charset="0"/>
                <a:cs typeface="Work Sans Medium" panose="020B0706030804020204" pitchFamily="34" charset="0"/>
              </a:rPr>
              <a:t> </a:t>
            </a:r>
            <a:r>
              <a:rPr lang="en-US" sz="1000" err="1">
                <a:ea typeface="Work Sans Medium" panose="020B0706030804020204" pitchFamily="34" charset="0"/>
                <a:cs typeface="Work Sans Medium" panose="020B0706030804020204" pitchFamily="34" charset="0"/>
              </a:rPr>
              <a:t>ut</a:t>
            </a:r>
            <a:endParaRPr lang="en-US" sz="1000">
              <a:ea typeface="Work Sans Medium" panose="020B0706030804020204" pitchFamily="34" charset="0"/>
              <a:cs typeface="Work Sans Medium" panose="020B0706030804020204" pitchFamily="34" charset="0"/>
            </a:endParaRPr>
          </a:p>
          <a:p>
            <a:pPr marL="182563" indent="-182563">
              <a:buClr>
                <a:schemeClr val="tx1"/>
              </a:buClr>
              <a:buSzPct val="200000"/>
              <a:buFont typeface="Work Sans" panose="020B0604020202020204" pitchFamily="34" charset="0"/>
              <a:buChar char="•"/>
            </a:pPr>
            <a:endParaRPr lang="en-US" sz="1000">
              <a:ea typeface="Work Sans Medium" panose="020B0706030804020204" pitchFamily="34" charset="0"/>
              <a:cs typeface="Work Sans Medium" panose="020B0706030804020204" pitchFamily="34" charset="0"/>
            </a:endParaRPr>
          </a:p>
        </p:txBody>
      </p:sp>
      <p:cxnSp>
        <p:nvCxnSpPr>
          <p:cNvPr id="26" name="Straight Connector 25"/>
          <p:cNvCxnSpPr>
            <a:cxnSpLocks/>
          </p:cNvCxnSpPr>
          <p:nvPr/>
        </p:nvCxnSpPr>
        <p:spPr>
          <a:xfrm flipV="1">
            <a:off x="629690" y="2036419"/>
            <a:ext cx="0" cy="4030894"/>
          </a:xfrm>
          <a:prstGeom prst="line">
            <a:avLst/>
          </a:prstGeom>
          <a:ln>
            <a:solidFill>
              <a:schemeClr val="tx1">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a:cxnSpLocks/>
          </p:cNvCxnSpPr>
          <p:nvPr/>
        </p:nvCxnSpPr>
        <p:spPr>
          <a:xfrm flipV="1">
            <a:off x="2815285" y="2059728"/>
            <a:ext cx="0" cy="4030894"/>
          </a:xfrm>
          <a:prstGeom prst="line">
            <a:avLst/>
          </a:prstGeom>
          <a:ln>
            <a:solidFill>
              <a:schemeClr val="tx1">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a:cxnSpLocks/>
          </p:cNvCxnSpPr>
          <p:nvPr/>
        </p:nvCxnSpPr>
        <p:spPr>
          <a:xfrm flipV="1">
            <a:off x="5000880" y="2083036"/>
            <a:ext cx="0" cy="4030894"/>
          </a:xfrm>
          <a:prstGeom prst="line">
            <a:avLst/>
          </a:prstGeom>
          <a:ln>
            <a:solidFill>
              <a:schemeClr val="tx1">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a:cxnSpLocks/>
          </p:cNvCxnSpPr>
          <p:nvPr/>
        </p:nvCxnSpPr>
        <p:spPr>
          <a:xfrm flipV="1">
            <a:off x="7186475" y="2052556"/>
            <a:ext cx="0" cy="4030894"/>
          </a:xfrm>
          <a:prstGeom prst="line">
            <a:avLst/>
          </a:prstGeom>
          <a:ln>
            <a:solidFill>
              <a:schemeClr val="tx1">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a:cxnSpLocks/>
          </p:cNvCxnSpPr>
          <p:nvPr/>
        </p:nvCxnSpPr>
        <p:spPr>
          <a:xfrm flipV="1">
            <a:off x="9361314" y="2054349"/>
            <a:ext cx="0" cy="4030894"/>
          </a:xfrm>
          <a:prstGeom prst="line">
            <a:avLst/>
          </a:prstGeom>
          <a:ln>
            <a:solidFill>
              <a:schemeClr val="tx1">
                <a:alpha val="20000"/>
              </a:schemeClr>
            </a:solidFill>
            <a:prstDash val="sysDot"/>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2822082" y="2605697"/>
            <a:ext cx="2160501" cy="3362459"/>
          </a:xfrm>
          <a:prstGeom prst="rect">
            <a:avLst/>
          </a:prstGeom>
          <a:noFill/>
        </p:spPr>
        <p:txBody>
          <a:bodyPr wrap="square" rtlCol="0">
            <a:spAutoFit/>
          </a:bodyPr>
          <a:lstStyle/>
          <a:p>
            <a:pPr algn="ctr">
              <a:spcAft>
                <a:spcPts val="1600"/>
              </a:spcAft>
            </a:pPr>
            <a:r>
              <a:rPr lang="en-US" sz="1500">
                <a:ea typeface="Work Sans Medium" panose="020B0706030804020204" pitchFamily="34" charset="0"/>
                <a:cs typeface="Work Sans Medium" panose="020B0706030804020204" pitchFamily="34" charset="0"/>
              </a:rPr>
              <a:t>Q2 2016</a:t>
            </a:r>
          </a:p>
          <a:p>
            <a:pPr marL="182563" indent="-182563">
              <a:spcAft>
                <a:spcPts val="1300"/>
              </a:spcAft>
              <a:buClr>
                <a:schemeClr val="accent5"/>
              </a:buClr>
              <a:buSzPct val="200000"/>
              <a:buFont typeface="Work Sans" panose="020B0604020202020204" pitchFamily="34" charset="0"/>
              <a:buChar char="•"/>
            </a:pPr>
            <a:r>
              <a:rPr lang="en-US" sz="1000" err="1">
                <a:ea typeface="Work Sans Medium" panose="020B0706030804020204" pitchFamily="34" charset="0"/>
                <a:cs typeface="Work Sans Medium" panose="020B0706030804020204" pitchFamily="34" charset="0"/>
              </a:rPr>
              <a:t>Consectetuer</a:t>
            </a:r>
            <a:r>
              <a:rPr lang="en-US" sz="1000">
                <a:ea typeface="Work Sans Medium" panose="020B0706030804020204" pitchFamily="34" charset="0"/>
                <a:cs typeface="Work Sans Medium" panose="020B0706030804020204" pitchFamily="34" charset="0"/>
              </a:rPr>
              <a:t> </a:t>
            </a:r>
            <a:r>
              <a:rPr lang="en-US" sz="1000" err="1">
                <a:ea typeface="Work Sans Medium" panose="020B0706030804020204" pitchFamily="34" charset="0"/>
                <a:cs typeface="Work Sans Medium" panose="020B0706030804020204" pitchFamily="34" charset="0"/>
              </a:rPr>
              <a:t>adipiscing</a:t>
            </a:r>
            <a:r>
              <a:rPr lang="en-US" sz="1000">
                <a:ea typeface="Work Sans Medium" panose="020B0706030804020204" pitchFamily="34" charset="0"/>
                <a:cs typeface="Work Sans Medium" panose="020B0706030804020204" pitchFamily="34" charset="0"/>
              </a:rPr>
              <a:t> </a:t>
            </a:r>
            <a:r>
              <a:rPr lang="en-US" sz="1000" err="1">
                <a:ea typeface="Work Sans Medium" panose="020B0706030804020204" pitchFamily="34" charset="0"/>
                <a:cs typeface="Work Sans Medium" panose="020B0706030804020204" pitchFamily="34" charset="0"/>
              </a:rPr>
              <a:t>elit</a:t>
            </a:r>
            <a:r>
              <a:rPr lang="en-US" sz="1000">
                <a:ea typeface="Work Sans Medium" panose="020B0706030804020204" pitchFamily="34" charset="0"/>
                <a:cs typeface="Work Sans Medium" panose="020B0706030804020204" pitchFamily="34" charset="0"/>
              </a:rPr>
              <a:t>, </a:t>
            </a:r>
            <a:r>
              <a:rPr lang="en-US" sz="1000" err="1">
                <a:ea typeface="Work Sans Medium" panose="020B0706030804020204" pitchFamily="34" charset="0"/>
                <a:cs typeface="Work Sans Medium" panose="020B0706030804020204" pitchFamily="34" charset="0"/>
              </a:rPr>
              <a:t>sed</a:t>
            </a:r>
            <a:r>
              <a:rPr lang="en-US" sz="1000">
                <a:ea typeface="Work Sans Medium" panose="020B0706030804020204" pitchFamily="34" charset="0"/>
                <a:cs typeface="Work Sans Medium" panose="020B0706030804020204" pitchFamily="34" charset="0"/>
              </a:rPr>
              <a:t> </a:t>
            </a:r>
            <a:r>
              <a:rPr lang="en-US" sz="1000" err="1">
                <a:ea typeface="Work Sans Medium" panose="020B0706030804020204" pitchFamily="34" charset="0"/>
                <a:cs typeface="Work Sans Medium" panose="020B0706030804020204" pitchFamily="34" charset="0"/>
              </a:rPr>
              <a:t>diam</a:t>
            </a:r>
            <a:r>
              <a:rPr lang="en-US" sz="1000">
                <a:ea typeface="Work Sans Medium" panose="020B0706030804020204" pitchFamily="34" charset="0"/>
                <a:cs typeface="Work Sans Medium" panose="020B0706030804020204" pitchFamily="34" charset="0"/>
              </a:rPr>
              <a:t> </a:t>
            </a:r>
            <a:r>
              <a:rPr lang="en-US" sz="1000" err="1">
                <a:ea typeface="Work Sans Medium" panose="020B0706030804020204" pitchFamily="34" charset="0"/>
                <a:cs typeface="Work Sans Medium" panose="020B0706030804020204" pitchFamily="34" charset="0"/>
              </a:rPr>
              <a:t>nonummy</a:t>
            </a:r>
            <a:r>
              <a:rPr lang="en-US" sz="1000">
                <a:ea typeface="Work Sans Medium" panose="020B0706030804020204" pitchFamily="34" charset="0"/>
                <a:cs typeface="Work Sans Medium" panose="020B0706030804020204" pitchFamily="34" charset="0"/>
              </a:rPr>
              <a:t> </a:t>
            </a:r>
            <a:r>
              <a:rPr lang="en-US" sz="1000" err="1">
                <a:ea typeface="Work Sans Medium" panose="020B0706030804020204" pitchFamily="34" charset="0"/>
                <a:cs typeface="Work Sans Medium" panose="020B0706030804020204" pitchFamily="34" charset="0"/>
              </a:rPr>
              <a:t>nibh</a:t>
            </a:r>
            <a:r>
              <a:rPr lang="en-US" sz="1000">
                <a:ea typeface="Work Sans Medium" panose="020B0706030804020204" pitchFamily="34" charset="0"/>
                <a:cs typeface="Work Sans Medium" panose="020B0706030804020204" pitchFamily="34" charset="0"/>
              </a:rPr>
              <a:t> </a:t>
            </a:r>
            <a:r>
              <a:rPr lang="en-US" sz="1000" err="1">
                <a:ea typeface="Work Sans Medium" panose="020B0706030804020204" pitchFamily="34" charset="0"/>
                <a:cs typeface="Work Sans Medium" panose="020B0706030804020204" pitchFamily="34" charset="0"/>
              </a:rPr>
              <a:t>euismod</a:t>
            </a:r>
            <a:r>
              <a:rPr lang="en-US" sz="1000">
                <a:ea typeface="Work Sans Medium" panose="020B0706030804020204" pitchFamily="34" charset="0"/>
                <a:cs typeface="Work Sans Medium" panose="020B0706030804020204" pitchFamily="34" charset="0"/>
              </a:rPr>
              <a:t> </a:t>
            </a:r>
            <a:r>
              <a:rPr lang="en-US" sz="1000" err="1">
                <a:ea typeface="Work Sans Medium" panose="020B0706030804020204" pitchFamily="34" charset="0"/>
                <a:cs typeface="Work Sans Medium" panose="020B0706030804020204" pitchFamily="34" charset="0"/>
              </a:rPr>
              <a:t>tincidunt</a:t>
            </a:r>
            <a:r>
              <a:rPr lang="en-US" sz="1000">
                <a:ea typeface="Work Sans Medium" panose="020B0706030804020204" pitchFamily="34" charset="0"/>
                <a:cs typeface="Work Sans Medium" panose="020B0706030804020204" pitchFamily="34" charset="0"/>
              </a:rPr>
              <a:t> </a:t>
            </a:r>
            <a:r>
              <a:rPr lang="en-US" sz="1000" err="1">
                <a:ea typeface="Work Sans Medium" panose="020B0706030804020204" pitchFamily="34" charset="0"/>
                <a:cs typeface="Work Sans Medium" panose="020B0706030804020204" pitchFamily="34" charset="0"/>
              </a:rPr>
              <a:t>ut</a:t>
            </a:r>
            <a:endParaRPr lang="en-US" sz="1000">
              <a:ea typeface="Work Sans Medium" panose="020B0706030804020204" pitchFamily="34" charset="0"/>
              <a:cs typeface="Work Sans Medium" panose="020B0706030804020204" pitchFamily="34" charset="0"/>
            </a:endParaRPr>
          </a:p>
          <a:p>
            <a:pPr marL="182563" indent="-182563">
              <a:spcAft>
                <a:spcPts val="1300"/>
              </a:spcAft>
              <a:buClr>
                <a:schemeClr val="accent5"/>
              </a:buClr>
              <a:buSzPct val="200000"/>
              <a:buFont typeface="Work Sans" panose="020B0604020202020204" pitchFamily="34" charset="0"/>
              <a:buChar char="•"/>
            </a:pPr>
            <a:r>
              <a:rPr lang="en-US" sz="1000">
                <a:ea typeface="Work Sans Medium" panose="020B0706030804020204" pitchFamily="34" charset="0"/>
                <a:cs typeface="Work Sans Medium" panose="020B0706030804020204" pitchFamily="34" charset="0"/>
              </a:rPr>
              <a:t>Lorem ipsum dolor sit </a:t>
            </a:r>
            <a:r>
              <a:rPr lang="en-US" sz="1000" err="1">
                <a:ea typeface="Work Sans Medium" panose="020B0706030804020204" pitchFamily="34" charset="0"/>
                <a:cs typeface="Work Sans Medium" panose="020B0706030804020204" pitchFamily="34" charset="0"/>
              </a:rPr>
              <a:t>amet</a:t>
            </a:r>
            <a:r>
              <a:rPr lang="en-US" sz="1000">
                <a:ea typeface="Work Sans Medium" panose="020B0706030804020204" pitchFamily="34" charset="0"/>
                <a:cs typeface="Work Sans Medium" panose="020B0706030804020204" pitchFamily="34" charset="0"/>
              </a:rPr>
              <a:t>, $24K </a:t>
            </a:r>
            <a:r>
              <a:rPr lang="en-US" sz="1000" err="1">
                <a:ea typeface="Work Sans Medium" panose="020B0706030804020204" pitchFamily="34" charset="0"/>
                <a:cs typeface="Work Sans Medium" panose="020B0706030804020204" pitchFamily="34" charset="0"/>
              </a:rPr>
              <a:t>adipiscing</a:t>
            </a:r>
            <a:r>
              <a:rPr lang="en-US" sz="1000">
                <a:ea typeface="Work Sans Medium" panose="020B0706030804020204" pitchFamily="34" charset="0"/>
                <a:cs typeface="Work Sans Medium" panose="020B0706030804020204" pitchFamily="34" charset="0"/>
              </a:rPr>
              <a:t>.</a:t>
            </a:r>
          </a:p>
          <a:p>
            <a:pPr marL="182563" indent="-182563">
              <a:spcAft>
                <a:spcPts val="1300"/>
              </a:spcAft>
              <a:buClr>
                <a:schemeClr val="accent5"/>
              </a:buClr>
              <a:buSzPct val="200000"/>
              <a:buFont typeface="Work Sans" panose="020B0604020202020204" pitchFamily="34" charset="0"/>
              <a:buChar char="•"/>
            </a:pPr>
            <a:r>
              <a:rPr lang="en-US" sz="1000" err="1">
                <a:ea typeface="Work Sans Medium" panose="020B0706030804020204" pitchFamily="34" charset="0"/>
                <a:cs typeface="Work Sans Medium" panose="020B0706030804020204" pitchFamily="34" charset="0"/>
              </a:rPr>
              <a:t>Adipiscing</a:t>
            </a:r>
            <a:r>
              <a:rPr lang="en-US" sz="1000">
                <a:ea typeface="Work Sans Medium" panose="020B0706030804020204" pitchFamily="34" charset="0"/>
                <a:cs typeface="Work Sans Medium" panose="020B0706030804020204" pitchFamily="34" charset="0"/>
              </a:rPr>
              <a:t> </a:t>
            </a:r>
            <a:r>
              <a:rPr lang="en-US" sz="1000" err="1">
                <a:ea typeface="Work Sans Medium" panose="020B0706030804020204" pitchFamily="34" charset="0"/>
                <a:cs typeface="Work Sans Medium" panose="020B0706030804020204" pitchFamily="34" charset="0"/>
              </a:rPr>
              <a:t>elit</a:t>
            </a:r>
            <a:r>
              <a:rPr lang="en-US" sz="1000">
                <a:ea typeface="Work Sans Medium" panose="020B0706030804020204" pitchFamily="34" charset="0"/>
                <a:cs typeface="Work Sans Medium" panose="020B0706030804020204" pitchFamily="34" charset="0"/>
              </a:rPr>
              <a:t>, </a:t>
            </a:r>
            <a:r>
              <a:rPr lang="en-US" sz="1000" err="1">
                <a:ea typeface="Work Sans Medium" panose="020B0706030804020204" pitchFamily="34" charset="0"/>
                <a:cs typeface="Work Sans Medium" panose="020B0706030804020204" pitchFamily="34" charset="0"/>
              </a:rPr>
              <a:t>tincidunt</a:t>
            </a:r>
            <a:r>
              <a:rPr lang="en-US" sz="1000">
                <a:ea typeface="Work Sans Medium" panose="020B0706030804020204" pitchFamily="34" charset="0"/>
                <a:cs typeface="Work Sans Medium" panose="020B0706030804020204" pitchFamily="34" charset="0"/>
              </a:rPr>
              <a:t> </a:t>
            </a:r>
            <a:r>
              <a:rPr lang="en-US" sz="1000" err="1">
                <a:ea typeface="Work Sans Medium" panose="020B0706030804020204" pitchFamily="34" charset="0"/>
                <a:cs typeface="Work Sans Medium" panose="020B0706030804020204" pitchFamily="34" charset="0"/>
              </a:rPr>
              <a:t>ut.</a:t>
            </a:r>
            <a:endParaRPr lang="en-US" sz="1000">
              <a:ea typeface="Work Sans Medium" panose="020B0706030804020204" pitchFamily="34" charset="0"/>
              <a:cs typeface="Work Sans Medium" panose="020B0706030804020204" pitchFamily="34" charset="0"/>
            </a:endParaRPr>
          </a:p>
          <a:p>
            <a:pPr marL="182563" indent="-182563">
              <a:spcAft>
                <a:spcPts val="1300"/>
              </a:spcAft>
              <a:buClr>
                <a:schemeClr val="accent5"/>
              </a:buClr>
              <a:buSzPct val="200000"/>
              <a:buFont typeface="Work Sans" panose="020B0604020202020204" pitchFamily="34" charset="0"/>
              <a:buChar char="•"/>
            </a:pPr>
            <a:r>
              <a:rPr lang="en-US" sz="1000" err="1">
                <a:ea typeface="Work Sans Medium" panose="020B0706030804020204" pitchFamily="34" charset="0"/>
                <a:cs typeface="Work Sans Medium" panose="020B0706030804020204" pitchFamily="34" charset="0"/>
              </a:rPr>
              <a:t>Consectetuer</a:t>
            </a:r>
            <a:r>
              <a:rPr lang="en-US" sz="1000">
                <a:ea typeface="Work Sans Medium" panose="020B0706030804020204" pitchFamily="34" charset="0"/>
                <a:cs typeface="Work Sans Medium" panose="020B0706030804020204" pitchFamily="34" charset="0"/>
              </a:rPr>
              <a:t> </a:t>
            </a:r>
            <a:r>
              <a:rPr lang="en-US" sz="1000" err="1">
                <a:ea typeface="Work Sans Medium" panose="020B0706030804020204" pitchFamily="34" charset="0"/>
                <a:cs typeface="Work Sans Medium" panose="020B0706030804020204" pitchFamily="34" charset="0"/>
              </a:rPr>
              <a:t>adipiscing</a:t>
            </a:r>
            <a:r>
              <a:rPr lang="en-US" sz="1000">
                <a:ea typeface="Work Sans Medium" panose="020B0706030804020204" pitchFamily="34" charset="0"/>
                <a:cs typeface="Work Sans Medium" panose="020B0706030804020204" pitchFamily="34" charset="0"/>
              </a:rPr>
              <a:t> </a:t>
            </a:r>
            <a:r>
              <a:rPr lang="en-US" sz="1000" err="1">
                <a:ea typeface="Work Sans Medium" panose="020B0706030804020204" pitchFamily="34" charset="0"/>
                <a:cs typeface="Work Sans Medium" panose="020B0706030804020204" pitchFamily="34" charset="0"/>
              </a:rPr>
              <a:t>elit</a:t>
            </a:r>
            <a:r>
              <a:rPr lang="en-US" sz="1000">
                <a:ea typeface="Work Sans Medium" panose="020B0706030804020204" pitchFamily="34" charset="0"/>
                <a:cs typeface="Work Sans Medium" panose="020B0706030804020204" pitchFamily="34" charset="0"/>
              </a:rPr>
              <a:t>, </a:t>
            </a:r>
            <a:r>
              <a:rPr lang="en-US" sz="1000" err="1">
                <a:ea typeface="Work Sans Medium" panose="020B0706030804020204" pitchFamily="34" charset="0"/>
                <a:cs typeface="Work Sans Medium" panose="020B0706030804020204" pitchFamily="34" charset="0"/>
              </a:rPr>
              <a:t>sed</a:t>
            </a:r>
            <a:r>
              <a:rPr lang="en-US" sz="1000">
                <a:ea typeface="Work Sans Medium" panose="020B0706030804020204" pitchFamily="34" charset="0"/>
                <a:cs typeface="Work Sans Medium" panose="020B0706030804020204" pitchFamily="34" charset="0"/>
              </a:rPr>
              <a:t> </a:t>
            </a:r>
            <a:r>
              <a:rPr lang="en-US" sz="1000" err="1">
                <a:ea typeface="Work Sans Medium" panose="020B0706030804020204" pitchFamily="34" charset="0"/>
                <a:cs typeface="Work Sans Medium" panose="020B0706030804020204" pitchFamily="34" charset="0"/>
              </a:rPr>
              <a:t>diam</a:t>
            </a:r>
            <a:r>
              <a:rPr lang="en-US" sz="1000">
                <a:ea typeface="Work Sans Medium" panose="020B0706030804020204" pitchFamily="34" charset="0"/>
                <a:cs typeface="Work Sans Medium" panose="020B0706030804020204" pitchFamily="34" charset="0"/>
              </a:rPr>
              <a:t> </a:t>
            </a:r>
            <a:r>
              <a:rPr lang="en-US" sz="1000" err="1">
                <a:ea typeface="Work Sans Medium" panose="020B0706030804020204" pitchFamily="34" charset="0"/>
                <a:cs typeface="Work Sans Medium" panose="020B0706030804020204" pitchFamily="34" charset="0"/>
              </a:rPr>
              <a:t>nonummy</a:t>
            </a:r>
            <a:r>
              <a:rPr lang="en-US" sz="1000">
                <a:ea typeface="Work Sans Medium" panose="020B0706030804020204" pitchFamily="34" charset="0"/>
                <a:cs typeface="Work Sans Medium" panose="020B0706030804020204" pitchFamily="34" charset="0"/>
              </a:rPr>
              <a:t> </a:t>
            </a:r>
            <a:r>
              <a:rPr lang="en-US" sz="1000" err="1">
                <a:ea typeface="Work Sans Medium" panose="020B0706030804020204" pitchFamily="34" charset="0"/>
                <a:cs typeface="Work Sans Medium" panose="020B0706030804020204" pitchFamily="34" charset="0"/>
              </a:rPr>
              <a:t>nibh</a:t>
            </a:r>
            <a:r>
              <a:rPr lang="en-US" sz="1000">
                <a:ea typeface="Work Sans Medium" panose="020B0706030804020204" pitchFamily="34" charset="0"/>
                <a:cs typeface="Work Sans Medium" panose="020B0706030804020204" pitchFamily="34" charset="0"/>
              </a:rPr>
              <a:t> </a:t>
            </a:r>
            <a:r>
              <a:rPr lang="en-US" sz="1000" err="1">
                <a:ea typeface="Work Sans Medium" panose="020B0706030804020204" pitchFamily="34" charset="0"/>
                <a:cs typeface="Work Sans Medium" panose="020B0706030804020204" pitchFamily="34" charset="0"/>
              </a:rPr>
              <a:t>euismod</a:t>
            </a:r>
            <a:r>
              <a:rPr lang="en-US" sz="1000">
                <a:ea typeface="Work Sans Medium" panose="020B0706030804020204" pitchFamily="34" charset="0"/>
                <a:cs typeface="Work Sans Medium" panose="020B0706030804020204" pitchFamily="34" charset="0"/>
              </a:rPr>
              <a:t> </a:t>
            </a:r>
            <a:r>
              <a:rPr lang="en-US" sz="1000" err="1">
                <a:ea typeface="Work Sans Medium" panose="020B0706030804020204" pitchFamily="34" charset="0"/>
                <a:cs typeface="Work Sans Medium" panose="020B0706030804020204" pitchFamily="34" charset="0"/>
              </a:rPr>
              <a:t>tincidunt</a:t>
            </a:r>
            <a:r>
              <a:rPr lang="en-US" sz="1000">
                <a:ea typeface="Work Sans Medium" panose="020B0706030804020204" pitchFamily="34" charset="0"/>
                <a:cs typeface="Work Sans Medium" panose="020B0706030804020204" pitchFamily="34" charset="0"/>
              </a:rPr>
              <a:t> </a:t>
            </a:r>
            <a:r>
              <a:rPr lang="en-US" sz="1000" err="1">
                <a:ea typeface="Work Sans Medium" panose="020B0706030804020204" pitchFamily="34" charset="0"/>
                <a:cs typeface="Work Sans Medium" panose="020B0706030804020204" pitchFamily="34" charset="0"/>
              </a:rPr>
              <a:t>ut</a:t>
            </a:r>
            <a:endParaRPr lang="en-US" sz="1000">
              <a:ea typeface="Work Sans Medium" panose="020B0706030804020204" pitchFamily="34" charset="0"/>
              <a:cs typeface="Work Sans Medium" panose="020B0706030804020204" pitchFamily="34" charset="0"/>
            </a:endParaRPr>
          </a:p>
          <a:p>
            <a:pPr marL="182563" indent="-182563">
              <a:spcAft>
                <a:spcPts val="1300"/>
              </a:spcAft>
              <a:buClr>
                <a:schemeClr val="accent5"/>
              </a:buClr>
              <a:buSzPct val="200000"/>
              <a:buFont typeface="Work Sans" panose="020B0604020202020204" pitchFamily="34" charset="0"/>
              <a:buChar char="•"/>
            </a:pPr>
            <a:r>
              <a:rPr lang="en-US" sz="1000">
                <a:ea typeface="Work Sans Medium" panose="020B0706030804020204" pitchFamily="34" charset="0"/>
                <a:cs typeface="Work Sans Medium" panose="020B0706030804020204" pitchFamily="34" charset="0"/>
              </a:rPr>
              <a:t>300K lorem ipsum dolor sit </a:t>
            </a:r>
            <a:r>
              <a:rPr lang="en-US" sz="1000" err="1">
                <a:ea typeface="Work Sans Medium" panose="020B0706030804020204" pitchFamily="34" charset="0"/>
                <a:cs typeface="Work Sans Medium" panose="020B0706030804020204" pitchFamily="34" charset="0"/>
              </a:rPr>
              <a:t>amet</a:t>
            </a:r>
            <a:r>
              <a:rPr lang="en-US" sz="1000">
                <a:ea typeface="Work Sans Medium" panose="020B0706030804020204" pitchFamily="34" charset="0"/>
                <a:cs typeface="Work Sans Medium" panose="020B0706030804020204" pitchFamily="34" charset="0"/>
              </a:rPr>
              <a:t>, </a:t>
            </a:r>
            <a:r>
              <a:rPr lang="en-US" sz="1000" err="1">
                <a:ea typeface="Work Sans Medium" panose="020B0706030804020204" pitchFamily="34" charset="0"/>
                <a:cs typeface="Work Sans Medium" panose="020B0706030804020204" pitchFamily="34" charset="0"/>
              </a:rPr>
              <a:t>consectetuer</a:t>
            </a:r>
            <a:r>
              <a:rPr lang="en-US" sz="1000">
                <a:ea typeface="Work Sans Medium" panose="020B0706030804020204" pitchFamily="34" charset="0"/>
                <a:cs typeface="Work Sans Medium" panose="020B0706030804020204" pitchFamily="34" charset="0"/>
              </a:rPr>
              <a:t> </a:t>
            </a:r>
            <a:r>
              <a:rPr lang="en-US" sz="1000" err="1">
                <a:ea typeface="Work Sans Medium" panose="020B0706030804020204" pitchFamily="34" charset="0"/>
                <a:cs typeface="Work Sans Medium" panose="020B0706030804020204" pitchFamily="34" charset="0"/>
              </a:rPr>
              <a:t>adipiscing</a:t>
            </a:r>
            <a:r>
              <a:rPr lang="en-US" sz="1000">
                <a:ea typeface="Work Sans Medium" panose="020B0706030804020204" pitchFamily="34" charset="0"/>
                <a:cs typeface="Work Sans Medium" panose="020B0706030804020204" pitchFamily="34" charset="0"/>
              </a:rPr>
              <a:t>.</a:t>
            </a:r>
          </a:p>
          <a:p>
            <a:pPr marL="182563" indent="-182563">
              <a:buClr>
                <a:schemeClr val="tx1"/>
              </a:buClr>
              <a:buSzPct val="200000"/>
              <a:buFont typeface="Work Sans" panose="020B0604020202020204" pitchFamily="34" charset="0"/>
              <a:buChar char="•"/>
            </a:pPr>
            <a:endParaRPr lang="en-US" sz="1000">
              <a:ea typeface="Work Sans Medium" panose="020B0706030804020204" pitchFamily="34" charset="0"/>
              <a:cs typeface="Work Sans Medium" panose="020B0706030804020204" pitchFamily="34" charset="0"/>
            </a:endParaRPr>
          </a:p>
        </p:txBody>
      </p:sp>
      <p:sp>
        <p:nvSpPr>
          <p:cNvPr id="33" name="TextBox 32"/>
          <p:cNvSpPr txBox="1"/>
          <p:nvPr/>
        </p:nvSpPr>
        <p:spPr>
          <a:xfrm>
            <a:off x="5007678" y="2607490"/>
            <a:ext cx="2160501" cy="3683060"/>
          </a:xfrm>
          <a:prstGeom prst="rect">
            <a:avLst/>
          </a:prstGeom>
          <a:noFill/>
        </p:spPr>
        <p:txBody>
          <a:bodyPr wrap="square" rtlCol="0">
            <a:spAutoFit/>
          </a:bodyPr>
          <a:lstStyle/>
          <a:p>
            <a:pPr algn="ctr">
              <a:spcAft>
                <a:spcPts val="1600"/>
              </a:spcAft>
            </a:pPr>
            <a:r>
              <a:rPr lang="en-US" sz="1500">
                <a:ea typeface="Work Sans Medium" panose="020B0706030804020204" pitchFamily="34" charset="0"/>
                <a:cs typeface="Work Sans Medium" panose="020B0706030804020204" pitchFamily="34" charset="0"/>
              </a:rPr>
              <a:t>Q3 2016</a:t>
            </a:r>
          </a:p>
          <a:p>
            <a:pPr marL="182563" indent="-182563">
              <a:spcAft>
                <a:spcPts val="1300"/>
              </a:spcAft>
              <a:buClr>
                <a:schemeClr val="accent5"/>
              </a:buClr>
              <a:buSzPct val="200000"/>
              <a:buFont typeface="Work Sans" panose="020B0604020202020204" pitchFamily="34" charset="0"/>
              <a:buChar char="•"/>
            </a:pPr>
            <a:r>
              <a:rPr lang="en-US" sz="1000" err="1">
                <a:ea typeface="Work Sans Medium" panose="020B0706030804020204" pitchFamily="34" charset="0"/>
                <a:cs typeface="Work Sans Medium" panose="020B0706030804020204" pitchFamily="34" charset="0"/>
              </a:rPr>
              <a:t>Consectetuer</a:t>
            </a:r>
            <a:r>
              <a:rPr lang="en-US" sz="1000">
                <a:ea typeface="Work Sans Medium" panose="020B0706030804020204" pitchFamily="34" charset="0"/>
                <a:cs typeface="Work Sans Medium" panose="020B0706030804020204" pitchFamily="34" charset="0"/>
              </a:rPr>
              <a:t> </a:t>
            </a:r>
            <a:r>
              <a:rPr lang="en-US" sz="1000" err="1">
                <a:ea typeface="Work Sans Medium" panose="020B0706030804020204" pitchFamily="34" charset="0"/>
                <a:cs typeface="Work Sans Medium" panose="020B0706030804020204" pitchFamily="34" charset="0"/>
              </a:rPr>
              <a:t>adipiscing</a:t>
            </a:r>
            <a:r>
              <a:rPr lang="en-US" sz="1000">
                <a:ea typeface="Work Sans Medium" panose="020B0706030804020204" pitchFamily="34" charset="0"/>
                <a:cs typeface="Work Sans Medium" panose="020B0706030804020204" pitchFamily="34" charset="0"/>
              </a:rPr>
              <a:t> </a:t>
            </a:r>
            <a:r>
              <a:rPr lang="en-US" sz="1000" err="1">
                <a:ea typeface="Work Sans Medium" panose="020B0706030804020204" pitchFamily="34" charset="0"/>
                <a:cs typeface="Work Sans Medium" panose="020B0706030804020204" pitchFamily="34" charset="0"/>
              </a:rPr>
              <a:t>elit</a:t>
            </a:r>
            <a:r>
              <a:rPr lang="en-US" sz="1000">
                <a:ea typeface="Work Sans Medium" panose="020B0706030804020204" pitchFamily="34" charset="0"/>
                <a:cs typeface="Work Sans Medium" panose="020B0706030804020204" pitchFamily="34" charset="0"/>
              </a:rPr>
              <a:t>, </a:t>
            </a:r>
            <a:r>
              <a:rPr lang="en-US" sz="1000" err="1">
                <a:ea typeface="Work Sans Medium" panose="020B0706030804020204" pitchFamily="34" charset="0"/>
                <a:cs typeface="Work Sans Medium" panose="020B0706030804020204" pitchFamily="34" charset="0"/>
              </a:rPr>
              <a:t>sed</a:t>
            </a:r>
            <a:r>
              <a:rPr lang="en-US" sz="1000">
                <a:ea typeface="Work Sans Medium" panose="020B0706030804020204" pitchFamily="34" charset="0"/>
                <a:cs typeface="Work Sans Medium" panose="020B0706030804020204" pitchFamily="34" charset="0"/>
              </a:rPr>
              <a:t> </a:t>
            </a:r>
            <a:r>
              <a:rPr lang="en-US" sz="1000" err="1">
                <a:ea typeface="Work Sans Medium" panose="020B0706030804020204" pitchFamily="34" charset="0"/>
                <a:cs typeface="Work Sans Medium" panose="020B0706030804020204" pitchFamily="34" charset="0"/>
              </a:rPr>
              <a:t>diam</a:t>
            </a:r>
            <a:r>
              <a:rPr lang="en-US" sz="1000">
                <a:ea typeface="Work Sans Medium" panose="020B0706030804020204" pitchFamily="34" charset="0"/>
                <a:cs typeface="Work Sans Medium" panose="020B0706030804020204" pitchFamily="34" charset="0"/>
              </a:rPr>
              <a:t> </a:t>
            </a:r>
            <a:r>
              <a:rPr lang="en-US" sz="1000" err="1">
                <a:ea typeface="Work Sans Medium" panose="020B0706030804020204" pitchFamily="34" charset="0"/>
                <a:cs typeface="Work Sans Medium" panose="020B0706030804020204" pitchFamily="34" charset="0"/>
              </a:rPr>
              <a:t>nonummy</a:t>
            </a:r>
            <a:r>
              <a:rPr lang="en-US" sz="1000">
                <a:ea typeface="Work Sans Medium" panose="020B0706030804020204" pitchFamily="34" charset="0"/>
                <a:cs typeface="Work Sans Medium" panose="020B0706030804020204" pitchFamily="34" charset="0"/>
              </a:rPr>
              <a:t> </a:t>
            </a:r>
            <a:r>
              <a:rPr lang="en-US" sz="1000" err="1">
                <a:ea typeface="Work Sans Medium" panose="020B0706030804020204" pitchFamily="34" charset="0"/>
                <a:cs typeface="Work Sans Medium" panose="020B0706030804020204" pitchFamily="34" charset="0"/>
              </a:rPr>
              <a:t>nibh</a:t>
            </a:r>
            <a:r>
              <a:rPr lang="en-US" sz="1000">
                <a:ea typeface="Work Sans Medium" panose="020B0706030804020204" pitchFamily="34" charset="0"/>
                <a:cs typeface="Work Sans Medium" panose="020B0706030804020204" pitchFamily="34" charset="0"/>
              </a:rPr>
              <a:t> </a:t>
            </a:r>
            <a:r>
              <a:rPr lang="en-US" sz="1000" err="1">
                <a:ea typeface="Work Sans Medium" panose="020B0706030804020204" pitchFamily="34" charset="0"/>
                <a:cs typeface="Work Sans Medium" panose="020B0706030804020204" pitchFamily="34" charset="0"/>
              </a:rPr>
              <a:t>euismod</a:t>
            </a:r>
            <a:r>
              <a:rPr lang="en-US" sz="1000">
                <a:ea typeface="Work Sans Medium" panose="020B0706030804020204" pitchFamily="34" charset="0"/>
                <a:cs typeface="Work Sans Medium" panose="020B0706030804020204" pitchFamily="34" charset="0"/>
              </a:rPr>
              <a:t> </a:t>
            </a:r>
            <a:r>
              <a:rPr lang="en-US" sz="1000" err="1">
                <a:ea typeface="Work Sans Medium" panose="020B0706030804020204" pitchFamily="34" charset="0"/>
                <a:cs typeface="Work Sans Medium" panose="020B0706030804020204" pitchFamily="34" charset="0"/>
              </a:rPr>
              <a:t>tincidunt</a:t>
            </a:r>
            <a:r>
              <a:rPr lang="en-US" sz="1000">
                <a:ea typeface="Work Sans Medium" panose="020B0706030804020204" pitchFamily="34" charset="0"/>
                <a:cs typeface="Work Sans Medium" panose="020B0706030804020204" pitchFamily="34" charset="0"/>
              </a:rPr>
              <a:t> </a:t>
            </a:r>
            <a:r>
              <a:rPr lang="en-US" sz="1000" err="1">
                <a:ea typeface="Work Sans Medium" panose="020B0706030804020204" pitchFamily="34" charset="0"/>
                <a:cs typeface="Work Sans Medium" panose="020B0706030804020204" pitchFamily="34" charset="0"/>
              </a:rPr>
              <a:t>ut</a:t>
            </a:r>
            <a:endParaRPr lang="en-US" sz="1000">
              <a:ea typeface="Work Sans Medium" panose="020B0706030804020204" pitchFamily="34" charset="0"/>
              <a:cs typeface="Work Sans Medium" panose="020B0706030804020204" pitchFamily="34" charset="0"/>
            </a:endParaRPr>
          </a:p>
          <a:p>
            <a:pPr marL="182563" indent="-182563">
              <a:spcAft>
                <a:spcPts val="1300"/>
              </a:spcAft>
              <a:buClr>
                <a:schemeClr val="accent5"/>
              </a:buClr>
              <a:buSzPct val="200000"/>
              <a:buFont typeface="Work Sans" panose="020B0604020202020204" pitchFamily="34" charset="0"/>
              <a:buChar char="•"/>
            </a:pPr>
            <a:r>
              <a:rPr lang="en-US" sz="1000">
                <a:ea typeface="Work Sans Medium" panose="020B0706030804020204" pitchFamily="34" charset="0"/>
                <a:cs typeface="Work Sans Medium" panose="020B0706030804020204" pitchFamily="34" charset="0"/>
              </a:rPr>
              <a:t>Lorem ipsum dolor sit </a:t>
            </a:r>
            <a:r>
              <a:rPr lang="en-US" sz="1000" err="1">
                <a:ea typeface="Work Sans Medium" panose="020B0706030804020204" pitchFamily="34" charset="0"/>
                <a:cs typeface="Work Sans Medium" panose="020B0706030804020204" pitchFamily="34" charset="0"/>
              </a:rPr>
              <a:t>amet</a:t>
            </a:r>
            <a:r>
              <a:rPr lang="en-US" sz="1000">
                <a:ea typeface="Work Sans Medium" panose="020B0706030804020204" pitchFamily="34" charset="0"/>
                <a:cs typeface="Work Sans Medium" panose="020B0706030804020204" pitchFamily="34" charset="0"/>
              </a:rPr>
              <a:t>, $24K </a:t>
            </a:r>
            <a:r>
              <a:rPr lang="en-US" sz="1000" err="1">
                <a:ea typeface="Work Sans Medium" panose="020B0706030804020204" pitchFamily="34" charset="0"/>
                <a:cs typeface="Work Sans Medium" panose="020B0706030804020204" pitchFamily="34" charset="0"/>
              </a:rPr>
              <a:t>adipiscing</a:t>
            </a:r>
            <a:r>
              <a:rPr lang="en-US" sz="1000">
                <a:ea typeface="Work Sans Medium" panose="020B0706030804020204" pitchFamily="34" charset="0"/>
                <a:cs typeface="Work Sans Medium" panose="020B0706030804020204" pitchFamily="34" charset="0"/>
              </a:rPr>
              <a:t>.</a:t>
            </a:r>
          </a:p>
          <a:p>
            <a:pPr marL="182563" indent="-182563">
              <a:spcAft>
                <a:spcPts val="1300"/>
              </a:spcAft>
              <a:buClr>
                <a:schemeClr val="accent5"/>
              </a:buClr>
              <a:buSzPct val="200000"/>
              <a:buFont typeface="Work Sans" panose="020B0604020202020204" pitchFamily="34" charset="0"/>
              <a:buChar char="•"/>
            </a:pPr>
            <a:r>
              <a:rPr lang="en-US" sz="1000" err="1">
                <a:ea typeface="Work Sans Medium" panose="020B0706030804020204" pitchFamily="34" charset="0"/>
                <a:cs typeface="Work Sans Medium" panose="020B0706030804020204" pitchFamily="34" charset="0"/>
              </a:rPr>
              <a:t>Adipiscing</a:t>
            </a:r>
            <a:r>
              <a:rPr lang="en-US" sz="1000">
                <a:ea typeface="Work Sans Medium" panose="020B0706030804020204" pitchFamily="34" charset="0"/>
                <a:cs typeface="Work Sans Medium" panose="020B0706030804020204" pitchFamily="34" charset="0"/>
              </a:rPr>
              <a:t> </a:t>
            </a:r>
            <a:r>
              <a:rPr lang="en-US" sz="1000" err="1">
                <a:ea typeface="Work Sans Medium" panose="020B0706030804020204" pitchFamily="34" charset="0"/>
                <a:cs typeface="Work Sans Medium" panose="020B0706030804020204" pitchFamily="34" charset="0"/>
              </a:rPr>
              <a:t>elit</a:t>
            </a:r>
            <a:r>
              <a:rPr lang="en-US" sz="1000">
                <a:ea typeface="Work Sans Medium" panose="020B0706030804020204" pitchFamily="34" charset="0"/>
                <a:cs typeface="Work Sans Medium" panose="020B0706030804020204" pitchFamily="34" charset="0"/>
              </a:rPr>
              <a:t>, </a:t>
            </a:r>
            <a:r>
              <a:rPr lang="en-US" sz="1000" err="1">
                <a:ea typeface="Work Sans Medium" panose="020B0706030804020204" pitchFamily="34" charset="0"/>
                <a:cs typeface="Work Sans Medium" panose="020B0706030804020204" pitchFamily="34" charset="0"/>
              </a:rPr>
              <a:t>tincidunt</a:t>
            </a:r>
            <a:r>
              <a:rPr lang="en-US" sz="1000">
                <a:ea typeface="Work Sans Medium" panose="020B0706030804020204" pitchFamily="34" charset="0"/>
                <a:cs typeface="Work Sans Medium" panose="020B0706030804020204" pitchFamily="34" charset="0"/>
              </a:rPr>
              <a:t> </a:t>
            </a:r>
            <a:r>
              <a:rPr lang="en-US" sz="1000" err="1">
                <a:ea typeface="Work Sans Medium" panose="020B0706030804020204" pitchFamily="34" charset="0"/>
                <a:cs typeface="Work Sans Medium" panose="020B0706030804020204" pitchFamily="34" charset="0"/>
              </a:rPr>
              <a:t>ut.</a:t>
            </a:r>
            <a:endParaRPr lang="en-US" sz="1000">
              <a:ea typeface="Work Sans Medium" panose="020B0706030804020204" pitchFamily="34" charset="0"/>
              <a:cs typeface="Work Sans Medium" panose="020B0706030804020204" pitchFamily="34" charset="0"/>
            </a:endParaRPr>
          </a:p>
          <a:p>
            <a:pPr marL="182563" indent="-182563">
              <a:spcAft>
                <a:spcPts val="1300"/>
              </a:spcAft>
              <a:buClr>
                <a:schemeClr val="accent5"/>
              </a:buClr>
              <a:buSzPct val="200000"/>
              <a:buFont typeface="Work Sans" panose="020B0604020202020204" pitchFamily="34" charset="0"/>
              <a:buChar char="•"/>
            </a:pPr>
            <a:r>
              <a:rPr lang="en-US" sz="1000" err="1">
                <a:ea typeface="Work Sans Medium" panose="020B0706030804020204" pitchFamily="34" charset="0"/>
                <a:cs typeface="Work Sans Medium" panose="020B0706030804020204" pitchFamily="34" charset="0"/>
              </a:rPr>
              <a:t>Consectetuer</a:t>
            </a:r>
            <a:r>
              <a:rPr lang="en-US" sz="1000">
                <a:ea typeface="Work Sans Medium" panose="020B0706030804020204" pitchFamily="34" charset="0"/>
                <a:cs typeface="Work Sans Medium" panose="020B0706030804020204" pitchFamily="34" charset="0"/>
              </a:rPr>
              <a:t> </a:t>
            </a:r>
            <a:r>
              <a:rPr lang="en-US" sz="1000" err="1">
                <a:ea typeface="Work Sans Medium" panose="020B0706030804020204" pitchFamily="34" charset="0"/>
                <a:cs typeface="Work Sans Medium" panose="020B0706030804020204" pitchFamily="34" charset="0"/>
              </a:rPr>
              <a:t>adipiscing</a:t>
            </a:r>
            <a:r>
              <a:rPr lang="en-US" sz="1000">
                <a:ea typeface="Work Sans Medium" panose="020B0706030804020204" pitchFamily="34" charset="0"/>
                <a:cs typeface="Work Sans Medium" panose="020B0706030804020204" pitchFamily="34" charset="0"/>
              </a:rPr>
              <a:t> </a:t>
            </a:r>
            <a:r>
              <a:rPr lang="en-US" sz="1000" err="1">
                <a:ea typeface="Work Sans Medium" panose="020B0706030804020204" pitchFamily="34" charset="0"/>
                <a:cs typeface="Work Sans Medium" panose="020B0706030804020204" pitchFamily="34" charset="0"/>
              </a:rPr>
              <a:t>elit</a:t>
            </a:r>
            <a:r>
              <a:rPr lang="en-US" sz="1000">
                <a:ea typeface="Work Sans Medium" panose="020B0706030804020204" pitchFamily="34" charset="0"/>
                <a:cs typeface="Work Sans Medium" panose="020B0706030804020204" pitchFamily="34" charset="0"/>
              </a:rPr>
              <a:t>, </a:t>
            </a:r>
            <a:r>
              <a:rPr lang="en-US" sz="1000" err="1">
                <a:ea typeface="Work Sans Medium" panose="020B0706030804020204" pitchFamily="34" charset="0"/>
                <a:cs typeface="Work Sans Medium" panose="020B0706030804020204" pitchFamily="34" charset="0"/>
              </a:rPr>
              <a:t>sed</a:t>
            </a:r>
            <a:r>
              <a:rPr lang="en-US" sz="1000">
                <a:ea typeface="Work Sans Medium" panose="020B0706030804020204" pitchFamily="34" charset="0"/>
                <a:cs typeface="Work Sans Medium" panose="020B0706030804020204" pitchFamily="34" charset="0"/>
              </a:rPr>
              <a:t> </a:t>
            </a:r>
            <a:r>
              <a:rPr lang="en-US" sz="1000" err="1">
                <a:ea typeface="Work Sans Medium" panose="020B0706030804020204" pitchFamily="34" charset="0"/>
                <a:cs typeface="Work Sans Medium" panose="020B0706030804020204" pitchFamily="34" charset="0"/>
              </a:rPr>
              <a:t>diam</a:t>
            </a:r>
            <a:r>
              <a:rPr lang="en-US" sz="1000">
                <a:ea typeface="Work Sans Medium" panose="020B0706030804020204" pitchFamily="34" charset="0"/>
                <a:cs typeface="Work Sans Medium" panose="020B0706030804020204" pitchFamily="34" charset="0"/>
              </a:rPr>
              <a:t> </a:t>
            </a:r>
            <a:r>
              <a:rPr lang="en-US" sz="1000" err="1">
                <a:ea typeface="Work Sans Medium" panose="020B0706030804020204" pitchFamily="34" charset="0"/>
                <a:cs typeface="Work Sans Medium" panose="020B0706030804020204" pitchFamily="34" charset="0"/>
              </a:rPr>
              <a:t>nonummy</a:t>
            </a:r>
            <a:r>
              <a:rPr lang="en-US" sz="1000">
                <a:ea typeface="Work Sans Medium" panose="020B0706030804020204" pitchFamily="34" charset="0"/>
                <a:cs typeface="Work Sans Medium" panose="020B0706030804020204" pitchFamily="34" charset="0"/>
              </a:rPr>
              <a:t> </a:t>
            </a:r>
            <a:r>
              <a:rPr lang="en-US" sz="1000" err="1">
                <a:ea typeface="Work Sans Medium" panose="020B0706030804020204" pitchFamily="34" charset="0"/>
                <a:cs typeface="Work Sans Medium" panose="020B0706030804020204" pitchFamily="34" charset="0"/>
              </a:rPr>
              <a:t>nibh</a:t>
            </a:r>
            <a:r>
              <a:rPr lang="en-US" sz="1000">
                <a:ea typeface="Work Sans Medium" panose="020B0706030804020204" pitchFamily="34" charset="0"/>
                <a:cs typeface="Work Sans Medium" panose="020B0706030804020204" pitchFamily="34" charset="0"/>
              </a:rPr>
              <a:t> </a:t>
            </a:r>
            <a:r>
              <a:rPr lang="en-US" sz="1000" err="1">
                <a:ea typeface="Work Sans Medium" panose="020B0706030804020204" pitchFamily="34" charset="0"/>
                <a:cs typeface="Work Sans Medium" panose="020B0706030804020204" pitchFamily="34" charset="0"/>
              </a:rPr>
              <a:t>euismod</a:t>
            </a:r>
            <a:r>
              <a:rPr lang="en-US" sz="1000">
                <a:ea typeface="Work Sans Medium" panose="020B0706030804020204" pitchFamily="34" charset="0"/>
                <a:cs typeface="Work Sans Medium" panose="020B0706030804020204" pitchFamily="34" charset="0"/>
              </a:rPr>
              <a:t> </a:t>
            </a:r>
            <a:r>
              <a:rPr lang="en-US" sz="1000" err="1">
                <a:ea typeface="Work Sans Medium" panose="020B0706030804020204" pitchFamily="34" charset="0"/>
                <a:cs typeface="Work Sans Medium" panose="020B0706030804020204" pitchFamily="34" charset="0"/>
              </a:rPr>
              <a:t>tincidunt</a:t>
            </a:r>
            <a:r>
              <a:rPr lang="en-US" sz="1000">
                <a:ea typeface="Work Sans Medium" panose="020B0706030804020204" pitchFamily="34" charset="0"/>
                <a:cs typeface="Work Sans Medium" panose="020B0706030804020204" pitchFamily="34" charset="0"/>
              </a:rPr>
              <a:t> </a:t>
            </a:r>
            <a:r>
              <a:rPr lang="en-US" sz="1000" err="1">
                <a:ea typeface="Work Sans Medium" panose="020B0706030804020204" pitchFamily="34" charset="0"/>
                <a:cs typeface="Work Sans Medium" panose="020B0706030804020204" pitchFamily="34" charset="0"/>
              </a:rPr>
              <a:t>ut</a:t>
            </a:r>
            <a:endParaRPr lang="en-US" sz="1000">
              <a:ea typeface="Work Sans Medium" panose="020B0706030804020204" pitchFamily="34" charset="0"/>
              <a:cs typeface="Work Sans Medium" panose="020B0706030804020204" pitchFamily="34" charset="0"/>
            </a:endParaRPr>
          </a:p>
          <a:p>
            <a:pPr marL="182563" indent="-182563">
              <a:spcAft>
                <a:spcPts val="1300"/>
              </a:spcAft>
              <a:buClr>
                <a:schemeClr val="accent5"/>
              </a:buClr>
              <a:buSzPct val="200000"/>
              <a:buFont typeface="Work Sans" panose="020B0604020202020204" pitchFamily="34" charset="0"/>
              <a:buChar char="•"/>
            </a:pPr>
            <a:r>
              <a:rPr lang="en-US" sz="1000">
                <a:ea typeface="Work Sans Medium" panose="020B0706030804020204" pitchFamily="34" charset="0"/>
                <a:cs typeface="Work Sans Medium" panose="020B0706030804020204" pitchFamily="34" charset="0"/>
              </a:rPr>
              <a:t>300K lorem ipsum dolor sit </a:t>
            </a:r>
            <a:r>
              <a:rPr lang="en-US" sz="1000" err="1">
                <a:ea typeface="Work Sans Medium" panose="020B0706030804020204" pitchFamily="34" charset="0"/>
                <a:cs typeface="Work Sans Medium" panose="020B0706030804020204" pitchFamily="34" charset="0"/>
              </a:rPr>
              <a:t>amet</a:t>
            </a:r>
            <a:r>
              <a:rPr lang="en-US" sz="1000">
                <a:ea typeface="Work Sans Medium" panose="020B0706030804020204" pitchFamily="34" charset="0"/>
                <a:cs typeface="Work Sans Medium" panose="020B0706030804020204" pitchFamily="34" charset="0"/>
              </a:rPr>
              <a:t>, </a:t>
            </a:r>
            <a:r>
              <a:rPr lang="en-US" sz="1000" err="1">
                <a:ea typeface="Work Sans Medium" panose="020B0706030804020204" pitchFamily="34" charset="0"/>
                <a:cs typeface="Work Sans Medium" panose="020B0706030804020204" pitchFamily="34" charset="0"/>
              </a:rPr>
              <a:t>consectetuer</a:t>
            </a:r>
            <a:r>
              <a:rPr lang="en-US" sz="1000">
                <a:ea typeface="Work Sans Medium" panose="020B0706030804020204" pitchFamily="34" charset="0"/>
                <a:cs typeface="Work Sans Medium" panose="020B0706030804020204" pitchFamily="34" charset="0"/>
              </a:rPr>
              <a:t> </a:t>
            </a:r>
            <a:r>
              <a:rPr lang="en-US" sz="1000" err="1">
                <a:ea typeface="Work Sans Medium" panose="020B0706030804020204" pitchFamily="34" charset="0"/>
                <a:cs typeface="Work Sans Medium" panose="020B0706030804020204" pitchFamily="34" charset="0"/>
              </a:rPr>
              <a:t>adipiscing</a:t>
            </a:r>
            <a:r>
              <a:rPr lang="en-US" sz="1000">
                <a:ea typeface="Work Sans Medium" panose="020B0706030804020204" pitchFamily="34" charset="0"/>
                <a:cs typeface="Work Sans Medium" panose="020B0706030804020204" pitchFamily="34" charset="0"/>
              </a:rPr>
              <a:t>.</a:t>
            </a:r>
          </a:p>
          <a:p>
            <a:pPr marL="182563" indent="-182563">
              <a:spcAft>
                <a:spcPts val="1300"/>
              </a:spcAft>
              <a:buClr>
                <a:schemeClr val="accent5"/>
              </a:buClr>
              <a:buSzPct val="200000"/>
              <a:buFont typeface="Work Sans" panose="020B0604020202020204" pitchFamily="34" charset="0"/>
              <a:buChar char="•"/>
            </a:pPr>
            <a:r>
              <a:rPr lang="en-US" sz="1000" err="1">
                <a:ea typeface="Work Sans Medium" panose="020B0706030804020204" pitchFamily="34" charset="0"/>
                <a:cs typeface="Work Sans Medium" panose="020B0706030804020204" pitchFamily="34" charset="0"/>
              </a:rPr>
              <a:t>Adipiscing</a:t>
            </a:r>
            <a:r>
              <a:rPr lang="en-US" sz="1000">
                <a:ea typeface="Work Sans Medium" panose="020B0706030804020204" pitchFamily="34" charset="0"/>
                <a:cs typeface="Work Sans Medium" panose="020B0706030804020204" pitchFamily="34" charset="0"/>
              </a:rPr>
              <a:t> </a:t>
            </a:r>
            <a:r>
              <a:rPr lang="en-US" sz="1000" err="1">
                <a:ea typeface="Work Sans Medium" panose="020B0706030804020204" pitchFamily="34" charset="0"/>
                <a:cs typeface="Work Sans Medium" panose="020B0706030804020204" pitchFamily="34" charset="0"/>
              </a:rPr>
              <a:t>elit</a:t>
            </a:r>
            <a:r>
              <a:rPr lang="en-US" sz="1000">
                <a:ea typeface="Work Sans Medium" panose="020B0706030804020204" pitchFamily="34" charset="0"/>
                <a:cs typeface="Work Sans Medium" panose="020B0706030804020204" pitchFamily="34" charset="0"/>
              </a:rPr>
              <a:t>, </a:t>
            </a:r>
            <a:r>
              <a:rPr lang="en-US" sz="1000" err="1">
                <a:ea typeface="Work Sans Medium" panose="020B0706030804020204" pitchFamily="34" charset="0"/>
                <a:cs typeface="Work Sans Medium" panose="020B0706030804020204" pitchFamily="34" charset="0"/>
              </a:rPr>
              <a:t>tincidunt</a:t>
            </a:r>
            <a:r>
              <a:rPr lang="en-US" sz="1000">
                <a:ea typeface="Work Sans Medium" panose="020B0706030804020204" pitchFamily="34" charset="0"/>
                <a:cs typeface="Work Sans Medium" panose="020B0706030804020204" pitchFamily="34" charset="0"/>
              </a:rPr>
              <a:t> </a:t>
            </a:r>
            <a:r>
              <a:rPr lang="en-US" sz="1000" err="1">
                <a:ea typeface="Work Sans Medium" panose="020B0706030804020204" pitchFamily="34" charset="0"/>
                <a:cs typeface="Work Sans Medium" panose="020B0706030804020204" pitchFamily="34" charset="0"/>
              </a:rPr>
              <a:t>ut.</a:t>
            </a:r>
            <a:endParaRPr lang="en-US" sz="1000">
              <a:ea typeface="Work Sans Medium" panose="020B0706030804020204" pitchFamily="34" charset="0"/>
              <a:cs typeface="Work Sans Medium" panose="020B0706030804020204" pitchFamily="34" charset="0"/>
            </a:endParaRPr>
          </a:p>
          <a:p>
            <a:pPr marL="182563" indent="-182563">
              <a:buClr>
                <a:schemeClr val="tx1"/>
              </a:buClr>
              <a:buSzPct val="200000"/>
              <a:buFont typeface="Work Sans" panose="020B0604020202020204" pitchFamily="34" charset="0"/>
              <a:buChar char="•"/>
            </a:pPr>
            <a:endParaRPr lang="en-US" sz="1000">
              <a:ea typeface="Work Sans Medium" panose="020B0706030804020204" pitchFamily="34" charset="0"/>
              <a:cs typeface="Work Sans Medium" panose="020B0706030804020204" pitchFamily="34" charset="0"/>
            </a:endParaRPr>
          </a:p>
        </p:txBody>
      </p:sp>
      <p:sp>
        <p:nvSpPr>
          <p:cNvPr id="34" name="TextBox 33"/>
          <p:cNvSpPr txBox="1"/>
          <p:nvPr/>
        </p:nvSpPr>
        <p:spPr>
          <a:xfrm>
            <a:off x="7204031" y="2598526"/>
            <a:ext cx="2160501" cy="1785104"/>
          </a:xfrm>
          <a:prstGeom prst="rect">
            <a:avLst/>
          </a:prstGeom>
          <a:noFill/>
        </p:spPr>
        <p:txBody>
          <a:bodyPr wrap="square" rtlCol="0">
            <a:spAutoFit/>
          </a:bodyPr>
          <a:lstStyle/>
          <a:p>
            <a:pPr algn="ctr">
              <a:spcAft>
                <a:spcPts val="1600"/>
              </a:spcAft>
            </a:pPr>
            <a:r>
              <a:rPr lang="en-US" sz="1500">
                <a:ea typeface="Work Sans Medium" panose="020B0706030804020204" pitchFamily="34" charset="0"/>
                <a:cs typeface="Work Sans Medium" panose="020B0706030804020204" pitchFamily="34" charset="0"/>
              </a:rPr>
              <a:t>Q4 2016</a:t>
            </a:r>
          </a:p>
          <a:p>
            <a:pPr marL="182563" indent="-182563">
              <a:spcAft>
                <a:spcPts val="1300"/>
              </a:spcAft>
              <a:buClr>
                <a:schemeClr val="accent5"/>
              </a:buClr>
              <a:buSzPct val="200000"/>
              <a:buFont typeface="Work Sans" panose="020B0604020202020204" pitchFamily="34" charset="0"/>
              <a:buChar char="•"/>
            </a:pPr>
            <a:r>
              <a:rPr lang="en-US" sz="1000" err="1">
                <a:ea typeface="Work Sans Medium" panose="020B0706030804020204" pitchFamily="34" charset="0"/>
                <a:cs typeface="Work Sans Medium" panose="020B0706030804020204" pitchFamily="34" charset="0"/>
              </a:rPr>
              <a:t>Consectetuer</a:t>
            </a:r>
            <a:r>
              <a:rPr lang="en-US" sz="1000">
                <a:ea typeface="Work Sans Medium" panose="020B0706030804020204" pitchFamily="34" charset="0"/>
                <a:cs typeface="Work Sans Medium" panose="020B0706030804020204" pitchFamily="34" charset="0"/>
              </a:rPr>
              <a:t> </a:t>
            </a:r>
            <a:r>
              <a:rPr lang="en-US" sz="1000" err="1">
                <a:ea typeface="Work Sans Medium" panose="020B0706030804020204" pitchFamily="34" charset="0"/>
                <a:cs typeface="Work Sans Medium" panose="020B0706030804020204" pitchFamily="34" charset="0"/>
              </a:rPr>
              <a:t>adipiscing</a:t>
            </a:r>
            <a:r>
              <a:rPr lang="en-US" sz="1000">
                <a:ea typeface="Work Sans Medium" panose="020B0706030804020204" pitchFamily="34" charset="0"/>
                <a:cs typeface="Work Sans Medium" panose="020B0706030804020204" pitchFamily="34" charset="0"/>
              </a:rPr>
              <a:t> </a:t>
            </a:r>
            <a:r>
              <a:rPr lang="en-US" sz="1000" err="1">
                <a:ea typeface="Work Sans Medium" panose="020B0706030804020204" pitchFamily="34" charset="0"/>
                <a:cs typeface="Work Sans Medium" panose="020B0706030804020204" pitchFamily="34" charset="0"/>
              </a:rPr>
              <a:t>elit</a:t>
            </a:r>
            <a:r>
              <a:rPr lang="en-US" sz="1000">
                <a:ea typeface="Work Sans Medium" panose="020B0706030804020204" pitchFamily="34" charset="0"/>
                <a:cs typeface="Work Sans Medium" panose="020B0706030804020204" pitchFamily="34" charset="0"/>
              </a:rPr>
              <a:t>, </a:t>
            </a:r>
            <a:r>
              <a:rPr lang="en-US" sz="1000" err="1">
                <a:ea typeface="Work Sans Medium" panose="020B0706030804020204" pitchFamily="34" charset="0"/>
                <a:cs typeface="Work Sans Medium" panose="020B0706030804020204" pitchFamily="34" charset="0"/>
              </a:rPr>
              <a:t>sed</a:t>
            </a:r>
            <a:r>
              <a:rPr lang="en-US" sz="1000">
                <a:ea typeface="Work Sans Medium" panose="020B0706030804020204" pitchFamily="34" charset="0"/>
                <a:cs typeface="Work Sans Medium" panose="020B0706030804020204" pitchFamily="34" charset="0"/>
              </a:rPr>
              <a:t> </a:t>
            </a:r>
            <a:r>
              <a:rPr lang="en-US" sz="1000" err="1">
                <a:ea typeface="Work Sans Medium" panose="020B0706030804020204" pitchFamily="34" charset="0"/>
                <a:cs typeface="Work Sans Medium" panose="020B0706030804020204" pitchFamily="34" charset="0"/>
              </a:rPr>
              <a:t>diam</a:t>
            </a:r>
            <a:r>
              <a:rPr lang="en-US" sz="1000">
                <a:ea typeface="Work Sans Medium" panose="020B0706030804020204" pitchFamily="34" charset="0"/>
                <a:cs typeface="Work Sans Medium" panose="020B0706030804020204" pitchFamily="34" charset="0"/>
              </a:rPr>
              <a:t> </a:t>
            </a:r>
            <a:r>
              <a:rPr lang="en-US" sz="1000" err="1">
                <a:ea typeface="Work Sans Medium" panose="020B0706030804020204" pitchFamily="34" charset="0"/>
                <a:cs typeface="Work Sans Medium" panose="020B0706030804020204" pitchFamily="34" charset="0"/>
              </a:rPr>
              <a:t>nonummy</a:t>
            </a:r>
            <a:r>
              <a:rPr lang="en-US" sz="1000">
                <a:ea typeface="Work Sans Medium" panose="020B0706030804020204" pitchFamily="34" charset="0"/>
                <a:cs typeface="Work Sans Medium" panose="020B0706030804020204" pitchFamily="34" charset="0"/>
              </a:rPr>
              <a:t> </a:t>
            </a:r>
            <a:r>
              <a:rPr lang="en-US" sz="1000" err="1">
                <a:ea typeface="Work Sans Medium" panose="020B0706030804020204" pitchFamily="34" charset="0"/>
                <a:cs typeface="Work Sans Medium" panose="020B0706030804020204" pitchFamily="34" charset="0"/>
              </a:rPr>
              <a:t>nibh</a:t>
            </a:r>
            <a:r>
              <a:rPr lang="en-US" sz="1000">
                <a:ea typeface="Work Sans Medium" panose="020B0706030804020204" pitchFamily="34" charset="0"/>
                <a:cs typeface="Work Sans Medium" panose="020B0706030804020204" pitchFamily="34" charset="0"/>
              </a:rPr>
              <a:t> </a:t>
            </a:r>
            <a:r>
              <a:rPr lang="en-US" sz="1000" err="1">
                <a:ea typeface="Work Sans Medium" panose="020B0706030804020204" pitchFamily="34" charset="0"/>
                <a:cs typeface="Work Sans Medium" panose="020B0706030804020204" pitchFamily="34" charset="0"/>
              </a:rPr>
              <a:t>euismod</a:t>
            </a:r>
            <a:r>
              <a:rPr lang="en-US" sz="1000">
                <a:ea typeface="Work Sans Medium" panose="020B0706030804020204" pitchFamily="34" charset="0"/>
                <a:cs typeface="Work Sans Medium" panose="020B0706030804020204" pitchFamily="34" charset="0"/>
              </a:rPr>
              <a:t> </a:t>
            </a:r>
            <a:r>
              <a:rPr lang="en-US" sz="1000" err="1">
                <a:ea typeface="Work Sans Medium" panose="020B0706030804020204" pitchFamily="34" charset="0"/>
                <a:cs typeface="Work Sans Medium" panose="020B0706030804020204" pitchFamily="34" charset="0"/>
              </a:rPr>
              <a:t>tincidunt</a:t>
            </a:r>
            <a:r>
              <a:rPr lang="en-US" sz="1000">
                <a:ea typeface="Work Sans Medium" panose="020B0706030804020204" pitchFamily="34" charset="0"/>
                <a:cs typeface="Work Sans Medium" panose="020B0706030804020204" pitchFamily="34" charset="0"/>
              </a:rPr>
              <a:t> </a:t>
            </a:r>
            <a:r>
              <a:rPr lang="en-US" sz="1000" err="1">
                <a:ea typeface="Work Sans Medium" panose="020B0706030804020204" pitchFamily="34" charset="0"/>
                <a:cs typeface="Work Sans Medium" panose="020B0706030804020204" pitchFamily="34" charset="0"/>
              </a:rPr>
              <a:t>ut</a:t>
            </a:r>
            <a:endParaRPr lang="en-US" sz="1000">
              <a:ea typeface="Work Sans Medium" panose="020B0706030804020204" pitchFamily="34" charset="0"/>
              <a:cs typeface="Work Sans Medium" panose="020B0706030804020204" pitchFamily="34" charset="0"/>
            </a:endParaRPr>
          </a:p>
          <a:p>
            <a:pPr marL="182563" indent="-182563">
              <a:spcAft>
                <a:spcPts val="1300"/>
              </a:spcAft>
              <a:buClr>
                <a:schemeClr val="accent5"/>
              </a:buClr>
              <a:buSzPct val="200000"/>
              <a:buFont typeface="Work Sans" panose="020B0604020202020204" pitchFamily="34" charset="0"/>
              <a:buChar char="•"/>
            </a:pPr>
            <a:r>
              <a:rPr lang="en-US" sz="1000">
                <a:ea typeface="Work Sans Medium" panose="020B0706030804020204" pitchFamily="34" charset="0"/>
                <a:cs typeface="Work Sans Medium" panose="020B0706030804020204" pitchFamily="34" charset="0"/>
              </a:rPr>
              <a:t>Lorem ipsum dolor sit </a:t>
            </a:r>
            <a:r>
              <a:rPr lang="en-US" sz="1000" err="1">
                <a:ea typeface="Work Sans Medium" panose="020B0706030804020204" pitchFamily="34" charset="0"/>
                <a:cs typeface="Work Sans Medium" panose="020B0706030804020204" pitchFamily="34" charset="0"/>
              </a:rPr>
              <a:t>amet</a:t>
            </a:r>
            <a:r>
              <a:rPr lang="en-US" sz="1000">
                <a:ea typeface="Work Sans Medium" panose="020B0706030804020204" pitchFamily="34" charset="0"/>
                <a:cs typeface="Work Sans Medium" panose="020B0706030804020204" pitchFamily="34" charset="0"/>
              </a:rPr>
              <a:t>, $24K </a:t>
            </a:r>
            <a:r>
              <a:rPr lang="en-US" sz="1000" err="1">
                <a:ea typeface="Work Sans Medium" panose="020B0706030804020204" pitchFamily="34" charset="0"/>
                <a:cs typeface="Work Sans Medium" panose="020B0706030804020204" pitchFamily="34" charset="0"/>
              </a:rPr>
              <a:t>adipiscing</a:t>
            </a:r>
            <a:r>
              <a:rPr lang="en-US" sz="1000">
                <a:ea typeface="Work Sans Medium" panose="020B0706030804020204" pitchFamily="34" charset="0"/>
                <a:cs typeface="Work Sans Medium" panose="020B0706030804020204" pitchFamily="34" charset="0"/>
              </a:rPr>
              <a:t>.</a:t>
            </a:r>
          </a:p>
          <a:p>
            <a:pPr marL="182563" indent="-182563">
              <a:spcAft>
                <a:spcPts val="1300"/>
              </a:spcAft>
              <a:buClr>
                <a:schemeClr val="accent5"/>
              </a:buClr>
              <a:buSzPct val="200000"/>
              <a:buFont typeface="Work Sans" panose="020B0604020202020204" pitchFamily="34" charset="0"/>
              <a:buChar char="•"/>
            </a:pPr>
            <a:r>
              <a:rPr lang="en-US" sz="1000" err="1">
                <a:ea typeface="Work Sans Medium" panose="020B0706030804020204" pitchFamily="34" charset="0"/>
                <a:cs typeface="Work Sans Medium" panose="020B0706030804020204" pitchFamily="34" charset="0"/>
              </a:rPr>
              <a:t>Adipiscing</a:t>
            </a:r>
            <a:r>
              <a:rPr lang="en-US" sz="1000">
                <a:ea typeface="Work Sans Medium" panose="020B0706030804020204" pitchFamily="34" charset="0"/>
                <a:cs typeface="Work Sans Medium" panose="020B0706030804020204" pitchFamily="34" charset="0"/>
              </a:rPr>
              <a:t> </a:t>
            </a:r>
            <a:r>
              <a:rPr lang="en-US" sz="1000" err="1">
                <a:ea typeface="Work Sans Medium" panose="020B0706030804020204" pitchFamily="34" charset="0"/>
                <a:cs typeface="Work Sans Medium" panose="020B0706030804020204" pitchFamily="34" charset="0"/>
              </a:rPr>
              <a:t>elit</a:t>
            </a:r>
            <a:r>
              <a:rPr lang="en-US" sz="1000">
                <a:ea typeface="Work Sans Medium" panose="020B0706030804020204" pitchFamily="34" charset="0"/>
                <a:cs typeface="Work Sans Medium" panose="020B0706030804020204" pitchFamily="34" charset="0"/>
              </a:rPr>
              <a:t>, </a:t>
            </a:r>
            <a:r>
              <a:rPr lang="en-US" sz="1000" err="1">
                <a:ea typeface="Work Sans Medium" panose="020B0706030804020204" pitchFamily="34" charset="0"/>
                <a:cs typeface="Work Sans Medium" panose="020B0706030804020204" pitchFamily="34" charset="0"/>
              </a:rPr>
              <a:t>tincidunt</a:t>
            </a:r>
            <a:r>
              <a:rPr lang="en-US" sz="1000">
                <a:ea typeface="Work Sans Medium" panose="020B0706030804020204" pitchFamily="34" charset="0"/>
                <a:cs typeface="Work Sans Medium" panose="020B0706030804020204" pitchFamily="34" charset="0"/>
              </a:rPr>
              <a:t> </a:t>
            </a:r>
            <a:r>
              <a:rPr lang="en-US" sz="1000" err="1">
                <a:ea typeface="Work Sans Medium" panose="020B0706030804020204" pitchFamily="34" charset="0"/>
                <a:cs typeface="Work Sans Medium" panose="020B0706030804020204" pitchFamily="34" charset="0"/>
              </a:rPr>
              <a:t>ut.</a:t>
            </a:r>
            <a:endParaRPr lang="en-US" sz="1000">
              <a:ea typeface="Work Sans Medium" panose="020B0706030804020204" pitchFamily="34" charset="0"/>
              <a:cs typeface="Work Sans Medium" panose="020B0706030804020204" pitchFamily="34" charset="0"/>
            </a:endParaRPr>
          </a:p>
        </p:txBody>
      </p:sp>
      <p:sp>
        <p:nvSpPr>
          <p:cNvPr id="35" name="TextBox 34"/>
          <p:cNvSpPr txBox="1"/>
          <p:nvPr/>
        </p:nvSpPr>
        <p:spPr>
          <a:xfrm>
            <a:off x="9378869" y="2600319"/>
            <a:ext cx="2160501" cy="3041858"/>
          </a:xfrm>
          <a:prstGeom prst="rect">
            <a:avLst/>
          </a:prstGeom>
          <a:noFill/>
        </p:spPr>
        <p:txBody>
          <a:bodyPr wrap="square" rtlCol="0">
            <a:spAutoFit/>
          </a:bodyPr>
          <a:lstStyle/>
          <a:p>
            <a:pPr algn="ctr">
              <a:spcAft>
                <a:spcPts val="1600"/>
              </a:spcAft>
            </a:pPr>
            <a:r>
              <a:rPr lang="en-US" sz="1500">
                <a:ea typeface="Work Sans Medium" panose="020B0706030804020204" pitchFamily="34" charset="0"/>
                <a:cs typeface="Work Sans Medium" panose="020B0706030804020204" pitchFamily="34" charset="0"/>
              </a:rPr>
              <a:t>Q1 2017</a:t>
            </a:r>
          </a:p>
          <a:p>
            <a:pPr marL="182563" indent="-182563">
              <a:spcAft>
                <a:spcPts val="1300"/>
              </a:spcAft>
              <a:buClr>
                <a:schemeClr val="accent5"/>
              </a:buClr>
              <a:buSzPct val="200000"/>
              <a:buFont typeface="Work Sans" panose="020B0604020202020204" pitchFamily="34" charset="0"/>
              <a:buChar char="•"/>
            </a:pPr>
            <a:r>
              <a:rPr lang="en-US" sz="1000" err="1">
                <a:ea typeface="Work Sans Medium" panose="020B0706030804020204" pitchFamily="34" charset="0"/>
                <a:cs typeface="Work Sans Medium" panose="020B0706030804020204" pitchFamily="34" charset="0"/>
              </a:rPr>
              <a:t>Consectetuer</a:t>
            </a:r>
            <a:r>
              <a:rPr lang="en-US" sz="1000">
                <a:ea typeface="Work Sans Medium" panose="020B0706030804020204" pitchFamily="34" charset="0"/>
                <a:cs typeface="Work Sans Medium" panose="020B0706030804020204" pitchFamily="34" charset="0"/>
              </a:rPr>
              <a:t> </a:t>
            </a:r>
            <a:r>
              <a:rPr lang="en-US" sz="1000" err="1">
                <a:ea typeface="Work Sans Medium" panose="020B0706030804020204" pitchFamily="34" charset="0"/>
                <a:cs typeface="Work Sans Medium" panose="020B0706030804020204" pitchFamily="34" charset="0"/>
              </a:rPr>
              <a:t>adipiscing</a:t>
            </a:r>
            <a:r>
              <a:rPr lang="en-US" sz="1000">
                <a:ea typeface="Work Sans Medium" panose="020B0706030804020204" pitchFamily="34" charset="0"/>
                <a:cs typeface="Work Sans Medium" panose="020B0706030804020204" pitchFamily="34" charset="0"/>
              </a:rPr>
              <a:t> </a:t>
            </a:r>
            <a:r>
              <a:rPr lang="en-US" sz="1000" err="1">
                <a:ea typeface="Work Sans Medium" panose="020B0706030804020204" pitchFamily="34" charset="0"/>
                <a:cs typeface="Work Sans Medium" panose="020B0706030804020204" pitchFamily="34" charset="0"/>
              </a:rPr>
              <a:t>elit</a:t>
            </a:r>
            <a:r>
              <a:rPr lang="en-US" sz="1000">
                <a:ea typeface="Work Sans Medium" panose="020B0706030804020204" pitchFamily="34" charset="0"/>
                <a:cs typeface="Work Sans Medium" panose="020B0706030804020204" pitchFamily="34" charset="0"/>
              </a:rPr>
              <a:t>, </a:t>
            </a:r>
            <a:r>
              <a:rPr lang="en-US" sz="1000" err="1">
                <a:ea typeface="Work Sans Medium" panose="020B0706030804020204" pitchFamily="34" charset="0"/>
                <a:cs typeface="Work Sans Medium" panose="020B0706030804020204" pitchFamily="34" charset="0"/>
              </a:rPr>
              <a:t>sed</a:t>
            </a:r>
            <a:r>
              <a:rPr lang="en-US" sz="1000">
                <a:ea typeface="Work Sans Medium" panose="020B0706030804020204" pitchFamily="34" charset="0"/>
                <a:cs typeface="Work Sans Medium" panose="020B0706030804020204" pitchFamily="34" charset="0"/>
              </a:rPr>
              <a:t> </a:t>
            </a:r>
            <a:r>
              <a:rPr lang="en-US" sz="1000" err="1">
                <a:ea typeface="Work Sans Medium" panose="020B0706030804020204" pitchFamily="34" charset="0"/>
                <a:cs typeface="Work Sans Medium" panose="020B0706030804020204" pitchFamily="34" charset="0"/>
              </a:rPr>
              <a:t>diam</a:t>
            </a:r>
            <a:r>
              <a:rPr lang="en-US" sz="1000">
                <a:ea typeface="Work Sans Medium" panose="020B0706030804020204" pitchFamily="34" charset="0"/>
                <a:cs typeface="Work Sans Medium" panose="020B0706030804020204" pitchFamily="34" charset="0"/>
              </a:rPr>
              <a:t> </a:t>
            </a:r>
            <a:r>
              <a:rPr lang="en-US" sz="1000" err="1">
                <a:ea typeface="Work Sans Medium" panose="020B0706030804020204" pitchFamily="34" charset="0"/>
                <a:cs typeface="Work Sans Medium" panose="020B0706030804020204" pitchFamily="34" charset="0"/>
              </a:rPr>
              <a:t>nonummy</a:t>
            </a:r>
            <a:r>
              <a:rPr lang="en-US" sz="1000">
                <a:ea typeface="Work Sans Medium" panose="020B0706030804020204" pitchFamily="34" charset="0"/>
                <a:cs typeface="Work Sans Medium" panose="020B0706030804020204" pitchFamily="34" charset="0"/>
              </a:rPr>
              <a:t> </a:t>
            </a:r>
            <a:r>
              <a:rPr lang="en-US" sz="1000" err="1">
                <a:ea typeface="Work Sans Medium" panose="020B0706030804020204" pitchFamily="34" charset="0"/>
                <a:cs typeface="Work Sans Medium" panose="020B0706030804020204" pitchFamily="34" charset="0"/>
              </a:rPr>
              <a:t>nibh</a:t>
            </a:r>
            <a:r>
              <a:rPr lang="en-US" sz="1000">
                <a:ea typeface="Work Sans Medium" panose="020B0706030804020204" pitchFamily="34" charset="0"/>
                <a:cs typeface="Work Sans Medium" panose="020B0706030804020204" pitchFamily="34" charset="0"/>
              </a:rPr>
              <a:t> </a:t>
            </a:r>
            <a:r>
              <a:rPr lang="en-US" sz="1000" err="1">
                <a:ea typeface="Work Sans Medium" panose="020B0706030804020204" pitchFamily="34" charset="0"/>
                <a:cs typeface="Work Sans Medium" panose="020B0706030804020204" pitchFamily="34" charset="0"/>
              </a:rPr>
              <a:t>euismod</a:t>
            </a:r>
            <a:r>
              <a:rPr lang="en-US" sz="1000">
                <a:ea typeface="Work Sans Medium" panose="020B0706030804020204" pitchFamily="34" charset="0"/>
                <a:cs typeface="Work Sans Medium" panose="020B0706030804020204" pitchFamily="34" charset="0"/>
              </a:rPr>
              <a:t> </a:t>
            </a:r>
            <a:r>
              <a:rPr lang="en-US" sz="1000" err="1">
                <a:ea typeface="Work Sans Medium" panose="020B0706030804020204" pitchFamily="34" charset="0"/>
                <a:cs typeface="Work Sans Medium" panose="020B0706030804020204" pitchFamily="34" charset="0"/>
              </a:rPr>
              <a:t>tincidunt</a:t>
            </a:r>
            <a:r>
              <a:rPr lang="en-US" sz="1000">
                <a:ea typeface="Work Sans Medium" panose="020B0706030804020204" pitchFamily="34" charset="0"/>
                <a:cs typeface="Work Sans Medium" panose="020B0706030804020204" pitchFamily="34" charset="0"/>
              </a:rPr>
              <a:t> </a:t>
            </a:r>
            <a:r>
              <a:rPr lang="en-US" sz="1000" err="1">
                <a:ea typeface="Work Sans Medium" panose="020B0706030804020204" pitchFamily="34" charset="0"/>
                <a:cs typeface="Work Sans Medium" panose="020B0706030804020204" pitchFamily="34" charset="0"/>
              </a:rPr>
              <a:t>ut</a:t>
            </a:r>
            <a:endParaRPr lang="en-US" sz="1000">
              <a:ea typeface="Work Sans Medium" panose="020B0706030804020204" pitchFamily="34" charset="0"/>
              <a:cs typeface="Work Sans Medium" panose="020B0706030804020204" pitchFamily="34" charset="0"/>
            </a:endParaRPr>
          </a:p>
          <a:p>
            <a:pPr marL="182563" indent="-182563">
              <a:spcAft>
                <a:spcPts val="1300"/>
              </a:spcAft>
              <a:buClr>
                <a:schemeClr val="accent5"/>
              </a:buClr>
              <a:buSzPct val="200000"/>
              <a:buFont typeface="Work Sans" panose="020B0604020202020204" pitchFamily="34" charset="0"/>
              <a:buChar char="•"/>
            </a:pPr>
            <a:r>
              <a:rPr lang="en-US" sz="1000">
                <a:ea typeface="Work Sans Medium" panose="020B0706030804020204" pitchFamily="34" charset="0"/>
                <a:cs typeface="Work Sans Medium" panose="020B0706030804020204" pitchFamily="34" charset="0"/>
              </a:rPr>
              <a:t>Lorem ipsum dolor sit </a:t>
            </a:r>
            <a:r>
              <a:rPr lang="en-US" sz="1000" err="1">
                <a:ea typeface="Work Sans Medium" panose="020B0706030804020204" pitchFamily="34" charset="0"/>
                <a:cs typeface="Work Sans Medium" panose="020B0706030804020204" pitchFamily="34" charset="0"/>
              </a:rPr>
              <a:t>amet</a:t>
            </a:r>
            <a:r>
              <a:rPr lang="en-US" sz="1000">
                <a:ea typeface="Work Sans Medium" panose="020B0706030804020204" pitchFamily="34" charset="0"/>
                <a:cs typeface="Work Sans Medium" panose="020B0706030804020204" pitchFamily="34" charset="0"/>
              </a:rPr>
              <a:t>, $24K </a:t>
            </a:r>
            <a:r>
              <a:rPr lang="en-US" sz="1000" err="1">
                <a:ea typeface="Work Sans Medium" panose="020B0706030804020204" pitchFamily="34" charset="0"/>
                <a:cs typeface="Work Sans Medium" panose="020B0706030804020204" pitchFamily="34" charset="0"/>
              </a:rPr>
              <a:t>adipiscing</a:t>
            </a:r>
            <a:r>
              <a:rPr lang="en-US" sz="1000">
                <a:ea typeface="Work Sans Medium" panose="020B0706030804020204" pitchFamily="34" charset="0"/>
                <a:cs typeface="Work Sans Medium" panose="020B0706030804020204" pitchFamily="34" charset="0"/>
              </a:rPr>
              <a:t>.</a:t>
            </a:r>
          </a:p>
          <a:p>
            <a:pPr marL="182563" indent="-182563">
              <a:spcAft>
                <a:spcPts val="1300"/>
              </a:spcAft>
              <a:buClr>
                <a:schemeClr val="accent5"/>
              </a:buClr>
              <a:buSzPct val="200000"/>
              <a:buFont typeface="Work Sans" panose="020B0604020202020204" pitchFamily="34" charset="0"/>
              <a:buChar char="•"/>
            </a:pPr>
            <a:r>
              <a:rPr lang="en-US" sz="1000" err="1">
                <a:ea typeface="Work Sans Medium" panose="020B0706030804020204" pitchFamily="34" charset="0"/>
                <a:cs typeface="Work Sans Medium" panose="020B0706030804020204" pitchFamily="34" charset="0"/>
              </a:rPr>
              <a:t>Adipiscing</a:t>
            </a:r>
            <a:r>
              <a:rPr lang="en-US" sz="1000">
                <a:ea typeface="Work Sans Medium" panose="020B0706030804020204" pitchFamily="34" charset="0"/>
                <a:cs typeface="Work Sans Medium" panose="020B0706030804020204" pitchFamily="34" charset="0"/>
              </a:rPr>
              <a:t> </a:t>
            </a:r>
            <a:r>
              <a:rPr lang="en-US" sz="1000" err="1">
                <a:ea typeface="Work Sans Medium" panose="020B0706030804020204" pitchFamily="34" charset="0"/>
                <a:cs typeface="Work Sans Medium" panose="020B0706030804020204" pitchFamily="34" charset="0"/>
              </a:rPr>
              <a:t>elit</a:t>
            </a:r>
            <a:r>
              <a:rPr lang="en-US" sz="1000">
                <a:ea typeface="Work Sans Medium" panose="020B0706030804020204" pitchFamily="34" charset="0"/>
                <a:cs typeface="Work Sans Medium" panose="020B0706030804020204" pitchFamily="34" charset="0"/>
              </a:rPr>
              <a:t>, </a:t>
            </a:r>
            <a:r>
              <a:rPr lang="en-US" sz="1000" err="1">
                <a:ea typeface="Work Sans Medium" panose="020B0706030804020204" pitchFamily="34" charset="0"/>
                <a:cs typeface="Work Sans Medium" panose="020B0706030804020204" pitchFamily="34" charset="0"/>
              </a:rPr>
              <a:t>tincidunt</a:t>
            </a:r>
            <a:r>
              <a:rPr lang="en-US" sz="1000">
                <a:ea typeface="Work Sans Medium" panose="020B0706030804020204" pitchFamily="34" charset="0"/>
                <a:cs typeface="Work Sans Medium" panose="020B0706030804020204" pitchFamily="34" charset="0"/>
              </a:rPr>
              <a:t> </a:t>
            </a:r>
            <a:r>
              <a:rPr lang="en-US" sz="1000" err="1">
                <a:ea typeface="Work Sans Medium" panose="020B0706030804020204" pitchFamily="34" charset="0"/>
                <a:cs typeface="Work Sans Medium" panose="020B0706030804020204" pitchFamily="34" charset="0"/>
              </a:rPr>
              <a:t>ut.</a:t>
            </a:r>
            <a:endParaRPr lang="en-US" sz="1000">
              <a:ea typeface="Work Sans Medium" panose="020B0706030804020204" pitchFamily="34" charset="0"/>
              <a:cs typeface="Work Sans Medium" panose="020B0706030804020204" pitchFamily="34" charset="0"/>
            </a:endParaRPr>
          </a:p>
          <a:p>
            <a:pPr marL="182563" indent="-182563">
              <a:spcAft>
                <a:spcPts val="1300"/>
              </a:spcAft>
              <a:buClr>
                <a:schemeClr val="accent5"/>
              </a:buClr>
              <a:buSzPct val="200000"/>
              <a:buFont typeface="Work Sans" panose="020B0604020202020204" pitchFamily="34" charset="0"/>
              <a:buChar char="•"/>
            </a:pPr>
            <a:r>
              <a:rPr lang="en-US" sz="1000" err="1">
                <a:ea typeface="Work Sans Medium" panose="020B0706030804020204" pitchFamily="34" charset="0"/>
                <a:cs typeface="Work Sans Medium" panose="020B0706030804020204" pitchFamily="34" charset="0"/>
              </a:rPr>
              <a:t>Consectetuer</a:t>
            </a:r>
            <a:r>
              <a:rPr lang="en-US" sz="1000">
                <a:ea typeface="Work Sans Medium" panose="020B0706030804020204" pitchFamily="34" charset="0"/>
                <a:cs typeface="Work Sans Medium" panose="020B0706030804020204" pitchFamily="34" charset="0"/>
              </a:rPr>
              <a:t> </a:t>
            </a:r>
            <a:r>
              <a:rPr lang="en-US" sz="1000" err="1">
                <a:ea typeface="Work Sans Medium" panose="020B0706030804020204" pitchFamily="34" charset="0"/>
                <a:cs typeface="Work Sans Medium" panose="020B0706030804020204" pitchFamily="34" charset="0"/>
              </a:rPr>
              <a:t>adipiscing</a:t>
            </a:r>
            <a:r>
              <a:rPr lang="en-US" sz="1000">
                <a:ea typeface="Work Sans Medium" panose="020B0706030804020204" pitchFamily="34" charset="0"/>
                <a:cs typeface="Work Sans Medium" panose="020B0706030804020204" pitchFamily="34" charset="0"/>
              </a:rPr>
              <a:t> </a:t>
            </a:r>
            <a:r>
              <a:rPr lang="en-US" sz="1000" err="1">
                <a:ea typeface="Work Sans Medium" panose="020B0706030804020204" pitchFamily="34" charset="0"/>
                <a:cs typeface="Work Sans Medium" panose="020B0706030804020204" pitchFamily="34" charset="0"/>
              </a:rPr>
              <a:t>elit</a:t>
            </a:r>
            <a:r>
              <a:rPr lang="en-US" sz="1000">
                <a:ea typeface="Work Sans Medium" panose="020B0706030804020204" pitchFamily="34" charset="0"/>
                <a:cs typeface="Work Sans Medium" panose="020B0706030804020204" pitchFamily="34" charset="0"/>
              </a:rPr>
              <a:t>, </a:t>
            </a:r>
            <a:r>
              <a:rPr lang="en-US" sz="1000" err="1">
                <a:ea typeface="Work Sans Medium" panose="020B0706030804020204" pitchFamily="34" charset="0"/>
                <a:cs typeface="Work Sans Medium" panose="020B0706030804020204" pitchFamily="34" charset="0"/>
              </a:rPr>
              <a:t>sed</a:t>
            </a:r>
            <a:r>
              <a:rPr lang="en-US" sz="1000">
                <a:ea typeface="Work Sans Medium" panose="020B0706030804020204" pitchFamily="34" charset="0"/>
                <a:cs typeface="Work Sans Medium" panose="020B0706030804020204" pitchFamily="34" charset="0"/>
              </a:rPr>
              <a:t> </a:t>
            </a:r>
            <a:r>
              <a:rPr lang="en-US" sz="1000" err="1">
                <a:ea typeface="Work Sans Medium" panose="020B0706030804020204" pitchFamily="34" charset="0"/>
                <a:cs typeface="Work Sans Medium" panose="020B0706030804020204" pitchFamily="34" charset="0"/>
              </a:rPr>
              <a:t>diam</a:t>
            </a:r>
            <a:r>
              <a:rPr lang="en-US" sz="1000">
                <a:ea typeface="Work Sans Medium" panose="020B0706030804020204" pitchFamily="34" charset="0"/>
                <a:cs typeface="Work Sans Medium" panose="020B0706030804020204" pitchFamily="34" charset="0"/>
              </a:rPr>
              <a:t> </a:t>
            </a:r>
            <a:r>
              <a:rPr lang="en-US" sz="1000" err="1">
                <a:ea typeface="Work Sans Medium" panose="020B0706030804020204" pitchFamily="34" charset="0"/>
                <a:cs typeface="Work Sans Medium" panose="020B0706030804020204" pitchFamily="34" charset="0"/>
              </a:rPr>
              <a:t>nonummy</a:t>
            </a:r>
            <a:r>
              <a:rPr lang="en-US" sz="1000">
                <a:ea typeface="Work Sans Medium" panose="020B0706030804020204" pitchFamily="34" charset="0"/>
                <a:cs typeface="Work Sans Medium" panose="020B0706030804020204" pitchFamily="34" charset="0"/>
              </a:rPr>
              <a:t> </a:t>
            </a:r>
            <a:r>
              <a:rPr lang="en-US" sz="1000" err="1">
                <a:ea typeface="Work Sans Medium" panose="020B0706030804020204" pitchFamily="34" charset="0"/>
                <a:cs typeface="Work Sans Medium" panose="020B0706030804020204" pitchFamily="34" charset="0"/>
              </a:rPr>
              <a:t>nibh</a:t>
            </a:r>
            <a:r>
              <a:rPr lang="en-US" sz="1000">
                <a:ea typeface="Work Sans Medium" panose="020B0706030804020204" pitchFamily="34" charset="0"/>
                <a:cs typeface="Work Sans Medium" panose="020B0706030804020204" pitchFamily="34" charset="0"/>
              </a:rPr>
              <a:t> </a:t>
            </a:r>
            <a:r>
              <a:rPr lang="en-US" sz="1000" err="1">
                <a:ea typeface="Work Sans Medium" panose="020B0706030804020204" pitchFamily="34" charset="0"/>
                <a:cs typeface="Work Sans Medium" panose="020B0706030804020204" pitchFamily="34" charset="0"/>
              </a:rPr>
              <a:t>euismod</a:t>
            </a:r>
            <a:r>
              <a:rPr lang="en-US" sz="1000">
                <a:ea typeface="Work Sans Medium" panose="020B0706030804020204" pitchFamily="34" charset="0"/>
                <a:cs typeface="Work Sans Medium" panose="020B0706030804020204" pitchFamily="34" charset="0"/>
              </a:rPr>
              <a:t> </a:t>
            </a:r>
            <a:r>
              <a:rPr lang="en-US" sz="1000" err="1">
                <a:ea typeface="Work Sans Medium" panose="020B0706030804020204" pitchFamily="34" charset="0"/>
                <a:cs typeface="Work Sans Medium" panose="020B0706030804020204" pitchFamily="34" charset="0"/>
              </a:rPr>
              <a:t>tincidunt</a:t>
            </a:r>
            <a:r>
              <a:rPr lang="en-US" sz="1000">
                <a:ea typeface="Work Sans Medium" panose="020B0706030804020204" pitchFamily="34" charset="0"/>
                <a:cs typeface="Work Sans Medium" panose="020B0706030804020204" pitchFamily="34" charset="0"/>
              </a:rPr>
              <a:t> </a:t>
            </a:r>
            <a:r>
              <a:rPr lang="en-US" sz="1000" err="1">
                <a:ea typeface="Work Sans Medium" panose="020B0706030804020204" pitchFamily="34" charset="0"/>
                <a:cs typeface="Work Sans Medium" panose="020B0706030804020204" pitchFamily="34" charset="0"/>
              </a:rPr>
              <a:t>ut</a:t>
            </a:r>
            <a:endParaRPr lang="en-US" sz="1000">
              <a:ea typeface="Work Sans Medium" panose="020B0706030804020204" pitchFamily="34" charset="0"/>
              <a:cs typeface="Work Sans Medium" panose="020B0706030804020204" pitchFamily="34" charset="0"/>
            </a:endParaRPr>
          </a:p>
          <a:p>
            <a:pPr marL="182563" indent="-182563">
              <a:spcAft>
                <a:spcPts val="1300"/>
              </a:spcAft>
              <a:buClr>
                <a:schemeClr val="accent5"/>
              </a:buClr>
              <a:buSzPct val="200000"/>
              <a:buFont typeface="Work Sans" panose="020B0604020202020204" pitchFamily="34" charset="0"/>
              <a:buChar char="•"/>
            </a:pPr>
            <a:r>
              <a:rPr lang="en-US" sz="1000">
                <a:ea typeface="Work Sans Medium" panose="020B0706030804020204" pitchFamily="34" charset="0"/>
                <a:cs typeface="Work Sans Medium" panose="020B0706030804020204" pitchFamily="34" charset="0"/>
              </a:rPr>
              <a:t>300K lorem ipsum dolor sit </a:t>
            </a:r>
            <a:r>
              <a:rPr lang="en-US" sz="1000" err="1">
                <a:ea typeface="Work Sans Medium" panose="020B0706030804020204" pitchFamily="34" charset="0"/>
                <a:cs typeface="Work Sans Medium" panose="020B0706030804020204" pitchFamily="34" charset="0"/>
              </a:rPr>
              <a:t>amet</a:t>
            </a:r>
            <a:r>
              <a:rPr lang="en-US" sz="1000">
                <a:ea typeface="Work Sans Medium" panose="020B0706030804020204" pitchFamily="34" charset="0"/>
                <a:cs typeface="Work Sans Medium" panose="020B0706030804020204" pitchFamily="34" charset="0"/>
              </a:rPr>
              <a:t>, </a:t>
            </a:r>
            <a:r>
              <a:rPr lang="en-US" sz="1000" err="1">
                <a:ea typeface="Work Sans Medium" panose="020B0706030804020204" pitchFamily="34" charset="0"/>
                <a:cs typeface="Work Sans Medium" panose="020B0706030804020204" pitchFamily="34" charset="0"/>
              </a:rPr>
              <a:t>consectetuer</a:t>
            </a:r>
            <a:r>
              <a:rPr lang="en-US" sz="1000">
                <a:ea typeface="Work Sans Medium" panose="020B0706030804020204" pitchFamily="34" charset="0"/>
                <a:cs typeface="Work Sans Medium" panose="020B0706030804020204" pitchFamily="34" charset="0"/>
              </a:rPr>
              <a:t> </a:t>
            </a:r>
            <a:r>
              <a:rPr lang="en-US" sz="1000" err="1">
                <a:ea typeface="Work Sans Medium" panose="020B0706030804020204" pitchFamily="34" charset="0"/>
                <a:cs typeface="Work Sans Medium" panose="020B0706030804020204" pitchFamily="34" charset="0"/>
              </a:rPr>
              <a:t>adipiscing</a:t>
            </a:r>
            <a:r>
              <a:rPr lang="en-US" sz="1000">
                <a:ea typeface="Work Sans Medium" panose="020B0706030804020204" pitchFamily="34" charset="0"/>
                <a:cs typeface="Work Sans Medium" panose="020B0706030804020204" pitchFamily="34" charset="0"/>
              </a:rPr>
              <a:t>.</a:t>
            </a:r>
          </a:p>
        </p:txBody>
      </p:sp>
      <p:sp>
        <p:nvSpPr>
          <p:cNvPr id="38" name="Slide Number Placeholder 37">
            <a:extLst>
              <a:ext uri="{FF2B5EF4-FFF2-40B4-BE49-F238E27FC236}">
                <a16:creationId xmlns:a16="http://schemas.microsoft.com/office/drawing/2014/main" id="{964B6E42-E6BC-4817-8F6C-64B4B223081D}"/>
              </a:ext>
            </a:extLst>
          </p:cNvPr>
          <p:cNvSpPr>
            <a:spLocks noGrp="1"/>
          </p:cNvSpPr>
          <p:nvPr>
            <p:ph type="sldNum" sz="quarter" idx="10"/>
          </p:nvPr>
        </p:nvSpPr>
        <p:spPr/>
        <p:txBody>
          <a:bodyPr/>
          <a:lstStyle/>
          <a:p>
            <a:fld id="{4E6DB2D9-BBD8-435B-B34A-9B8472CE273E}" type="slidenum">
              <a:rPr lang="en-US" smtClean="0"/>
              <a:pPr/>
              <a:t>59</a:t>
            </a:fld>
            <a:endParaRPr lang="en-US"/>
          </a:p>
        </p:txBody>
      </p:sp>
      <p:sp>
        <p:nvSpPr>
          <p:cNvPr id="39" name="Date Placeholder 38">
            <a:extLst>
              <a:ext uri="{FF2B5EF4-FFF2-40B4-BE49-F238E27FC236}">
                <a16:creationId xmlns:a16="http://schemas.microsoft.com/office/drawing/2014/main" id="{D19AD7F0-6EC7-41B2-B4A4-488F6E9E919E}"/>
              </a:ext>
            </a:extLst>
          </p:cNvPr>
          <p:cNvSpPr>
            <a:spLocks noGrp="1"/>
          </p:cNvSpPr>
          <p:nvPr>
            <p:ph type="dt" sz="half" idx="12"/>
          </p:nvPr>
        </p:nvSpPr>
        <p:spPr/>
        <p:txBody>
          <a:bodyPr/>
          <a:lstStyle/>
          <a:p>
            <a:fld id="{E1EA4EA9-3BA2-4B56-B6AA-89E40AC169A4}" type="datetime1">
              <a:rPr lang="en-US" smtClean="0"/>
              <a:t>7/24/2019</a:t>
            </a:fld>
            <a:endParaRPr lang="en-US"/>
          </a:p>
        </p:txBody>
      </p:sp>
      <p:grpSp>
        <p:nvGrpSpPr>
          <p:cNvPr id="52" name="Group 51">
            <a:extLst>
              <a:ext uri="{FF2B5EF4-FFF2-40B4-BE49-F238E27FC236}">
                <a16:creationId xmlns:a16="http://schemas.microsoft.com/office/drawing/2014/main" id="{4252EE3D-90F4-42BF-8699-6ED3BF08F56B}"/>
              </a:ext>
            </a:extLst>
          </p:cNvPr>
          <p:cNvGrpSpPr>
            <a:grpSpLocks noChangeAspect="1"/>
          </p:cNvGrpSpPr>
          <p:nvPr/>
        </p:nvGrpSpPr>
        <p:grpSpPr>
          <a:xfrm>
            <a:off x="10115492" y="1673940"/>
            <a:ext cx="727200" cy="727200"/>
            <a:chOff x="2744227" y="1656000"/>
            <a:chExt cx="947338" cy="947338"/>
          </a:xfrm>
        </p:grpSpPr>
        <p:sp>
          <p:nvSpPr>
            <p:cNvPr id="53" name="Rectangle 52">
              <a:extLst>
                <a:ext uri="{FF2B5EF4-FFF2-40B4-BE49-F238E27FC236}">
                  <a16:creationId xmlns:a16="http://schemas.microsoft.com/office/drawing/2014/main" id="{FB7D280D-1F90-4216-84F5-1F624E006902}"/>
                </a:ext>
              </a:extLst>
            </p:cNvPr>
            <p:cNvSpPr>
              <a:spLocks noChangeAspect="1"/>
            </p:cNvSpPr>
            <p:nvPr/>
          </p:nvSpPr>
          <p:spPr>
            <a:xfrm>
              <a:off x="2744227" y="1656000"/>
              <a:ext cx="947338" cy="9473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Freeform 170">
              <a:extLst>
                <a:ext uri="{FF2B5EF4-FFF2-40B4-BE49-F238E27FC236}">
                  <a16:creationId xmlns:a16="http://schemas.microsoft.com/office/drawing/2014/main" id="{E29C6B3D-E0ED-4C02-805C-BB2BAB2AD703}"/>
                </a:ext>
              </a:extLst>
            </p:cNvPr>
            <p:cNvSpPr>
              <a:spLocks noChangeAspect="1" noEditPoints="1"/>
            </p:cNvSpPr>
            <p:nvPr/>
          </p:nvSpPr>
          <p:spPr bwMode="auto">
            <a:xfrm>
              <a:off x="2922696" y="1834469"/>
              <a:ext cx="590400" cy="590400"/>
            </a:xfrm>
            <a:custGeom>
              <a:avLst/>
              <a:gdLst>
                <a:gd name="T0" fmla="*/ 108 w 755"/>
                <a:gd name="T1" fmla="*/ 644 h 756"/>
                <a:gd name="T2" fmla="*/ 566 w 755"/>
                <a:gd name="T3" fmla="*/ 644 h 756"/>
                <a:gd name="T4" fmla="*/ 566 w 755"/>
                <a:gd name="T5" fmla="*/ 752 h 756"/>
                <a:gd name="T6" fmla="*/ 0 w 755"/>
                <a:gd name="T7" fmla="*/ 752 h 756"/>
                <a:gd name="T8" fmla="*/ 0 w 755"/>
                <a:gd name="T9" fmla="*/ 0 h 756"/>
                <a:gd name="T10" fmla="*/ 752 w 755"/>
                <a:gd name="T11" fmla="*/ 0 h 756"/>
                <a:gd name="T12" fmla="*/ 752 w 755"/>
                <a:gd name="T13" fmla="*/ 566 h 756"/>
                <a:gd name="T14" fmla="*/ 644 w 755"/>
                <a:gd name="T15" fmla="*/ 566 h 756"/>
                <a:gd name="T16" fmla="*/ 644 w 755"/>
                <a:gd name="T17" fmla="*/ 108 h 756"/>
                <a:gd name="T18" fmla="*/ 108 w 755"/>
                <a:gd name="T19" fmla="*/ 108 h 756"/>
                <a:gd name="T20" fmla="*/ 108 w 755"/>
                <a:gd name="T21" fmla="*/ 644 h 756"/>
                <a:gd name="T22" fmla="*/ 698 w 755"/>
                <a:gd name="T23" fmla="*/ 642 h 756"/>
                <a:gd name="T24" fmla="*/ 641 w 755"/>
                <a:gd name="T25" fmla="*/ 699 h 756"/>
                <a:gd name="T26" fmla="*/ 698 w 755"/>
                <a:gd name="T27" fmla="*/ 756 h 756"/>
                <a:gd name="T28" fmla="*/ 755 w 755"/>
                <a:gd name="T29" fmla="*/ 699 h 756"/>
                <a:gd name="T30" fmla="*/ 698 w 755"/>
                <a:gd name="T31" fmla="*/ 642 h 756"/>
                <a:gd name="T32" fmla="*/ 280 w 755"/>
                <a:gd name="T33" fmla="*/ 284 h 756"/>
                <a:gd name="T34" fmla="*/ 204 w 755"/>
                <a:gd name="T35" fmla="*/ 360 h 756"/>
                <a:gd name="T36" fmla="*/ 344 w 755"/>
                <a:gd name="T37" fmla="*/ 501 h 756"/>
                <a:gd name="T38" fmla="*/ 564 w 755"/>
                <a:gd name="T39" fmla="*/ 281 h 756"/>
                <a:gd name="T40" fmla="*/ 488 w 755"/>
                <a:gd name="T41" fmla="*/ 205 h 756"/>
                <a:gd name="T42" fmla="*/ 344 w 755"/>
                <a:gd name="T43" fmla="*/ 348 h 756"/>
                <a:gd name="T44" fmla="*/ 280 w 755"/>
                <a:gd name="T45" fmla="*/ 284 h 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55" h="756">
                  <a:moveTo>
                    <a:pt x="108" y="644"/>
                  </a:moveTo>
                  <a:cubicBezTo>
                    <a:pt x="566" y="644"/>
                    <a:pt x="566" y="644"/>
                    <a:pt x="566" y="644"/>
                  </a:cubicBezTo>
                  <a:cubicBezTo>
                    <a:pt x="566" y="752"/>
                    <a:pt x="566" y="752"/>
                    <a:pt x="566" y="752"/>
                  </a:cubicBezTo>
                  <a:cubicBezTo>
                    <a:pt x="0" y="752"/>
                    <a:pt x="0" y="752"/>
                    <a:pt x="0" y="752"/>
                  </a:cubicBezTo>
                  <a:cubicBezTo>
                    <a:pt x="0" y="0"/>
                    <a:pt x="0" y="0"/>
                    <a:pt x="0" y="0"/>
                  </a:cubicBezTo>
                  <a:cubicBezTo>
                    <a:pt x="752" y="0"/>
                    <a:pt x="752" y="0"/>
                    <a:pt x="752" y="0"/>
                  </a:cubicBezTo>
                  <a:cubicBezTo>
                    <a:pt x="752" y="566"/>
                    <a:pt x="752" y="566"/>
                    <a:pt x="752" y="566"/>
                  </a:cubicBezTo>
                  <a:cubicBezTo>
                    <a:pt x="644" y="566"/>
                    <a:pt x="644" y="566"/>
                    <a:pt x="644" y="566"/>
                  </a:cubicBezTo>
                  <a:cubicBezTo>
                    <a:pt x="644" y="108"/>
                    <a:pt x="644" y="108"/>
                    <a:pt x="644" y="108"/>
                  </a:cubicBezTo>
                  <a:cubicBezTo>
                    <a:pt x="108" y="108"/>
                    <a:pt x="108" y="108"/>
                    <a:pt x="108" y="108"/>
                  </a:cubicBezTo>
                  <a:lnTo>
                    <a:pt x="108" y="644"/>
                  </a:lnTo>
                  <a:close/>
                  <a:moveTo>
                    <a:pt x="698" y="642"/>
                  </a:moveTo>
                  <a:cubicBezTo>
                    <a:pt x="667" y="642"/>
                    <a:pt x="641" y="667"/>
                    <a:pt x="641" y="699"/>
                  </a:cubicBezTo>
                  <a:cubicBezTo>
                    <a:pt x="641" y="730"/>
                    <a:pt x="667" y="756"/>
                    <a:pt x="698" y="756"/>
                  </a:cubicBezTo>
                  <a:cubicBezTo>
                    <a:pt x="730" y="756"/>
                    <a:pt x="755" y="730"/>
                    <a:pt x="755" y="699"/>
                  </a:cubicBezTo>
                  <a:cubicBezTo>
                    <a:pt x="755" y="667"/>
                    <a:pt x="730" y="642"/>
                    <a:pt x="698" y="642"/>
                  </a:cubicBezTo>
                  <a:close/>
                  <a:moveTo>
                    <a:pt x="280" y="284"/>
                  </a:moveTo>
                  <a:cubicBezTo>
                    <a:pt x="204" y="360"/>
                    <a:pt x="204" y="360"/>
                    <a:pt x="204" y="360"/>
                  </a:cubicBezTo>
                  <a:cubicBezTo>
                    <a:pt x="344" y="501"/>
                    <a:pt x="344" y="501"/>
                    <a:pt x="344" y="501"/>
                  </a:cubicBezTo>
                  <a:cubicBezTo>
                    <a:pt x="564" y="281"/>
                    <a:pt x="564" y="281"/>
                    <a:pt x="564" y="281"/>
                  </a:cubicBezTo>
                  <a:cubicBezTo>
                    <a:pt x="488" y="205"/>
                    <a:pt x="488" y="205"/>
                    <a:pt x="488" y="205"/>
                  </a:cubicBezTo>
                  <a:cubicBezTo>
                    <a:pt x="344" y="348"/>
                    <a:pt x="344" y="348"/>
                    <a:pt x="344" y="348"/>
                  </a:cubicBezTo>
                  <a:lnTo>
                    <a:pt x="280" y="284"/>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55" name="Group 54">
            <a:extLst>
              <a:ext uri="{FF2B5EF4-FFF2-40B4-BE49-F238E27FC236}">
                <a16:creationId xmlns:a16="http://schemas.microsoft.com/office/drawing/2014/main" id="{C1755364-C5A9-4667-AB57-F5F4132C3D53}"/>
              </a:ext>
            </a:extLst>
          </p:cNvPr>
          <p:cNvGrpSpPr>
            <a:grpSpLocks noChangeAspect="1"/>
          </p:cNvGrpSpPr>
          <p:nvPr/>
        </p:nvGrpSpPr>
        <p:grpSpPr>
          <a:xfrm>
            <a:off x="3555309" y="1673940"/>
            <a:ext cx="727200" cy="727200"/>
            <a:chOff x="2742330" y="4739082"/>
            <a:chExt cx="947338" cy="947338"/>
          </a:xfrm>
        </p:grpSpPr>
        <p:sp>
          <p:nvSpPr>
            <p:cNvPr id="56" name="Rectangle 55">
              <a:extLst>
                <a:ext uri="{FF2B5EF4-FFF2-40B4-BE49-F238E27FC236}">
                  <a16:creationId xmlns:a16="http://schemas.microsoft.com/office/drawing/2014/main" id="{6351A890-A8C8-43A6-968B-F0F9F70B2CD1}"/>
                </a:ext>
              </a:extLst>
            </p:cNvPr>
            <p:cNvSpPr>
              <a:spLocks noChangeAspect="1"/>
            </p:cNvSpPr>
            <p:nvPr/>
          </p:nvSpPr>
          <p:spPr>
            <a:xfrm>
              <a:off x="2742330" y="4739082"/>
              <a:ext cx="947338" cy="9473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Freeform 171">
              <a:extLst>
                <a:ext uri="{FF2B5EF4-FFF2-40B4-BE49-F238E27FC236}">
                  <a16:creationId xmlns:a16="http://schemas.microsoft.com/office/drawing/2014/main" id="{07859123-1628-4B31-8C8A-B54A4B4BF7B8}"/>
                </a:ext>
              </a:extLst>
            </p:cNvPr>
            <p:cNvSpPr>
              <a:spLocks noChangeAspect="1" noEditPoints="1"/>
            </p:cNvSpPr>
            <p:nvPr/>
          </p:nvSpPr>
          <p:spPr bwMode="auto">
            <a:xfrm>
              <a:off x="2920799" y="4918037"/>
              <a:ext cx="590400" cy="589429"/>
            </a:xfrm>
            <a:custGeom>
              <a:avLst/>
              <a:gdLst>
                <a:gd name="T0" fmla="*/ 646 w 754"/>
                <a:gd name="T1" fmla="*/ 187 h 753"/>
                <a:gd name="T2" fmla="*/ 754 w 754"/>
                <a:gd name="T3" fmla="*/ 187 h 753"/>
                <a:gd name="T4" fmla="*/ 754 w 754"/>
                <a:gd name="T5" fmla="*/ 563 h 753"/>
                <a:gd name="T6" fmla="*/ 190 w 754"/>
                <a:gd name="T7" fmla="*/ 563 h 753"/>
                <a:gd name="T8" fmla="*/ 190 w 754"/>
                <a:gd name="T9" fmla="*/ 0 h 753"/>
                <a:gd name="T10" fmla="*/ 567 w 754"/>
                <a:gd name="T11" fmla="*/ 0 h 753"/>
                <a:gd name="T12" fmla="*/ 567 w 754"/>
                <a:gd name="T13" fmla="*/ 108 h 753"/>
                <a:gd name="T14" fmla="*/ 298 w 754"/>
                <a:gd name="T15" fmla="*/ 108 h 753"/>
                <a:gd name="T16" fmla="*/ 298 w 754"/>
                <a:gd name="T17" fmla="*/ 455 h 753"/>
                <a:gd name="T18" fmla="*/ 646 w 754"/>
                <a:gd name="T19" fmla="*/ 455 h 753"/>
                <a:gd name="T20" fmla="*/ 646 w 754"/>
                <a:gd name="T21" fmla="*/ 187 h 753"/>
                <a:gd name="T22" fmla="*/ 108 w 754"/>
                <a:gd name="T23" fmla="*/ 149 h 753"/>
                <a:gd name="T24" fmla="*/ 0 w 754"/>
                <a:gd name="T25" fmla="*/ 149 h 753"/>
                <a:gd name="T26" fmla="*/ 0 w 754"/>
                <a:gd name="T27" fmla="*/ 753 h 753"/>
                <a:gd name="T28" fmla="*/ 605 w 754"/>
                <a:gd name="T29" fmla="*/ 753 h 753"/>
                <a:gd name="T30" fmla="*/ 605 w 754"/>
                <a:gd name="T31" fmla="*/ 645 h 753"/>
                <a:gd name="T32" fmla="*/ 108 w 754"/>
                <a:gd name="T33" fmla="*/ 645 h 753"/>
                <a:gd name="T34" fmla="*/ 108 w 754"/>
                <a:gd name="T35" fmla="*/ 149 h 753"/>
                <a:gd name="T36" fmla="*/ 700 w 754"/>
                <a:gd name="T37" fmla="*/ 108 h 753"/>
                <a:gd name="T38" fmla="*/ 754 w 754"/>
                <a:gd name="T39" fmla="*/ 54 h 753"/>
                <a:gd name="T40" fmla="*/ 700 w 754"/>
                <a:gd name="T41" fmla="*/ 0 h 753"/>
                <a:gd name="T42" fmla="*/ 646 w 754"/>
                <a:gd name="T43" fmla="*/ 54 h 753"/>
                <a:gd name="T44" fmla="*/ 700 w 754"/>
                <a:gd name="T45" fmla="*/ 108 h 7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54" h="753">
                  <a:moveTo>
                    <a:pt x="646" y="187"/>
                  </a:moveTo>
                  <a:cubicBezTo>
                    <a:pt x="754" y="187"/>
                    <a:pt x="754" y="187"/>
                    <a:pt x="754" y="187"/>
                  </a:cubicBezTo>
                  <a:cubicBezTo>
                    <a:pt x="754" y="563"/>
                    <a:pt x="754" y="563"/>
                    <a:pt x="754" y="563"/>
                  </a:cubicBezTo>
                  <a:cubicBezTo>
                    <a:pt x="190" y="563"/>
                    <a:pt x="190" y="563"/>
                    <a:pt x="190" y="563"/>
                  </a:cubicBezTo>
                  <a:cubicBezTo>
                    <a:pt x="190" y="0"/>
                    <a:pt x="190" y="0"/>
                    <a:pt x="190" y="0"/>
                  </a:cubicBezTo>
                  <a:cubicBezTo>
                    <a:pt x="567" y="0"/>
                    <a:pt x="567" y="0"/>
                    <a:pt x="567" y="0"/>
                  </a:cubicBezTo>
                  <a:cubicBezTo>
                    <a:pt x="567" y="108"/>
                    <a:pt x="567" y="108"/>
                    <a:pt x="567" y="108"/>
                  </a:cubicBezTo>
                  <a:cubicBezTo>
                    <a:pt x="298" y="108"/>
                    <a:pt x="298" y="108"/>
                    <a:pt x="298" y="108"/>
                  </a:cubicBezTo>
                  <a:cubicBezTo>
                    <a:pt x="298" y="455"/>
                    <a:pt x="298" y="455"/>
                    <a:pt x="298" y="455"/>
                  </a:cubicBezTo>
                  <a:cubicBezTo>
                    <a:pt x="646" y="455"/>
                    <a:pt x="646" y="455"/>
                    <a:pt x="646" y="455"/>
                  </a:cubicBezTo>
                  <a:lnTo>
                    <a:pt x="646" y="187"/>
                  </a:lnTo>
                  <a:close/>
                  <a:moveTo>
                    <a:pt x="108" y="149"/>
                  </a:moveTo>
                  <a:cubicBezTo>
                    <a:pt x="0" y="149"/>
                    <a:pt x="0" y="149"/>
                    <a:pt x="0" y="149"/>
                  </a:cubicBezTo>
                  <a:cubicBezTo>
                    <a:pt x="0" y="753"/>
                    <a:pt x="0" y="753"/>
                    <a:pt x="0" y="753"/>
                  </a:cubicBezTo>
                  <a:cubicBezTo>
                    <a:pt x="605" y="753"/>
                    <a:pt x="605" y="753"/>
                    <a:pt x="605" y="753"/>
                  </a:cubicBezTo>
                  <a:cubicBezTo>
                    <a:pt x="605" y="645"/>
                    <a:pt x="605" y="645"/>
                    <a:pt x="605" y="645"/>
                  </a:cubicBezTo>
                  <a:cubicBezTo>
                    <a:pt x="108" y="645"/>
                    <a:pt x="108" y="645"/>
                    <a:pt x="108" y="645"/>
                  </a:cubicBezTo>
                  <a:lnTo>
                    <a:pt x="108" y="149"/>
                  </a:lnTo>
                  <a:close/>
                  <a:moveTo>
                    <a:pt x="700" y="108"/>
                  </a:moveTo>
                  <a:cubicBezTo>
                    <a:pt x="730" y="108"/>
                    <a:pt x="754" y="83"/>
                    <a:pt x="754" y="54"/>
                  </a:cubicBezTo>
                  <a:cubicBezTo>
                    <a:pt x="754" y="24"/>
                    <a:pt x="730" y="0"/>
                    <a:pt x="700" y="0"/>
                  </a:cubicBezTo>
                  <a:cubicBezTo>
                    <a:pt x="670" y="0"/>
                    <a:pt x="646" y="24"/>
                    <a:pt x="646" y="54"/>
                  </a:cubicBezTo>
                  <a:cubicBezTo>
                    <a:pt x="646" y="83"/>
                    <a:pt x="670" y="108"/>
                    <a:pt x="700" y="10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58" name="Group 57">
            <a:extLst>
              <a:ext uri="{FF2B5EF4-FFF2-40B4-BE49-F238E27FC236}">
                <a16:creationId xmlns:a16="http://schemas.microsoft.com/office/drawing/2014/main" id="{B3A9E430-90DC-4B15-89AD-FF83491E8DAB}"/>
              </a:ext>
            </a:extLst>
          </p:cNvPr>
          <p:cNvGrpSpPr>
            <a:grpSpLocks noChangeAspect="1"/>
          </p:cNvGrpSpPr>
          <p:nvPr/>
        </p:nvGrpSpPr>
        <p:grpSpPr>
          <a:xfrm>
            <a:off x="7877559" y="1673940"/>
            <a:ext cx="727200" cy="727200"/>
            <a:chOff x="4172868" y="3197541"/>
            <a:chExt cx="947338" cy="947338"/>
          </a:xfrm>
        </p:grpSpPr>
        <p:sp>
          <p:nvSpPr>
            <p:cNvPr id="59" name="Rectangle 58">
              <a:extLst>
                <a:ext uri="{FF2B5EF4-FFF2-40B4-BE49-F238E27FC236}">
                  <a16:creationId xmlns:a16="http://schemas.microsoft.com/office/drawing/2014/main" id="{8ED52094-6F8B-4097-AFD3-4FB769206535}"/>
                </a:ext>
              </a:extLst>
            </p:cNvPr>
            <p:cNvSpPr>
              <a:spLocks noChangeAspect="1"/>
            </p:cNvSpPr>
            <p:nvPr/>
          </p:nvSpPr>
          <p:spPr>
            <a:xfrm>
              <a:off x="4172868" y="3197541"/>
              <a:ext cx="947338" cy="94733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Freeform 182">
              <a:extLst>
                <a:ext uri="{FF2B5EF4-FFF2-40B4-BE49-F238E27FC236}">
                  <a16:creationId xmlns:a16="http://schemas.microsoft.com/office/drawing/2014/main" id="{AFE39A12-4F18-4F8B-BC33-891CB3769459}"/>
                </a:ext>
              </a:extLst>
            </p:cNvPr>
            <p:cNvSpPr>
              <a:spLocks noChangeAspect="1" noEditPoints="1"/>
            </p:cNvSpPr>
            <p:nvPr/>
          </p:nvSpPr>
          <p:spPr bwMode="auto">
            <a:xfrm>
              <a:off x="4450382" y="3376010"/>
              <a:ext cx="392311" cy="590400"/>
            </a:xfrm>
            <a:custGeom>
              <a:avLst/>
              <a:gdLst>
                <a:gd name="T0" fmla="*/ 309 w 503"/>
                <a:gd name="T1" fmla="*/ 701 h 757"/>
                <a:gd name="T2" fmla="*/ 252 w 503"/>
                <a:gd name="T3" fmla="*/ 757 h 757"/>
                <a:gd name="T4" fmla="*/ 195 w 503"/>
                <a:gd name="T5" fmla="*/ 701 h 757"/>
                <a:gd name="T6" fmla="*/ 252 w 503"/>
                <a:gd name="T7" fmla="*/ 644 h 757"/>
                <a:gd name="T8" fmla="*/ 309 w 503"/>
                <a:gd name="T9" fmla="*/ 701 h 757"/>
                <a:gd name="T10" fmla="*/ 251 w 503"/>
                <a:gd name="T11" fmla="*/ 0 h 757"/>
                <a:gd name="T12" fmla="*/ 0 w 503"/>
                <a:gd name="T13" fmla="*/ 252 h 757"/>
                <a:gd name="T14" fmla="*/ 24 w 503"/>
                <a:gd name="T15" fmla="*/ 358 h 757"/>
                <a:gd name="T16" fmla="*/ 24 w 503"/>
                <a:gd name="T17" fmla="*/ 359 h 757"/>
                <a:gd name="T18" fmla="*/ 143 w 503"/>
                <a:gd name="T19" fmla="*/ 601 h 757"/>
                <a:gd name="T20" fmla="*/ 240 w 503"/>
                <a:gd name="T21" fmla="*/ 554 h 757"/>
                <a:gd name="T22" fmla="*/ 121 w 503"/>
                <a:gd name="T23" fmla="*/ 312 h 757"/>
                <a:gd name="T24" fmla="*/ 108 w 503"/>
                <a:gd name="T25" fmla="*/ 252 h 757"/>
                <a:gd name="T26" fmla="*/ 251 w 503"/>
                <a:gd name="T27" fmla="*/ 108 h 757"/>
                <a:gd name="T28" fmla="*/ 395 w 503"/>
                <a:gd name="T29" fmla="*/ 252 h 757"/>
                <a:gd name="T30" fmla="*/ 382 w 503"/>
                <a:gd name="T31" fmla="*/ 312 h 757"/>
                <a:gd name="T32" fmla="*/ 264 w 503"/>
                <a:gd name="T33" fmla="*/ 554 h 757"/>
                <a:gd name="T34" fmla="*/ 361 w 503"/>
                <a:gd name="T35" fmla="*/ 601 h 757"/>
                <a:gd name="T36" fmla="*/ 479 w 503"/>
                <a:gd name="T37" fmla="*/ 359 h 757"/>
                <a:gd name="T38" fmla="*/ 479 w 503"/>
                <a:gd name="T39" fmla="*/ 359 h 757"/>
                <a:gd name="T40" fmla="*/ 479 w 503"/>
                <a:gd name="T41" fmla="*/ 358 h 757"/>
                <a:gd name="T42" fmla="*/ 503 w 503"/>
                <a:gd name="T43" fmla="*/ 252 h 757"/>
                <a:gd name="T44" fmla="*/ 251 w 503"/>
                <a:gd name="T45" fmla="*/ 0 h 7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03" h="757">
                  <a:moveTo>
                    <a:pt x="309" y="701"/>
                  </a:moveTo>
                  <a:cubicBezTo>
                    <a:pt x="309" y="732"/>
                    <a:pt x="283" y="757"/>
                    <a:pt x="252" y="757"/>
                  </a:cubicBezTo>
                  <a:cubicBezTo>
                    <a:pt x="221" y="757"/>
                    <a:pt x="195" y="732"/>
                    <a:pt x="195" y="701"/>
                  </a:cubicBezTo>
                  <a:cubicBezTo>
                    <a:pt x="195" y="669"/>
                    <a:pt x="221" y="644"/>
                    <a:pt x="252" y="644"/>
                  </a:cubicBezTo>
                  <a:cubicBezTo>
                    <a:pt x="283" y="644"/>
                    <a:pt x="309" y="669"/>
                    <a:pt x="309" y="701"/>
                  </a:cubicBezTo>
                  <a:close/>
                  <a:moveTo>
                    <a:pt x="251" y="0"/>
                  </a:moveTo>
                  <a:cubicBezTo>
                    <a:pt x="113" y="0"/>
                    <a:pt x="0" y="113"/>
                    <a:pt x="0" y="252"/>
                  </a:cubicBezTo>
                  <a:cubicBezTo>
                    <a:pt x="0" y="289"/>
                    <a:pt x="8" y="325"/>
                    <a:pt x="24" y="358"/>
                  </a:cubicBezTo>
                  <a:cubicBezTo>
                    <a:pt x="24" y="359"/>
                    <a:pt x="24" y="359"/>
                    <a:pt x="24" y="359"/>
                  </a:cubicBezTo>
                  <a:cubicBezTo>
                    <a:pt x="143" y="601"/>
                    <a:pt x="143" y="601"/>
                    <a:pt x="143" y="601"/>
                  </a:cubicBezTo>
                  <a:cubicBezTo>
                    <a:pt x="240" y="554"/>
                    <a:pt x="240" y="554"/>
                    <a:pt x="240" y="554"/>
                  </a:cubicBezTo>
                  <a:cubicBezTo>
                    <a:pt x="121" y="312"/>
                    <a:pt x="121" y="312"/>
                    <a:pt x="121" y="312"/>
                  </a:cubicBezTo>
                  <a:cubicBezTo>
                    <a:pt x="112" y="293"/>
                    <a:pt x="108" y="273"/>
                    <a:pt x="108" y="252"/>
                  </a:cubicBezTo>
                  <a:cubicBezTo>
                    <a:pt x="108" y="173"/>
                    <a:pt x="172" y="108"/>
                    <a:pt x="251" y="108"/>
                  </a:cubicBezTo>
                  <a:cubicBezTo>
                    <a:pt x="330" y="108"/>
                    <a:pt x="395" y="173"/>
                    <a:pt x="395" y="252"/>
                  </a:cubicBezTo>
                  <a:cubicBezTo>
                    <a:pt x="395" y="273"/>
                    <a:pt x="390" y="293"/>
                    <a:pt x="382" y="312"/>
                  </a:cubicBezTo>
                  <a:cubicBezTo>
                    <a:pt x="264" y="554"/>
                    <a:pt x="264" y="554"/>
                    <a:pt x="264" y="554"/>
                  </a:cubicBezTo>
                  <a:cubicBezTo>
                    <a:pt x="361" y="601"/>
                    <a:pt x="361" y="601"/>
                    <a:pt x="361" y="601"/>
                  </a:cubicBezTo>
                  <a:cubicBezTo>
                    <a:pt x="479" y="359"/>
                    <a:pt x="479" y="359"/>
                    <a:pt x="479" y="359"/>
                  </a:cubicBezTo>
                  <a:cubicBezTo>
                    <a:pt x="479" y="359"/>
                    <a:pt x="479" y="359"/>
                    <a:pt x="479" y="359"/>
                  </a:cubicBezTo>
                  <a:cubicBezTo>
                    <a:pt x="479" y="359"/>
                    <a:pt x="479" y="358"/>
                    <a:pt x="479" y="358"/>
                  </a:cubicBezTo>
                  <a:cubicBezTo>
                    <a:pt x="495" y="325"/>
                    <a:pt x="503" y="289"/>
                    <a:pt x="503" y="252"/>
                  </a:cubicBezTo>
                  <a:cubicBezTo>
                    <a:pt x="503" y="113"/>
                    <a:pt x="390" y="0"/>
                    <a:pt x="251" y="0"/>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61" name="Group 60">
            <a:extLst>
              <a:ext uri="{FF2B5EF4-FFF2-40B4-BE49-F238E27FC236}">
                <a16:creationId xmlns:a16="http://schemas.microsoft.com/office/drawing/2014/main" id="{5B297C62-AFAE-4A39-8C8A-C4021EEFBEE8}"/>
              </a:ext>
            </a:extLst>
          </p:cNvPr>
          <p:cNvGrpSpPr>
            <a:grpSpLocks noChangeAspect="1"/>
          </p:cNvGrpSpPr>
          <p:nvPr/>
        </p:nvGrpSpPr>
        <p:grpSpPr>
          <a:xfrm>
            <a:off x="1356287" y="1673940"/>
            <a:ext cx="727200" cy="727200"/>
            <a:chOff x="4171704" y="4739082"/>
            <a:chExt cx="947338" cy="947338"/>
          </a:xfrm>
        </p:grpSpPr>
        <p:sp>
          <p:nvSpPr>
            <p:cNvPr id="62" name="Rectangle 61">
              <a:extLst>
                <a:ext uri="{FF2B5EF4-FFF2-40B4-BE49-F238E27FC236}">
                  <a16:creationId xmlns:a16="http://schemas.microsoft.com/office/drawing/2014/main" id="{B8ECA2EA-0285-4E27-AE84-E2095D1F34FF}"/>
                </a:ext>
              </a:extLst>
            </p:cNvPr>
            <p:cNvSpPr>
              <a:spLocks noChangeAspect="1"/>
            </p:cNvSpPr>
            <p:nvPr/>
          </p:nvSpPr>
          <p:spPr>
            <a:xfrm>
              <a:off x="4171704" y="4739082"/>
              <a:ext cx="947338" cy="9473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Freeform 185">
              <a:extLst>
                <a:ext uri="{FF2B5EF4-FFF2-40B4-BE49-F238E27FC236}">
                  <a16:creationId xmlns:a16="http://schemas.microsoft.com/office/drawing/2014/main" id="{AF004E7C-6D87-4795-A8E5-52107CB332B4}"/>
                </a:ext>
              </a:extLst>
            </p:cNvPr>
            <p:cNvSpPr>
              <a:spLocks noChangeAspect="1" noEditPoints="1"/>
            </p:cNvSpPr>
            <p:nvPr/>
          </p:nvSpPr>
          <p:spPr bwMode="auto">
            <a:xfrm>
              <a:off x="4350173" y="4934433"/>
              <a:ext cx="590400" cy="556636"/>
            </a:xfrm>
            <a:custGeom>
              <a:avLst/>
              <a:gdLst>
                <a:gd name="T0" fmla="*/ 758 w 758"/>
                <a:gd name="T1" fmla="*/ 0 h 716"/>
                <a:gd name="T2" fmla="*/ 758 w 758"/>
                <a:gd name="T3" fmla="*/ 108 h 716"/>
                <a:gd name="T4" fmla="*/ 690 w 758"/>
                <a:gd name="T5" fmla="*/ 108 h 716"/>
                <a:gd name="T6" fmla="*/ 614 w 758"/>
                <a:gd name="T7" fmla="*/ 526 h 716"/>
                <a:gd name="T8" fmla="*/ 144 w 758"/>
                <a:gd name="T9" fmla="*/ 526 h 716"/>
                <a:gd name="T10" fmla="*/ 68 w 758"/>
                <a:gd name="T11" fmla="*/ 108 h 716"/>
                <a:gd name="T12" fmla="*/ 0 w 758"/>
                <a:gd name="T13" fmla="*/ 108 h 716"/>
                <a:gd name="T14" fmla="*/ 0 w 758"/>
                <a:gd name="T15" fmla="*/ 0 h 716"/>
                <a:gd name="T16" fmla="*/ 159 w 758"/>
                <a:gd name="T17" fmla="*/ 0 h 716"/>
                <a:gd name="T18" fmla="*/ 234 w 758"/>
                <a:gd name="T19" fmla="*/ 418 h 716"/>
                <a:gd name="T20" fmla="*/ 524 w 758"/>
                <a:gd name="T21" fmla="*/ 418 h 716"/>
                <a:gd name="T22" fmla="*/ 600 w 758"/>
                <a:gd name="T23" fmla="*/ 0 h 716"/>
                <a:gd name="T24" fmla="*/ 758 w 758"/>
                <a:gd name="T25" fmla="*/ 0 h 716"/>
                <a:gd name="T26" fmla="*/ 284 w 758"/>
                <a:gd name="T27" fmla="*/ 608 h 716"/>
                <a:gd name="T28" fmla="*/ 230 w 758"/>
                <a:gd name="T29" fmla="*/ 662 h 716"/>
                <a:gd name="T30" fmla="*/ 284 w 758"/>
                <a:gd name="T31" fmla="*/ 716 h 716"/>
                <a:gd name="T32" fmla="*/ 338 w 758"/>
                <a:gd name="T33" fmla="*/ 662 h 716"/>
                <a:gd name="T34" fmla="*/ 284 w 758"/>
                <a:gd name="T35" fmla="*/ 608 h 716"/>
                <a:gd name="T36" fmla="*/ 475 w 758"/>
                <a:gd name="T37" fmla="*/ 608 h 716"/>
                <a:gd name="T38" fmla="*/ 421 w 758"/>
                <a:gd name="T39" fmla="*/ 662 h 716"/>
                <a:gd name="T40" fmla="*/ 475 w 758"/>
                <a:gd name="T41" fmla="*/ 716 h 716"/>
                <a:gd name="T42" fmla="*/ 529 w 758"/>
                <a:gd name="T43" fmla="*/ 662 h 716"/>
                <a:gd name="T44" fmla="*/ 475 w 758"/>
                <a:gd name="T45" fmla="*/ 608 h 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58" h="716">
                  <a:moveTo>
                    <a:pt x="758" y="0"/>
                  </a:moveTo>
                  <a:cubicBezTo>
                    <a:pt x="758" y="108"/>
                    <a:pt x="758" y="108"/>
                    <a:pt x="758" y="108"/>
                  </a:cubicBezTo>
                  <a:cubicBezTo>
                    <a:pt x="690" y="108"/>
                    <a:pt x="690" y="108"/>
                    <a:pt x="690" y="108"/>
                  </a:cubicBezTo>
                  <a:cubicBezTo>
                    <a:pt x="614" y="526"/>
                    <a:pt x="614" y="526"/>
                    <a:pt x="614" y="526"/>
                  </a:cubicBezTo>
                  <a:cubicBezTo>
                    <a:pt x="144" y="526"/>
                    <a:pt x="144" y="526"/>
                    <a:pt x="144" y="526"/>
                  </a:cubicBezTo>
                  <a:cubicBezTo>
                    <a:pt x="68" y="108"/>
                    <a:pt x="68" y="108"/>
                    <a:pt x="68" y="108"/>
                  </a:cubicBezTo>
                  <a:cubicBezTo>
                    <a:pt x="0" y="108"/>
                    <a:pt x="0" y="108"/>
                    <a:pt x="0" y="108"/>
                  </a:cubicBezTo>
                  <a:cubicBezTo>
                    <a:pt x="0" y="0"/>
                    <a:pt x="0" y="0"/>
                    <a:pt x="0" y="0"/>
                  </a:cubicBezTo>
                  <a:cubicBezTo>
                    <a:pt x="159" y="0"/>
                    <a:pt x="159" y="0"/>
                    <a:pt x="159" y="0"/>
                  </a:cubicBezTo>
                  <a:cubicBezTo>
                    <a:pt x="234" y="418"/>
                    <a:pt x="234" y="418"/>
                    <a:pt x="234" y="418"/>
                  </a:cubicBezTo>
                  <a:cubicBezTo>
                    <a:pt x="524" y="418"/>
                    <a:pt x="524" y="418"/>
                    <a:pt x="524" y="418"/>
                  </a:cubicBezTo>
                  <a:cubicBezTo>
                    <a:pt x="600" y="0"/>
                    <a:pt x="600" y="0"/>
                    <a:pt x="600" y="0"/>
                  </a:cubicBezTo>
                  <a:lnTo>
                    <a:pt x="758" y="0"/>
                  </a:lnTo>
                  <a:close/>
                  <a:moveTo>
                    <a:pt x="284" y="608"/>
                  </a:moveTo>
                  <a:cubicBezTo>
                    <a:pt x="254" y="608"/>
                    <a:pt x="230" y="632"/>
                    <a:pt x="230" y="662"/>
                  </a:cubicBezTo>
                  <a:cubicBezTo>
                    <a:pt x="230" y="691"/>
                    <a:pt x="254" y="716"/>
                    <a:pt x="284" y="716"/>
                  </a:cubicBezTo>
                  <a:cubicBezTo>
                    <a:pt x="313" y="716"/>
                    <a:pt x="338" y="691"/>
                    <a:pt x="338" y="662"/>
                  </a:cubicBezTo>
                  <a:cubicBezTo>
                    <a:pt x="338" y="632"/>
                    <a:pt x="313" y="608"/>
                    <a:pt x="284" y="608"/>
                  </a:cubicBezTo>
                  <a:close/>
                  <a:moveTo>
                    <a:pt x="475" y="608"/>
                  </a:moveTo>
                  <a:cubicBezTo>
                    <a:pt x="445" y="608"/>
                    <a:pt x="421" y="632"/>
                    <a:pt x="421" y="662"/>
                  </a:cubicBezTo>
                  <a:cubicBezTo>
                    <a:pt x="421" y="691"/>
                    <a:pt x="445" y="716"/>
                    <a:pt x="475" y="716"/>
                  </a:cubicBezTo>
                  <a:cubicBezTo>
                    <a:pt x="505" y="716"/>
                    <a:pt x="529" y="691"/>
                    <a:pt x="529" y="662"/>
                  </a:cubicBezTo>
                  <a:cubicBezTo>
                    <a:pt x="529" y="632"/>
                    <a:pt x="505" y="608"/>
                    <a:pt x="475" y="608"/>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64" name="Group 63">
            <a:extLst>
              <a:ext uri="{FF2B5EF4-FFF2-40B4-BE49-F238E27FC236}">
                <a16:creationId xmlns:a16="http://schemas.microsoft.com/office/drawing/2014/main" id="{207EA764-B4FB-4A23-9DC5-10194291D934}"/>
              </a:ext>
            </a:extLst>
          </p:cNvPr>
          <p:cNvGrpSpPr>
            <a:grpSpLocks noChangeAspect="1"/>
          </p:cNvGrpSpPr>
          <p:nvPr/>
        </p:nvGrpSpPr>
        <p:grpSpPr>
          <a:xfrm>
            <a:off x="5748763" y="1673940"/>
            <a:ext cx="727200" cy="727200"/>
            <a:chOff x="2744227" y="1656000"/>
            <a:chExt cx="947338" cy="947338"/>
          </a:xfrm>
        </p:grpSpPr>
        <p:sp>
          <p:nvSpPr>
            <p:cNvPr id="65" name="Rectangle 64">
              <a:extLst>
                <a:ext uri="{FF2B5EF4-FFF2-40B4-BE49-F238E27FC236}">
                  <a16:creationId xmlns:a16="http://schemas.microsoft.com/office/drawing/2014/main" id="{3C0D54D0-2ED7-4B86-B3BC-F720596F986E}"/>
                </a:ext>
              </a:extLst>
            </p:cNvPr>
            <p:cNvSpPr>
              <a:spLocks noChangeAspect="1"/>
            </p:cNvSpPr>
            <p:nvPr/>
          </p:nvSpPr>
          <p:spPr>
            <a:xfrm>
              <a:off x="2744227" y="1656000"/>
              <a:ext cx="947338" cy="9473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Freeform 193">
              <a:extLst>
                <a:ext uri="{FF2B5EF4-FFF2-40B4-BE49-F238E27FC236}">
                  <a16:creationId xmlns:a16="http://schemas.microsoft.com/office/drawing/2014/main" id="{2A280CDD-5F35-4A9F-9ED4-DD0634AC1D35}"/>
                </a:ext>
              </a:extLst>
            </p:cNvPr>
            <p:cNvSpPr>
              <a:spLocks noChangeAspect="1" noEditPoints="1"/>
            </p:cNvSpPr>
            <p:nvPr/>
          </p:nvSpPr>
          <p:spPr bwMode="auto">
            <a:xfrm>
              <a:off x="2922696" y="1834949"/>
              <a:ext cx="590400" cy="589440"/>
            </a:xfrm>
            <a:custGeom>
              <a:avLst/>
              <a:gdLst>
                <a:gd name="T0" fmla="*/ 763 w 763"/>
                <a:gd name="T1" fmla="*/ 2 h 762"/>
                <a:gd name="T2" fmla="*/ 763 w 763"/>
                <a:gd name="T3" fmla="*/ 762 h 762"/>
                <a:gd name="T4" fmla="*/ 0 w 763"/>
                <a:gd name="T5" fmla="*/ 762 h 762"/>
                <a:gd name="T6" fmla="*/ 0 w 763"/>
                <a:gd name="T7" fmla="*/ 2 h 762"/>
                <a:gd name="T8" fmla="*/ 108 w 763"/>
                <a:gd name="T9" fmla="*/ 2 h 762"/>
                <a:gd name="T10" fmla="*/ 108 w 763"/>
                <a:gd name="T11" fmla="*/ 654 h 762"/>
                <a:gd name="T12" fmla="*/ 655 w 763"/>
                <a:gd name="T13" fmla="*/ 654 h 762"/>
                <a:gd name="T14" fmla="*/ 655 w 763"/>
                <a:gd name="T15" fmla="*/ 2 h 762"/>
                <a:gd name="T16" fmla="*/ 763 w 763"/>
                <a:gd name="T17" fmla="*/ 2 h 762"/>
                <a:gd name="T18" fmla="*/ 238 w 763"/>
                <a:gd name="T19" fmla="*/ 108 h 762"/>
                <a:gd name="T20" fmla="*/ 292 w 763"/>
                <a:gd name="T21" fmla="*/ 54 h 762"/>
                <a:gd name="T22" fmla="*/ 238 w 763"/>
                <a:gd name="T23" fmla="*/ 0 h 762"/>
                <a:gd name="T24" fmla="*/ 184 w 763"/>
                <a:gd name="T25" fmla="*/ 54 h 762"/>
                <a:gd name="T26" fmla="*/ 238 w 763"/>
                <a:gd name="T27" fmla="*/ 108 h 762"/>
                <a:gd name="T28" fmla="*/ 526 w 763"/>
                <a:gd name="T29" fmla="*/ 108 h 762"/>
                <a:gd name="T30" fmla="*/ 580 w 763"/>
                <a:gd name="T31" fmla="*/ 54 h 762"/>
                <a:gd name="T32" fmla="*/ 526 w 763"/>
                <a:gd name="T33" fmla="*/ 0 h 762"/>
                <a:gd name="T34" fmla="*/ 472 w 763"/>
                <a:gd name="T35" fmla="*/ 54 h 762"/>
                <a:gd name="T36" fmla="*/ 526 w 763"/>
                <a:gd name="T37" fmla="*/ 108 h 762"/>
                <a:gd name="T38" fmla="*/ 414 w 763"/>
                <a:gd name="T39" fmla="*/ 563 h 762"/>
                <a:gd name="T40" fmla="*/ 525 w 763"/>
                <a:gd name="T41" fmla="*/ 270 h 762"/>
                <a:gd name="T42" fmla="*/ 524 w 763"/>
                <a:gd name="T43" fmla="*/ 270 h 762"/>
                <a:gd name="T44" fmla="*/ 510 w 763"/>
                <a:gd name="T45" fmla="*/ 208 h 762"/>
                <a:gd name="T46" fmla="*/ 252 w 763"/>
                <a:gd name="T47" fmla="*/ 208 h 762"/>
                <a:gd name="T48" fmla="*/ 252 w 763"/>
                <a:gd name="T49" fmla="*/ 273 h 762"/>
                <a:gd name="T50" fmla="*/ 428 w 763"/>
                <a:gd name="T51" fmla="*/ 273 h 762"/>
                <a:gd name="T52" fmla="*/ 349 w 763"/>
                <a:gd name="T53" fmla="*/ 563 h 762"/>
                <a:gd name="T54" fmla="*/ 414 w 763"/>
                <a:gd name="T55" fmla="*/ 563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63" h="762">
                  <a:moveTo>
                    <a:pt x="763" y="2"/>
                  </a:moveTo>
                  <a:cubicBezTo>
                    <a:pt x="763" y="762"/>
                    <a:pt x="763" y="762"/>
                    <a:pt x="763" y="762"/>
                  </a:cubicBezTo>
                  <a:cubicBezTo>
                    <a:pt x="0" y="762"/>
                    <a:pt x="0" y="762"/>
                    <a:pt x="0" y="762"/>
                  </a:cubicBezTo>
                  <a:cubicBezTo>
                    <a:pt x="0" y="2"/>
                    <a:pt x="0" y="2"/>
                    <a:pt x="0" y="2"/>
                  </a:cubicBezTo>
                  <a:cubicBezTo>
                    <a:pt x="108" y="2"/>
                    <a:pt x="108" y="2"/>
                    <a:pt x="108" y="2"/>
                  </a:cubicBezTo>
                  <a:cubicBezTo>
                    <a:pt x="108" y="654"/>
                    <a:pt x="108" y="654"/>
                    <a:pt x="108" y="654"/>
                  </a:cubicBezTo>
                  <a:cubicBezTo>
                    <a:pt x="655" y="654"/>
                    <a:pt x="655" y="654"/>
                    <a:pt x="655" y="654"/>
                  </a:cubicBezTo>
                  <a:cubicBezTo>
                    <a:pt x="655" y="2"/>
                    <a:pt x="655" y="2"/>
                    <a:pt x="655" y="2"/>
                  </a:cubicBezTo>
                  <a:lnTo>
                    <a:pt x="763" y="2"/>
                  </a:lnTo>
                  <a:close/>
                  <a:moveTo>
                    <a:pt x="238" y="108"/>
                  </a:moveTo>
                  <a:cubicBezTo>
                    <a:pt x="268" y="108"/>
                    <a:pt x="292" y="84"/>
                    <a:pt x="292" y="54"/>
                  </a:cubicBezTo>
                  <a:cubicBezTo>
                    <a:pt x="292" y="24"/>
                    <a:pt x="268" y="0"/>
                    <a:pt x="238" y="0"/>
                  </a:cubicBezTo>
                  <a:cubicBezTo>
                    <a:pt x="208" y="0"/>
                    <a:pt x="184" y="24"/>
                    <a:pt x="184" y="54"/>
                  </a:cubicBezTo>
                  <a:cubicBezTo>
                    <a:pt x="184" y="84"/>
                    <a:pt x="208" y="108"/>
                    <a:pt x="238" y="108"/>
                  </a:cubicBezTo>
                  <a:close/>
                  <a:moveTo>
                    <a:pt x="526" y="108"/>
                  </a:moveTo>
                  <a:cubicBezTo>
                    <a:pt x="555" y="108"/>
                    <a:pt x="580" y="84"/>
                    <a:pt x="580" y="54"/>
                  </a:cubicBezTo>
                  <a:cubicBezTo>
                    <a:pt x="580" y="24"/>
                    <a:pt x="555" y="0"/>
                    <a:pt x="526" y="0"/>
                  </a:cubicBezTo>
                  <a:cubicBezTo>
                    <a:pt x="496" y="0"/>
                    <a:pt x="472" y="24"/>
                    <a:pt x="472" y="54"/>
                  </a:cubicBezTo>
                  <a:cubicBezTo>
                    <a:pt x="472" y="84"/>
                    <a:pt x="496" y="108"/>
                    <a:pt x="526" y="108"/>
                  </a:cubicBezTo>
                  <a:close/>
                  <a:moveTo>
                    <a:pt x="414" y="563"/>
                  </a:moveTo>
                  <a:cubicBezTo>
                    <a:pt x="414" y="328"/>
                    <a:pt x="520" y="273"/>
                    <a:pt x="525" y="270"/>
                  </a:cubicBezTo>
                  <a:cubicBezTo>
                    <a:pt x="524" y="270"/>
                    <a:pt x="524" y="270"/>
                    <a:pt x="524" y="270"/>
                  </a:cubicBezTo>
                  <a:cubicBezTo>
                    <a:pt x="510" y="208"/>
                    <a:pt x="510" y="208"/>
                    <a:pt x="510" y="208"/>
                  </a:cubicBezTo>
                  <a:cubicBezTo>
                    <a:pt x="252" y="208"/>
                    <a:pt x="252" y="208"/>
                    <a:pt x="252" y="208"/>
                  </a:cubicBezTo>
                  <a:cubicBezTo>
                    <a:pt x="252" y="273"/>
                    <a:pt x="252" y="273"/>
                    <a:pt x="252" y="273"/>
                  </a:cubicBezTo>
                  <a:cubicBezTo>
                    <a:pt x="428" y="273"/>
                    <a:pt x="428" y="273"/>
                    <a:pt x="428" y="273"/>
                  </a:cubicBezTo>
                  <a:cubicBezTo>
                    <a:pt x="389" y="325"/>
                    <a:pt x="349" y="414"/>
                    <a:pt x="349" y="563"/>
                  </a:cubicBezTo>
                  <a:lnTo>
                    <a:pt x="414" y="563"/>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3780042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130DB898-9977-4692-B8FB-1214D9A3A903}"/>
              </a:ext>
            </a:extLst>
          </p:cNvPr>
          <p:cNvSpPr>
            <a:spLocks noGrp="1"/>
          </p:cNvSpPr>
          <p:nvPr>
            <p:ph type="body" sz="quarter" idx="16"/>
          </p:nvPr>
        </p:nvSpPr>
        <p:spPr/>
        <p:txBody>
          <a:bodyPr/>
          <a:lstStyle/>
          <a:p>
            <a:endParaRPr lang="en-IN"/>
          </a:p>
        </p:txBody>
      </p:sp>
      <p:sp>
        <p:nvSpPr>
          <p:cNvPr id="11" name="Text Placeholder 10">
            <a:extLst>
              <a:ext uri="{FF2B5EF4-FFF2-40B4-BE49-F238E27FC236}">
                <a16:creationId xmlns:a16="http://schemas.microsoft.com/office/drawing/2014/main" id="{E71A8BBD-8272-444A-998A-0467459B26AE}"/>
              </a:ext>
            </a:extLst>
          </p:cNvPr>
          <p:cNvSpPr>
            <a:spLocks noGrp="1"/>
          </p:cNvSpPr>
          <p:nvPr>
            <p:ph type="body" sz="quarter" idx="23"/>
          </p:nvPr>
        </p:nvSpPr>
        <p:spPr/>
        <p:txBody>
          <a:bodyPr/>
          <a:lstStyle/>
          <a:p>
            <a:endParaRPr lang="en-IN"/>
          </a:p>
        </p:txBody>
      </p:sp>
      <p:sp>
        <p:nvSpPr>
          <p:cNvPr id="9" name="Title 8">
            <a:extLst>
              <a:ext uri="{FF2B5EF4-FFF2-40B4-BE49-F238E27FC236}">
                <a16:creationId xmlns:a16="http://schemas.microsoft.com/office/drawing/2014/main" id="{DE8D6C69-619F-4F2E-A0F5-79E89D9767AB}"/>
              </a:ext>
            </a:extLst>
          </p:cNvPr>
          <p:cNvSpPr>
            <a:spLocks noGrp="1"/>
          </p:cNvSpPr>
          <p:nvPr>
            <p:ph type="title"/>
          </p:nvPr>
        </p:nvSpPr>
        <p:spPr/>
        <p:txBody>
          <a:bodyPr/>
          <a:lstStyle/>
          <a:p>
            <a:endParaRPr lang="en-IN"/>
          </a:p>
        </p:txBody>
      </p:sp>
      <p:sp>
        <p:nvSpPr>
          <p:cNvPr id="3" name="Slide Number Placeholder 2">
            <a:extLst>
              <a:ext uri="{FF2B5EF4-FFF2-40B4-BE49-F238E27FC236}">
                <a16:creationId xmlns:a16="http://schemas.microsoft.com/office/drawing/2014/main" id="{379E8696-DA91-4411-907F-DBC96549FD41}"/>
              </a:ext>
            </a:extLst>
          </p:cNvPr>
          <p:cNvSpPr>
            <a:spLocks noGrp="1"/>
          </p:cNvSpPr>
          <p:nvPr>
            <p:ph type="sldNum" sz="quarter" idx="4294967295"/>
          </p:nvPr>
        </p:nvSpPr>
        <p:spPr>
          <a:xfrm>
            <a:off x="11728450" y="6327775"/>
            <a:ext cx="463550" cy="238125"/>
          </a:xfrm>
        </p:spPr>
        <p:txBody>
          <a:bodyPr/>
          <a:lstStyle/>
          <a:p>
            <a:fld id="{4E6DB2D9-BBD8-435B-B34A-9B8472CE273E}" type="slidenum">
              <a:rPr lang="en-US" smtClean="0"/>
              <a:pPr/>
              <a:t>6</a:t>
            </a:fld>
            <a:endParaRPr lang="en-US"/>
          </a:p>
        </p:txBody>
      </p:sp>
    </p:spTree>
    <p:extLst>
      <p:ext uri="{BB962C8B-B14F-4D97-AF65-F5344CB8AC3E}">
        <p14:creationId xmlns:p14="http://schemas.microsoft.com/office/powerpoint/2010/main" val="194976688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5" name="Straight Connector 44"/>
          <p:cNvCxnSpPr>
            <a:cxnSpLocks/>
          </p:cNvCxnSpPr>
          <p:nvPr/>
        </p:nvCxnSpPr>
        <p:spPr>
          <a:xfrm flipV="1">
            <a:off x="1544090" y="3295062"/>
            <a:ext cx="0" cy="429213"/>
          </a:xfrm>
          <a:prstGeom prst="line">
            <a:avLst/>
          </a:prstGeom>
          <a:ln>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a:cxnSpLocks/>
          </p:cNvCxnSpPr>
          <p:nvPr/>
        </p:nvCxnSpPr>
        <p:spPr>
          <a:xfrm flipV="1">
            <a:off x="5171210" y="3286098"/>
            <a:ext cx="0" cy="429213"/>
          </a:xfrm>
          <a:prstGeom prst="line">
            <a:avLst/>
          </a:prstGeom>
          <a:ln>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a:cxnSpLocks/>
          </p:cNvCxnSpPr>
          <p:nvPr/>
        </p:nvCxnSpPr>
        <p:spPr>
          <a:xfrm flipV="1">
            <a:off x="8819846" y="3298649"/>
            <a:ext cx="0" cy="429213"/>
          </a:xfrm>
          <a:prstGeom prst="line">
            <a:avLst/>
          </a:prstGeom>
          <a:ln>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a:cxnSpLocks/>
          </p:cNvCxnSpPr>
          <p:nvPr/>
        </p:nvCxnSpPr>
        <p:spPr>
          <a:xfrm flipV="1">
            <a:off x="3356755" y="4107265"/>
            <a:ext cx="0" cy="429213"/>
          </a:xfrm>
          <a:prstGeom prst="line">
            <a:avLst/>
          </a:prstGeom>
          <a:ln>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a:cxnSpLocks/>
          </p:cNvCxnSpPr>
          <p:nvPr/>
        </p:nvCxnSpPr>
        <p:spPr>
          <a:xfrm flipV="1">
            <a:off x="7005391" y="4098300"/>
            <a:ext cx="0" cy="429213"/>
          </a:xfrm>
          <a:prstGeom prst="line">
            <a:avLst/>
          </a:prstGeom>
          <a:ln>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a:cxnSpLocks/>
          </p:cNvCxnSpPr>
          <p:nvPr/>
        </p:nvCxnSpPr>
        <p:spPr>
          <a:xfrm flipV="1">
            <a:off x="10632511" y="4100093"/>
            <a:ext cx="0" cy="429213"/>
          </a:xfrm>
          <a:prstGeom prst="line">
            <a:avLst/>
          </a:prstGeom>
          <a:ln>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537459" y="515462"/>
            <a:ext cx="11117083" cy="600164"/>
          </a:xfrm>
        </p:spPr>
        <p:txBody>
          <a:bodyPr/>
          <a:lstStyle/>
          <a:p>
            <a:r>
              <a:rPr lang="en-US"/>
              <a:t>Timeline</a:t>
            </a:r>
          </a:p>
        </p:txBody>
      </p:sp>
      <p:sp>
        <p:nvSpPr>
          <p:cNvPr id="46" name="Text Placeholder 45"/>
          <p:cNvSpPr>
            <a:spLocks noGrp="1"/>
          </p:cNvSpPr>
          <p:nvPr>
            <p:ph type="body" sz="quarter" idx="12"/>
          </p:nvPr>
        </p:nvSpPr>
        <p:spPr/>
        <p:txBody>
          <a:bodyPr/>
          <a:lstStyle/>
          <a:p>
            <a:r>
              <a:rPr lang="en-US"/>
              <a:t>Subtitle goes here</a:t>
            </a:r>
          </a:p>
        </p:txBody>
      </p:sp>
      <p:sp>
        <p:nvSpPr>
          <p:cNvPr id="26" name="Rectangle 25"/>
          <p:cNvSpPr/>
          <p:nvPr/>
        </p:nvSpPr>
        <p:spPr>
          <a:xfrm>
            <a:off x="643466" y="3727304"/>
            <a:ext cx="1821600" cy="3802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rIns="144000" rtlCol="0" anchor="ctr"/>
          <a:lstStyle/>
          <a:p>
            <a:pPr algn="ctr" defTabSz="623888"/>
            <a:r>
              <a:rPr lang="en-US" sz="1500">
                <a:solidFill>
                  <a:schemeClr val="tx1"/>
                </a:solidFill>
                <a:ea typeface="Work Sans Medium" panose="020B0706030804020204" pitchFamily="34" charset="0"/>
                <a:cs typeface="Work Sans Medium" panose="020B0706030804020204" pitchFamily="34" charset="0"/>
              </a:rPr>
              <a:t>2014</a:t>
            </a:r>
            <a:endParaRPr lang="en-US" sz="1000">
              <a:solidFill>
                <a:schemeClr val="tx1"/>
              </a:solidFill>
              <a:ea typeface="Work Sans Medium" panose="020B0706030804020204" pitchFamily="34" charset="0"/>
              <a:cs typeface="Work Sans Medium" panose="020B0706030804020204" pitchFamily="34" charset="0"/>
            </a:endParaRPr>
          </a:p>
        </p:txBody>
      </p:sp>
      <p:sp>
        <p:nvSpPr>
          <p:cNvPr id="27" name="Pentagon 7"/>
          <p:cNvSpPr/>
          <p:nvPr/>
        </p:nvSpPr>
        <p:spPr>
          <a:xfrm>
            <a:off x="9746428" y="3727304"/>
            <a:ext cx="1809172" cy="381600"/>
          </a:xfrm>
          <a:prstGeom prst="homePlat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rIns="144000" rtlCol="0" anchor="ctr"/>
          <a:lstStyle/>
          <a:p>
            <a:pPr algn="ctr" defTabSz="720725"/>
            <a:r>
              <a:rPr lang="en-US" sz="1500">
                <a:solidFill>
                  <a:srgbClr val="FFFFFF"/>
                </a:solidFill>
                <a:ea typeface="Work Sans Medium" panose="020B0706030804020204" pitchFamily="34" charset="0"/>
                <a:cs typeface="Work Sans Medium" panose="020B0706030804020204" pitchFamily="34" charset="0"/>
              </a:rPr>
              <a:t>2019 </a:t>
            </a:r>
            <a:endParaRPr lang="en-US" sz="1000">
              <a:solidFill>
                <a:srgbClr val="FFFFFF"/>
              </a:solidFill>
            </a:endParaRPr>
          </a:p>
        </p:txBody>
      </p:sp>
      <p:sp>
        <p:nvSpPr>
          <p:cNvPr id="28" name="Rectangle 27"/>
          <p:cNvSpPr/>
          <p:nvPr/>
        </p:nvSpPr>
        <p:spPr>
          <a:xfrm>
            <a:off x="2464058" y="3727304"/>
            <a:ext cx="1821600" cy="3802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rIns="144000" rtlCol="0" anchor="ctr"/>
          <a:lstStyle/>
          <a:p>
            <a:pPr algn="ctr" defTabSz="623888"/>
            <a:r>
              <a:rPr lang="en-US" sz="1500">
                <a:solidFill>
                  <a:srgbClr val="FFFFFF"/>
                </a:solidFill>
                <a:ea typeface="Work Sans Medium" panose="020B0706030804020204" pitchFamily="34" charset="0"/>
                <a:cs typeface="Work Sans Medium" panose="020B0706030804020204" pitchFamily="34" charset="0"/>
              </a:rPr>
              <a:t>2015</a:t>
            </a:r>
            <a:endParaRPr lang="en-US" sz="1000">
              <a:solidFill>
                <a:srgbClr val="FFFFFF"/>
              </a:solidFill>
              <a:ea typeface="Work Sans Medium" panose="020B0706030804020204" pitchFamily="34" charset="0"/>
              <a:cs typeface="Work Sans Medium" panose="020B0706030804020204" pitchFamily="34" charset="0"/>
            </a:endParaRPr>
          </a:p>
        </p:txBody>
      </p:sp>
      <p:sp>
        <p:nvSpPr>
          <p:cNvPr id="29" name="Rectangle 28"/>
          <p:cNvSpPr/>
          <p:nvPr/>
        </p:nvSpPr>
        <p:spPr>
          <a:xfrm>
            <a:off x="4284650" y="3727304"/>
            <a:ext cx="1821600" cy="3802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rIns="144000" rtlCol="0" anchor="ctr"/>
          <a:lstStyle/>
          <a:p>
            <a:pPr algn="ctr" defTabSz="623888"/>
            <a:r>
              <a:rPr lang="en-US" sz="1500">
                <a:solidFill>
                  <a:srgbClr val="FFFFFF"/>
                </a:solidFill>
                <a:ea typeface="Work Sans Medium" panose="020B0706030804020204" pitchFamily="34" charset="0"/>
                <a:cs typeface="Work Sans Medium" panose="020B0706030804020204" pitchFamily="34" charset="0"/>
              </a:rPr>
              <a:t>2016</a:t>
            </a:r>
            <a:endParaRPr lang="en-US" sz="1000">
              <a:solidFill>
                <a:srgbClr val="FFFFFF"/>
              </a:solidFill>
              <a:ea typeface="Work Sans Medium" panose="020B0706030804020204" pitchFamily="34" charset="0"/>
              <a:cs typeface="Work Sans Medium" panose="020B0706030804020204" pitchFamily="34" charset="0"/>
            </a:endParaRPr>
          </a:p>
        </p:txBody>
      </p:sp>
      <p:sp>
        <p:nvSpPr>
          <p:cNvPr id="30" name="Rectangle 29"/>
          <p:cNvSpPr/>
          <p:nvPr/>
        </p:nvSpPr>
        <p:spPr>
          <a:xfrm>
            <a:off x="6105242" y="3727304"/>
            <a:ext cx="1821600" cy="3802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rIns="144000" rtlCol="0" anchor="ctr"/>
          <a:lstStyle/>
          <a:p>
            <a:pPr algn="ctr" defTabSz="623888"/>
            <a:r>
              <a:rPr lang="en-US" sz="1500">
                <a:solidFill>
                  <a:srgbClr val="FFFFFF"/>
                </a:solidFill>
                <a:ea typeface="Work Sans Medium" panose="020B0706030804020204" pitchFamily="34" charset="0"/>
                <a:cs typeface="Work Sans Medium" panose="020B0706030804020204" pitchFamily="34" charset="0"/>
              </a:rPr>
              <a:t>2017</a:t>
            </a:r>
            <a:endParaRPr lang="en-US" sz="1000">
              <a:solidFill>
                <a:srgbClr val="FFFFFF"/>
              </a:solidFill>
              <a:ea typeface="Work Sans Medium" panose="020B0706030804020204" pitchFamily="34" charset="0"/>
              <a:cs typeface="Work Sans Medium" panose="020B0706030804020204" pitchFamily="34" charset="0"/>
            </a:endParaRPr>
          </a:p>
        </p:txBody>
      </p:sp>
      <p:sp>
        <p:nvSpPr>
          <p:cNvPr id="31" name="Rectangle 30"/>
          <p:cNvSpPr/>
          <p:nvPr/>
        </p:nvSpPr>
        <p:spPr>
          <a:xfrm>
            <a:off x="7925834" y="3727304"/>
            <a:ext cx="1821600" cy="38020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44000" rIns="144000" rtlCol="0" anchor="ctr"/>
          <a:lstStyle/>
          <a:p>
            <a:pPr algn="ctr" defTabSz="623888"/>
            <a:r>
              <a:rPr lang="en-US" sz="1500">
                <a:solidFill>
                  <a:srgbClr val="FFFFFF"/>
                </a:solidFill>
                <a:ea typeface="Work Sans Medium" panose="020B0706030804020204" pitchFamily="34" charset="0"/>
                <a:cs typeface="Work Sans Medium" panose="020B0706030804020204" pitchFamily="34" charset="0"/>
              </a:rPr>
              <a:t>2018</a:t>
            </a:r>
            <a:endParaRPr lang="en-US" sz="1000">
              <a:solidFill>
                <a:srgbClr val="FFFFFF"/>
              </a:solidFill>
              <a:ea typeface="Work Sans Medium" panose="020B0706030804020204" pitchFamily="34" charset="0"/>
              <a:cs typeface="Work Sans Medium" panose="020B0706030804020204" pitchFamily="34" charset="0"/>
            </a:endParaRPr>
          </a:p>
        </p:txBody>
      </p:sp>
      <p:sp>
        <p:nvSpPr>
          <p:cNvPr id="32" name="TextBox 31"/>
          <p:cNvSpPr txBox="1"/>
          <p:nvPr/>
        </p:nvSpPr>
        <p:spPr>
          <a:xfrm>
            <a:off x="227698" y="2528601"/>
            <a:ext cx="2647950" cy="276999"/>
          </a:xfrm>
          <a:prstGeom prst="rect">
            <a:avLst/>
          </a:prstGeom>
          <a:noFill/>
        </p:spPr>
        <p:txBody>
          <a:bodyPr wrap="square" rtlCol="0">
            <a:spAutoFit/>
          </a:bodyPr>
          <a:lstStyle/>
          <a:p>
            <a:pPr algn="ctr"/>
            <a:r>
              <a:rPr lang="en-US" sz="1200">
                <a:ea typeface="Work Sans Medium" panose="020B0706030804020204" pitchFamily="34" charset="0"/>
                <a:cs typeface="Work Sans Medium" panose="020B0706030804020204" pitchFamily="34" charset="0"/>
              </a:rPr>
              <a:t>LOREM IPSUM</a:t>
            </a:r>
          </a:p>
        </p:txBody>
      </p:sp>
      <p:sp>
        <p:nvSpPr>
          <p:cNvPr id="33" name="TextBox 32"/>
          <p:cNvSpPr txBox="1"/>
          <p:nvPr/>
        </p:nvSpPr>
        <p:spPr>
          <a:xfrm>
            <a:off x="216940" y="2741064"/>
            <a:ext cx="2647950" cy="553998"/>
          </a:xfrm>
          <a:prstGeom prst="rect">
            <a:avLst/>
          </a:prstGeom>
          <a:noFill/>
        </p:spPr>
        <p:txBody>
          <a:bodyPr wrap="square" rtlCol="0">
            <a:spAutoFit/>
          </a:bodyPr>
          <a:lstStyle/>
          <a:p>
            <a:pPr algn="ctr">
              <a:lnSpc>
                <a:spcPct val="125000"/>
              </a:lnSpc>
            </a:pPr>
            <a:r>
              <a:rPr lang="en-US" sz="1200">
                <a:ea typeface="Work Sans Medium" panose="020B0706030804020204" pitchFamily="34" charset="0"/>
                <a:cs typeface="Work Sans Medium" panose="020B0706030804020204" pitchFamily="34" charset="0"/>
              </a:rPr>
              <a:t>Lorem ipsum dolor sit</a:t>
            </a:r>
          </a:p>
          <a:p>
            <a:pPr algn="ctr">
              <a:lnSpc>
                <a:spcPct val="125000"/>
              </a:lnSpc>
            </a:pPr>
            <a:r>
              <a:rPr lang="en-US" sz="1200" err="1">
                <a:ea typeface="Work Sans Medium" panose="020B0706030804020204" pitchFamily="34" charset="0"/>
                <a:cs typeface="Work Sans Medium" panose="020B0706030804020204" pitchFamily="34" charset="0"/>
              </a:rPr>
              <a:t>amet</a:t>
            </a:r>
            <a:r>
              <a:rPr lang="en-US" sz="1200">
                <a:ea typeface="Work Sans Medium" panose="020B0706030804020204" pitchFamily="34" charset="0"/>
                <a:cs typeface="Work Sans Medium" panose="020B0706030804020204" pitchFamily="34" charset="0"/>
              </a:rPr>
              <a:t>, </a:t>
            </a:r>
            <a:r>
              <a:rPr lang="en-US" sz="1200" err="1">
                <a:ea typeface="Work Sans Medium" panose="020B0706030804020204" pitchFamily="34" charset="0"/>
                <a:cs typeface="Work Sans Medium" panose="020B0706030804020204" pitchFamily="34" charset="0"/>
              </a:rPr>
              <a:t>consectetuer</a:t>
            </a:r>
            <a:r>
              <a:rPr lang="en-US" sz="1200">
                <a:ea typeface="Work Sans Medium" panose="020B0706030804020204" pitchFamily="34" charset="0"/>
                <a:cs typeface="Work Sans Medium" panose="020B0706030804020204" pitchFamily="34" charset="0"/>
              </a:rPr>
              <a:t> </a:t>
            </a:r>
            <a:r>
              <a:rPr lang="en-US" sz="1200" err="1">
                <a:ea typeface="Work Sans Medium" panose="020B0706030804020204" pitchFamily="34" charset="0"/>
                <a:cs typeface="Work Sans Medium" panose="020B0706030804020204" pitchFamily="34" charset="0"/>
              </a:rPr>
              <a:t>adipis</a:t>
            </a:r>
            <a:r>
              <a:rPr lang="en-US" sz="1200">
                <a:ea typeface="Work Sans Medium" panose="020B0706030804020204" pitchFamily="34" charset="0"/>
                <a:cs typeface="Work Sans Medium" panose="020B0706030804020204" pitchFamily="34" charset="0"/>
              </a:rPr>
              <a:t>.</a:t>
            </a:r>
          </a:p>
        </p:txBody>
      </p:sp>
      <p:sp>
        <p:nvSpPr>
          <p:cNvPr id="34" name="TextBox 33"/>
          <p:cNvSpPr txBox="1"/>
          <p:nvPr/>
        </p:nvSpPr>
        <p:spPr>
          <a:xfrm>
            <a:off x="3844061" y="2530394"/>
            <a:ext cx="2647950" cy="276999"/>
          </a:xfrm>
          <a:prstGeom prst="rect">
            <a:avLst/>
          </a:prstGeom>
          <a:noFill/>
        </p:spPr>
        <p:txBody>
          <a:bodyPr wrap="square" rtlCol="0">
            <a:spAutoFit/>
          </a:bodyPr>
          <a:lstStyle/>
          <a:p>
            <a:pPr algn="ctr"/>
            <a:r>
              <a:rPr lang="en-US" sz="1200">
                <a:ea typeface="Work Sans Medium" panose="020B0706030804020204" pitchFamily="34" charset="0"/>
                <a:cs typeface="Work Sans Medium" panose="020B0706030804020204" pitchFamily="34" charset="0"/>
              </a:rPr>
              <a:t>LOREM IPSUM</a:t>
            </a:r>
          </a:p>
        </p:txBody>
      </p:sp>
      <p:sp>
        <p:nvSpPr>
          <p:cNvPr id="35" name="TextBox 34"/>
          <p:cNvSpPr txBox="1"/>
          <p:nvPr/>
        </p:nvSpPr>
        <p:spPr>
          <a:xfrm>
            <a:off x="3833303" y="2742857"/>
            <a:ext cx="2647950" cy="536044"/>
          </a:xfrm>
          <a:prstGeom prst="rect">
            <a:avLst/>
          </a:prstGeom>
          <a:noFill/>
        </p:spPr>
        <p:txBody>
          <a:bodyPr wrap="square" rtlCol="0">
            <a:spAutoFit/>
          </a:bodyPr>
          <a:lstStyle/>
          <a:p>
            <a:pPr algn="ctr">
              <a:lnSpc>
                <a:spcPct val="125000"/>
              </a:lnSpc>
            </a:pPr>
            <a:r>
              <a:rPr lang="en-US" sz="1200">
                <a:ea typeface="Work Sans Medium" panose="020B0706030804020204" pitchFamily="34" charset="0"/>
                <a:cs typeface="Work Sans Medium" panose="020B0706030804020204" pitchFamily="34" charset="0"/>
              </a:rPr>
              <a:t>Lorem ipsum dolor sit</a:t>
            </a:r>
          </a:p>
          <a:p>
            <a:pPr algn="ctr">
              <a:lnSpc>
                <a:spcPct val="125000"/>
              </a:lnSpc>
            </a:pPr>
            <a:r>
              <a:rPr lang="en-US" sz="1200" err="1">
                <a:ea typeface="Work Sans Medium" panose="020B0706030804020204" pitchFamily="34" charset="0"/>
                <a:cs typeface="Work Sans Medium" panose="020B0706030804020204" pitchFamily="34" charset="0"/>
              </a:rPr>
              <a:t>amet</a:t>
            </a:r>
            <a:r>
              <a:rPr lang="en-US" sz="1200">
                <a:ea typeface="Work Sans Medium" panose="020B0706030804020204" pitchFamily="34" charset="0"/>
                <a:cs typeface="Work Sans Medium" panose="020B0706030804020204" pitchFamily="34" charset="0"/>
              </a:rPr>
              <a:t>, </a:t>
            </a:r>
            <a:r>
              <a:rPr lang="en-US" sz="1200" err="1">
                <a:ea typeface="Work Sans Medium" panose="020B0706030804020204" pitchFamily="34" charset="0"/>
                <a:cs typeface="Work Sans Medium" panose="020B0706030804020204" pitchFamily="34" charset="0"/>
              </a:rPr>
              <a:t>consectetuer</a:t>
            </a:r>
            <a:r>
              <a:rPr lang="en-US" sz="1200">
                <a:ea typeface="Work Sans Medium" panose="020B0706030804020204" pitchFamily="34" charset="0"/>
                <a:cs typeface="Work Sans Medium" panose="020B0706030804020204" pitchFamily="34" charset="0"/>
              </a:rPr>
              <a:t> </a:t>
            </a:r>
            <a:r>
              <a:rPr lang="en-US" sz="1200" err="1">
                <a:ea typeface="Work Sans Medium" panose="020B0706030804020204" pitchFamily="34" charset="0"/>
                <a:cs typeface="Work Sans Medium" panose="020B0706030804020204" pitchFamily="34" charset="0"/>
              </a:rPr>
              <a:t>adipis</a:t>
            </a:r>
            <a:r>
              <a:rPr lang="en-US" sz="1200">
                <a:ea typeface="Work Sans Medium" panose="020B0706030804020204" pitchFamily="34" charset="0"/>
                <a:cs typeface="Work Sans Medium" panose="020B0706030804020204" pitchFamily="34" charset="0"/>
              </a:rPr>
              <a:t>.</a:t>
            </a:r>
          </a:p>
        </p:txBody>
      </p:sp>
      <p:sp>
        <p:nvSpPr>
          <p:cNvPr id="36" name="TextBox 35"/>
          <p:cNvSpPr txBox="1"/>
          <p:nvPr/>
        </p:nvSpPr>
        <p:spPr>
          <a:xfrm>
            <a:off x="7503453" y="2521429"/>
            <a:ext cx="2647950" cy="276999"/>
          </a:xfrm>
          <a:prstGeom prst="rect">
            <a:avLst/>
          </a:prstGeom>
          <a:noFill/>
        </p:spPr>
        <p:txBody>
          <a:bodyPr wrap="square" rtlCol="0">
            <a:spAutoFit/>
          </a:bodyPr>
          <a:lstStyle/>
          <a:p>
            <a:pPr algn="ctr"/>
            <a:r>
              <a:rPr lang="en-US" sz="1200">
                <a:ea typeface="Work Sans Medium" panose="020B0706030804020204" pitchFamily="34" charset="0"/>
                <a:cs typeface="Work Sans Medium" panose="020B0706030804020204" pitchFamily="34" charset="0"/>
              </a:rPr>
              <a:t>LOREM IPSUM</a:t>
            </a:r>
          </a:p>
        </p:txBody>
      </p:sp>
      <p:sp>
        <p:nvSpPr>
          <p:cNvPr id="37" name="TextBox 36"/>
          <p:cNvSpPr txBox="1"/>
          <p:nvPr/>
        </p:nvSpPr>
        <p:spPr>
          <a:xfrm>
            <a:off x="7492695" y="2733892"/>
            <a:ext cx="2647950" cy="536044"/>
          </a:xfrm>
          <a:prstGeom prst="rect">
            <a:avLst/>
          </a:prstGeom>
          <a:noFill/>
        </p:spPr>
        <p:txBody>
          <a:bodyPr wrap="square" rtlCol="0">
            <a:spAutoFit/>
          </a:bodyPr>
          <a:lstStyle/>
          <a:p>
            <a:pPr algn="ctr">
              <a:lnSpc>
                <a:spcPct val="125000"/>
              </a:lnSpc>
            </a:pPr>
            <a:r>
              <a:rPr lang="en-US" sz="1200">
                <a:ea typeface="Work Sans Medium" panose="020B0706030804020204" pitchFamily="34" charset="0"/>
                <a:cs typeface="Work Sans Medium" panose="020B0706030804020204" pitchFamily="34" charset="0"/>
              </a:rPr>
              <a:t>Lorem ipsum dolor sit</a:t>
            </a:r>
          </a:p>
          <a:p>
            <a:pPr algn="ctr">
              <a:lnSpc>
                <a:spcPct val="125000"/>
              </a:lnSpc>
            </a:pPr>
            <a:r>
              <a:rPr lang="en-US" sz="1200" err="1">
                <a:ea typeface="Work Sans Medium" panose="020B0706030804020204" pitchFamily="34" charset="0"/>
                <a:cs typeface="Work Sans Medium" panose="020B0706030804020204" pitchFamily="34" charset="0"/>
              </a:rPr>
              <a:t>amet</a:t>
            </a:r>
            <a:r>
              <a:rPr lang="en-US" sz="1200">
                <a:ea typeface="Work Sans Medium" panose="020B0706030804020204" pitchFamily="34" charset="0"/>
                <a:cs typeface="Work Sans Medium" panose="020B0706030804020204" pitchFamily="34" charset="0"/>
              </a:rPr>
              <a:t>, </a:t>
            </a:r>
            <a:r>
              <a:rPr lang="en-US" sz="1200" err="1">
                <a:ea typeface="Work Sans Medium" panose="020B0706030804020204" pitchFamily="34" charset="0"/>
                <a:cs typeface="Work Sans Medium" panose="020B0706030804020204" pitchFamily="34" charset="0"/>
              </a:rPr>
              <a:t>consectetuer</a:t>
            </a:r>
            <a:r>
              <a:rPr lang="en-US" sz="1200">
                <a:ea typeface="Work Sans Medium" panose="020B0706030804020204" pitchFamily="34" charset="0"/>
                <a:cs typeface="Work Sans Medium" panose="020B0706030804020204" pitchFamily="34" charset="0"/>
              </a:rPr>
              <a:t> </a:t>
            </a:r>
            <a:r>
              <a:rPr lang="en-US" sz="1200" err="1">
                <a:ea typeface="Work Sans Medium" panose="020B0706030804020204" pitchFamily="34" charset="0"/>
                <a:cs typeface="Work Sans Medium" panose="020B0706030804020204" pitchFamily="34" charset="0"/>
              </a:rPr>
              <a:t>adipis</a:t>
            </a:r>
            <a:r>
              <a:rPr lang="en-US" sz="1200">
                <a:ea typeface="Work Sans Medium" panose="020B0706030804020204" pitchFamily="34" charset="0"/>
                <a:cs typeface="Work Sans Medium" panose="020B0706030804020204" pitchFamily="34" charset="0"/>
              </a:rPr>
              <a:t>.</a:t>
            </a:r>
          </a:p>
        </p:txBody>
      </p:sp>
      <p:sp>
        <p:nvSpPr>
          <p:cNvPr id="38" name="TextBox 37"/>
          <p:cNvSpPr txBox="1"/>
          <p:nvPr/>
        </p:nvSpPr>
        <p:spPr>
          <a:xfrm>
            <a:off x="2047533" y="5381171"/>
            <a:ext cx="2647950" cy="276999"/>
          </a:xfrm>
          <a:prstGeom prst="rect">
            <a:avLst/>
          </a:prstGeom>
          <a:noFill/>
        </p:spPr>
        <p:txBody>
          <a:bodyPr wrap="square" rtlCol="0">
            <a:spAutoFit/>
          </a:bodyPr>
          <a:lstStyle/>
          <a:p>
            <a:pPr algn="ctr"/>
            <a:r>
              <a:rPr lang="en-US" sz="1200">
                <a:ea typeface="Work Sans Medium" panose="020B0706030804020204" pitchFamily="34" charset="0"/>
                <a:cs typeface="Work Sans Medium" panose="020B0706030804020204" pitchFamily="34" charset="0"/>
              </a:rPr>
              <a:t>LOREM IPSUM</a:t>
            </a:r>
          </a:p>
        </p:txBody>
      </p:sp>
      <p:sp>
        <p:nvSpPr>
          <p:cNvPr id="39" name="TextBox 38"/>
          <p:cNvSpPr txBox="1"/>
          <p:nvPr/>
        </p:nvSpPr>
        <p:spPr>
          <a:xfrm>
            <a:off x="2036775" y="5593634"/>
            <a:ext cx="2647950" cy="553998"/>
          </a:xfrm>
          <a:prstGeom prst="rect">
            <a:avLst/>
          </a:prstGeom>
          <a:noFill/>
        </p:spPr>
        <p:txBody>
          <a:bodyPr wrap="square" rtlCol="0">
            <a:spAutoFit/>
          </a:bodyPr>
          <a:lstStyle/>
          <a:p>
            <a:pPr algn="ctr">
              <a:lnSpc>
                <a:spcPct val="125000"/>
              </a:lnSpc>
            </a:pPr>
            <a:r>
              <a:rPr lang="en-US" sz="1200">
                <a:ea typeface="Work Sans Medium" panose="020B0706030804020204" pitchFamily="34" charset="0"/>
                <a:cs typeface="Work Sans Medium" panose="020B0706030804020204" pitchFamily="34" charset="0"/>
              </a:rPr>
              <a:t>Lorem ipsum dolor sit</a:t>
            </a:r>
          </a:p>
          <a:p>
            <a:pPr algn="ctr">
              <a:lnSpc>
                <a:spcPct val="125000"/>
              </a:lnSpc>
            </a:pPr>
            <a:r>
              <a:rPr lang="en-US" sz="1200" err="1">
                <a:ea typeface="Work Sans Medium" panose="020B0706030804020204" pitchFamily="34" charset="0"/>
                <a:cs typeface="Work Sans Medium" panose="020B0706030804020204" pitchFamily="34" charset="0"/>
              </a:rPr>
              <a:t>amet</a:t>
            </a:r>
            <a:r>
              <a:rPr lang="en-US" sz="1200">
                <a:ea typeface="Work Sans Medium" panose="020B0706030804020204" pitchFamily="34" charset="0"/>
                <a:cs typeface="Work Sans Medium" panose="020B0706030804020204" pitchFamily="34" charset="0"/>
              </a:rPr>
              <a:t>, </a:t>
            </a:r>
            <a:r>
              <a:rPr lang="en-US" sz="1200" err="1">
                <a:ea typeface="Work Sans Medium" panose="020B0706030804020204" pitchFamily="34" charset="0"/>
                <a:cs typeface="Work Sans Medium" panose="020B0706030804020204" pitchFamily="34" charset="0"/>
              </a:rPr>
              <a:t>consectetuer</a:t>
            </a:r>
            <a:r>
              <a:rPr lang="en-US" sz="1200">
                <a:ea typeface="Work Sans Medium" panose="020B0706030804020204" pitchFamily="34" charset="0"/>
                <a:cs typeface="Work Sans Medium" panose="020B0706030804020204" pitchFamily="34" charset="0"/>
              </a:rPr>
              <a:t> </a:t>
            </a:r>
            <a:r>
              <a:rPr lang="en-US" sz="1200" err="1">
                <a:ea typeface="Work Sans Medium" panose="020B0706030804020204" pitchFamily="34" charset="0"/>
                <a:cs typeface="Work Sans Medium" panose="020B0706030804020204" pitchFamily="34" charset="0"/>
              </a:rPr>
              <a:t>adipis</a:t>
            </a:r>
            <a:r>
              <a:rPr lang="en-US" sz="1200">
                <a:ea typeface="Work Sans Medium" panose="020B0706030804020204" pitchFamily="34" charset="0"/>
                <a:cs typeface="Work Sans Medium" panose="020B0706030804020204" pitchFamily="34" charset="0"/>
              </a:rPr>
              <a:t>.</a:t>
            </a:r>
          </a:p>
        </p:txBody>
      </p:sp>
      <p:sp>
        <p:nvSpPr>
          <p:cNvPr id="40" name="TextBox 39"/>
          <p:cNvSpPr txBox="1"/>
          <p:nvPr/>
        </p:nvSpPr>
        <p:spPr>
          <a:xfrm>
            <a:off x="5685411" y="5372206"/>
            <a:ext cx="2647950" cy="276999"/>
          </a:xfrm>
          <a:prstGeom prst="rect">
            <a:avLst/>
          </a:prstGeom>
          <a:noFill/>
        </p:spPr>
        <p:txBody>
          <a:bodyPr wrap="square" rtlCol="0">
            <a:spAutoFit/>
          </a:bodyPr>
          <a:lstStyle/>
          <a:p>
            <a:pPr algn="ctr"/>
            <a:r>
              <a:rPr lang="en-US" sz="1200">
                <a:ea typeface="Work Sans Medium" panose="020B0706030804020204" pitchFamily="34" charset="0"/>
                <a:cs typeface="Work Sans Medium" panose="020B0706030804020204" pitchFamily="34" charset="0"/>
              </a:rPr>
              <a:t>LOREM IPSUM</a:t>
            </a:r>
          </a:p>
        </p:txBody>
      </p:sp>
      <p:sp>
        <p:nvSpPr>
          <p:cNvPr id="41" name="TextBox 40"/>
          <p:cNvSpPr txBox="1"/>
          <p:nvPr/>
        </p:nvSpPr>
        <p:spPr>
          <a:xfrm>
            <a:off x="5674653" y="5584669"/>
            <a:ext cx="2647950" cy="553998"/>
          </a:xfrm>
          <a:prstGeom prst="rect">
            <a:avLst/>
          </a:prstGeom>
          <a:noFill/>
        </p:spPr>
        <p:txBody>
          <a:bodyPr wrap="square" rtlCol="0">
            <a:spAutoFit/>
          </a:bodyPr>
          <a:lstStyle/>
          <a:p>
            <a:pPr algn="ctr">
              <a:lnSpc>
                <a:spcPct val="125000"/>
              </a:lnSpc>
            </a:pPr>
            <a:r>
              <a:rPr lang="en-US" sz="1200">
                <a:ea typeface="Work Sans Medium" panose="020B0706030804020204" pitchFamily="34" charset="0"/>
                <a:cs typeface="Work Sans Medium" panose="020B0706030804020204" pitchFamily="34" charset="0"/>
              </a:rPr>
              <a:t>Lorem ipsum dolor sit</a:t>
            </a:r>
          </a:p>
          <a:p>
            <a:pPr algn="ctr">
              <a:lnSpc>
                <a:spcPct val="125000"/>
              </a:lnSpc>
            </a:pPr>
            <a:r>
              <a:rPr lang="en-US" sz="1200" err="1">
                <a:ea typeface="Work Sans Medium" panose="020B0706030804020204" pitchFamily="34" charset="0"/>
                <a:cs typeface="Work Sans Medium" panose="020B0706030804020204" pitchFamily="34" charset="0"/>
              </a:rPr>
              <a:t>amet</a:t>
            </a:r>
            <a:r>
              <a:rPr lang="en-US" sz="1200">
                <a:ea typeface="Work Sans Medium" panose="020B0706030804020204" pitchFamily="34" charset="0"/>
                <a:cs typeface="Work Sans Medium" panose="020B0706030804020204" pitchFamily="34" charset="0"/>
              </a:rPr>
              <a:t>, </a:t>
            </a:r>
            <a:r>
              <a:rPr lang="en-US" sz="1200" err="1">
                <a:ea typeface="Work Sans Medium" panose="020B0706030804020204" pitchFamily="34" charset="0"/>
                <a:cs typeface="Work Sans Medium" panose="020B0706030804020204" pitchFamily="34" charset="0"/>
              </a:rPr>
              <a:t>consectetuer</a:t>
            </a:r>
            <a:r>
              <a:rPr lang="en-US" sz="1200">
                <a:ea typeface="Work Sans Medium" panose="020B0706030804020204" pitchFamily="34" charset="0"/>
                <a:cs typeface="Work Sans Medium" panose="020B0706030804020204" pitchFamily="34" charset="0"/>
              </a:rPr>
              <a:t> </a:t>
            </a:r>
            <a:r>
              <a:rPr lang="en-US" sz="1200" err="1">
                <a:ea typeface="Work Sans Medium" panose="020B0706030804020204" pitchFamily="34" charset="0"/>
                <a:cs typeface="Work Sans Medium" panose="020B0706030804020204" pitchFamily="34" charset="0"/>
              </a:rPr>
              <a:t>adipis</a:t>
            </a:r>
            <a:r>
              <a:rPr lang="en-US" sz="1200">
                <a:ea typeface="Work Sans Medium" panose="020B0706030804020204" pitchFamily="34" charset="0"/>
                <a:cs typeface="Work Sans Medium" panose="020B0706030804020204" pitchFamily="34" charset="0"/>
              </a:rPr>
              <a:t>.</a:t>
            </a:r>
          </a:p>
        </p:txBody>
      </p:sp>
      <p:sp>
        <p:nvSpPr>
          <p:cNvPr id="42" name="TextBox 41"/>
          <p:cNvSpPr txBox="1"/>
          <p:nvPr/>
        </p:nvSpPr>
        <p:spPr>
          <a:xfrm>
            <a:off x="9323289" y="5373999"/>
            <a:ext cx="2647950" cy="276999"/>
          </a:xfrm>
          <a:prstGeom prst="rect">
            <a:avLst/>
          </a:prstGeom>
          <a:noFill/>
        </p:spPr>
        <p:txBody>
          <a:bodyPr wrap="square" rtlCol="0">
            <a:spAutoFit/>
          </a:bodyPr>
          <a:lstStyle/>
          <a:p>
            <a:pPr algn="ctr"/>
            <a:r>
              <a:rPr lang="en-US" sz="1200">
                <a:ea typeface="Work Sans Medium" panose="020B0706030804020204" pitchFamily="34" charset="0"/>
                <a:cs typeface="Work Sans Medium" panose="020B0706030804020204" pitchFamily="34" charset="0"/>
              </a:rPr>
              <a:t>LOREM IPSUM</a:t>
            </a:r>
          </a:p>
        </p:txBody>
      </p:sp>
      <p:sp>
        <p:nvSpPr>
          <p:cNvPr id="43" name="TextBox 42"/>
          <p:cNvSpPr txBox="1"/>
          <p:nvPr/>
        </p:nvSpPr>
        <p:spPr>
          <a:xfrm>
            <a:off x="9312531" y="5586462"/>
            <a:ext cx="2647950" cy="553998"/>
          </a:xfrm>
          <a:prstGeom prst="rect">
            <a:avLst/>
          </a:prstGeom>
          <a:noFill/>
        </p:spPr>
        <p:txBody>
          <a:bodyPr wrap="square" rtlCol="0">
            <a:spAutoFit/>
          </a:bodyPr>
          <a:lstStyle/>
          <a:p>
            <a:pPr algn="ctr">
              <a:lnSpc>
                <a:spcPct val="125000"/>
              </a:lnSpc>
            </a:pPr>
            <a:r>
              <a:rPr lang="en-US" sz="1200">
                <a:ea typeface="Work Sans Medium" panose="020B0706030804020204" pitchFamily="34" charset="0"/>
                <a:cs typeface="Work Sans Medium" panose="020B0706030804020204" pitchFamily="34" charset="0"/>
              </a:rPr>
              <a:t>Lorem ipsum dolor sit</a:t>
            </a:r>
          </a:p>
          <a:p>
            <a:pPr algn="ctr">
              <a:lnSpc>
                <a:spcPct val="125000"/>
              </a:lnSpc>
            </a:pPr>
            <a:r>
              <a:rPr lang="en-US" sz="1200" err="1">
                <a:ea typeface="Work Sans Medium" panose="020B0706030804020204" pitchFamily="34" charset="0"/>
                <a:cs typeface="Work Sans Medium" panose="020B0706030804020204" pitchFamily="34" charset="0"/>
              </a:rPr>
              <a:t>amet</a:t>
            </a:r>
            <a:r>
              <a:rPr lang="en-US" sz="1200">
                <a:ea typeface="Work Sans Medium" panose="020B0706030804020204" pitchFamily="34" charset="0"/>
                <a:cs typeface="Work Sans Medium" panose="020B0706030804020204" pitchFamily="34" charset="0"/>
              </a:rPr>
              <a:t>, </a:t>
            </a:r>
            <a:r>
              <a:rPr lang="en-US" sz="1200" err="1">
                <a:ea typeface="Work Sans Medium" panose="020B0706030804020204" pitchFamily="34" charset="0"/>
                <a:cs typeface="Work Sans Medium" panose="020B0706030804020204" pitchFamily="34" charset="0"/>
              </a:rPr>
              <a:t>consectetuer</a:t>
            </a:r>
            <a:r>
              <a:rPr lang="en-US" sz="1200">
                <a:ea typeface="Work Sans Medium" panose="020B0706030804020204" pitchFamily="34" charset="0"/>
                <a:cs typeface="Work Sans Medium" panose="020B0706030804020204" pitchFamily="34" charset="0"/>
              </a:rPr>
              <a:t> </a:t>
            </a:r>
            <a:r>
              <a:rPr lang="en-US" sz="1200" err="1">
                <a:ea typeface="Work Sans Medium" panose="020B0706030804020204" pitchFamily="34" charset="0"/>
                <a:cs typeface="Work Sans Medium" panose="020B0706030804020204" pitchFamily="34" charset="0"/>
              </a:rPr>
              <a:t>adipis</a:t>
            </a:r>
            <a:r>
              <a:rPr lang="en-US" sz="1200">
                <a:ea typeface="Work Sans Medium" panose="020B0706030804020204" pitchFamily="34" charset="0"/>
                <a:cs typeface="Work Sans Medium" panose="020B0706030804020204" pitchFamily="34" charset="0"/>
              </a:rPr>
              <a:t>.</a:t>
            </a:r>
          </a:p>
        </p:txBody>
      </p:sp>
      <p:cxnSp>
        <p:nvCxnSpPr>
          <p:cNvPr id="52" name="Straight Connector 51"/>
          <p:cNvCxnSpPr>
            <a:cxnSpLocks/>
          </p:cNvCxnSpPr>
          <p:nvPr/>
        </p:nvCxnSpPr>
        <p:spPr>
          <a:xfrm flipV="1">
            <a:off x="2460871" y="3727304"/>
            <a:ext cx="0" cy="383967"/>
          </a:xfrm>
          <a:prstGeom prst="line">
            <a:avLst/>
          </a:prstGeom>
          <a:ln>
            <a:solidFill>
              <a:schemeClr val="bg2"/>
            </a:solidFill>
            <a:prstDash val="sysDot"/>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a:cxnSpLocks/>
          </p:cNvCxnSpPr>
          <p:nvPr/>
        </p:nvCxnSpPr>
        <p:spPr>
          <a:xfrm flipV="1">
            <a:off x="4280147" y="3727304"/>
            <a:ext cx="0" cy="383967"/>
          </a:xfrm>
          <a:prstGeom prst="line">
            <a:avLst/>
          </a:prstGeom>
          <a:ln>
            <a:solidFill>
              <a:schemeClr val="bg2"/>
            </a:solidFill>
            <a:prstDash val="sysDot"/>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a:cxnSpLocks/>
          </p:cNvCxnSpPr>
          <p:nvPr/>
        </p:nvCxnSpPr>
        <p:spPr>
          <a:xfrm flipV="1">
            <a:off x="6101803" y="3727304"/>
            <a:ext cx="0" cy="383967"/>
          </a:xfrm>
          <a:prstGeom prst="line">
            <a:avLst/>
          </a:prstGeom>
          <a:ln>
            <a:solidFill>
              <a:schemeClr val="bg2"/>
            </a:solidFill>
            <a:prstDash val="sysDot"/>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a:cxnSpLocks/>
          </p:cNvCxnSpPr>
          <p:nvPr/>
        </p:nvCxnSpPr>
        <p:spPr>
          <a:xfrm flipV="1">
            <a:off x="7921078" y="3727304"/>
            <a:ext cx="0" cy="383967"/>
          </a:xfrm>
          <a:prstGeom prst="line">
            <a:avLst/>
          </a:prstGeom>
          <a:ln>
            <a:solidFill>
              <a:schemeClr val="bg2"/>
            </a:solidFill>
            <a:prstDash val="sysDot"/>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a:cxnSpLocks/>
          </p:cNvCxnSpPr>
          <p:nvPr/>
        </p:nvCxnSpPr>
        <p:spPr>
          <a:xfrm flipV="1">
            <a:off x="9740353" y="3727304"/>
            <a:ext cx="0" cy="383967"/>
          </a:xfrm>
          <a:prstGeom prst="line">
            <a:avLst/>
          </a:prstGeom>
          <a:ln>
            <a:solidFill>
              <a:schemeClr val="bg2"/>
            </a:solidFill>
            <a:prstDash val="sysDot"/>
          </a:ln>
        </p:spPr>
        <p:style>
          <a:lnRef idx="1">
            <a:schemeClr val="accent1"/>
          </a:lnRef>
          <a:fillRef idx="0">
            <a:schemeClr val="accent1"/>
          </a:fillRef>
          <a:effectRef idx="0">
            <a:schemeClr val="accent1"/>
          </a:effectRef>
          <a:fontRef idx="minor">
            <a:schemeClr val="tx1"/>
          </a:fontRef>
        </p:style>
      </p:cxnSp>
      <p:sp>
        <p:nvSpPr>
          <p:cNvPr id="63" name="Slide Number Placeholder 62">
            <a:extLst>
              <a:ext uri="{FF2B5EF4-FFF2-40B4-BE49-F238E27FC236}">
                <a16:creationId xmlns:a16="http://schemas.microsoft.com/office/drawing/2014/main" id="{168D790A-33F0-4672-AA16-0B34CCDC4E9C}"/>
              </a:ext>
            </a:extLst>
          </p:cNvPr>
          <p:cNvSpPr>
            <a:spLocks noGrp="1"/>
          </p:cNvSpPr>
          <p:nvPr>
            <p:ph type="sldNum" sz="quarter" idx="10"/>
          </p:nvPr>
        </p:nvSpPr>
        <p:spPr/>
        <p:txBody>
          <a:bodyPr/>
          <a:lstStyle/>
          <a:p>
            <a:fld id="{4E6DB2D9-BBD8-435B-B34A-9B8472CE273E}" type="slidenum">
              <a:rPr lang="en-US" smtClean="0"/>
              <a:pPr/>
              <a:t>60</a:t>
            </a:fld>
            <a:endParaRPr lang="en-US"/>
          </a:p>
        </p:txBody>
      </p:sp>
      <p:sp>
        <p:nvSpPr>
          <p:cNvPr id="64" name="Date Placeholder 63">
            <a:extLst>
              <a:ext uri="{FF2B5EF4-FFF2-40B4-BE49-F238E27FC236}">
                <a16:creationId xmlns:a16="http://schemas.microsoft.com/office/drawing/2014/main" id="{D3040A02-35B7-419F-BFF8-77533EA8BBED}"/>
              </a:ext>
            </a:extLst>
          </p:cNvPr>
          <p:cNvSpPr>
            <a:spLocks noGrp="1"/>
          </p:cNvSpPr>
          <p:nvPr>
            <p:ph type="dt" sz="half" idx="13"/>
          </p:nvPr>
        </p:nvSpPr>
        <p:spPr/>
        <p:txBody>
          <a:bodyPr/>
          <a:lstStyle/>
          <a:p>
            <a:fld id="{095BA771-D616-4009-8B28-72045DB5389F}" type="datetime1">
              <a:rPr lang="en-US" smtClean="0"/>
              <a:t>7/24/2019</a:t>
            </a:fld>
            <a:endParaRPr lang="en-US"/>
          </a:p>
        </p:txBody>
      </p:sp>
      <p:grpSp>
        <p:nvGrpSpPr>
          <p:cNvPr id="77" name="Group 76">
            <a:extLst>
              <a:ext uri="{FF2B5EF4-FFF2-40B4-BE49-F238E27FC236}">
                <a16:creationId xmlns:a16="http://schemas.microsoft.com/office/drawing/2014/main" id="{008A466D-6825-4837-B1B4-78C3243B871F}"/>
              </a:ext>
            </a:extLst>
          </p:cNvPr>
          <p:cNvGrpSpPr>
            <a:grpSpLocks noChangeAspect="1"/>
          </p:cNvGrpSpPr>
          <p:nvPr/>
        </p:nvGrpSpPr>
        <p:grpSpPr>
          <a:xfrm>
            <a:off x="8458815" y="1683403"/>
            <a:ext cx="727200" cy="727200"/>
            <a:chOff x="2744227" y="1656000"/>
            <a:chExt cx="947338" cy="947338"/>
          </a:xfrm>
        </p:grpSpPr>
        <p:sp>
          <p:nvSpPr>
            <p:cNvPr id="78" name="Rectangle 77">
              <a:extLst>
                <a:ext uri="{FF2B5EF4-FFF2-40B4-BE49-F238E27FC236}">
                  <a16:creationId xmlns:a16="http://schemas.microsoft.com/office/drawing/2014/main" id="{E94140EE-4C59-4EFA-B1A6-194E42C1D608}"/>
                </a:ext>
              </a:extLst>
            </p:cNvPr>
            <p:cNvSpPr>
              <a:spLocks noChangeAspect="1"/>
            </p:cNvSpPr>
            <p:nvPr/>
          </p:nvSpPr>
          <p:spPr>
            <a:xfrm>
              <a:off x="2744227" y="1656000"/>
              <a:ext cx="947338" cy="9473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Freeform 170">
              <a:extLst>
                <a:ext uri="{FF2B5EF4-FFF2-40B4-BE49-F238E27FC236}">
                  <a16:creationId xmlns:a16="http://schemas.microsoft.com/office/drawing/2014/main" id="{EB04A7DA-095D-41B7-8C58-01C07AAFEAE5}"/>
                </a:ext>
              </a:extLst>
            </p:cNvPr>
            <p:cNvSpPr>
              <a:spLocks noChangeAspect="1" noEditPoints="1"/>
            </p:cNvSpPr>
            <p:nvPr/>
          </p:nvSpPr>
          <p:spPr bwMode="auto">
            <a:xfrm>
              <a:off x="2922696" y="1834469"/>
              <a:ext cx="590400" cy="590400"/>
            </a:xfrm>
            <a:custGeom>
              <a:avLst/>
              <a:gdLst>
                <a:gd name="T0" fmla="*/ 108 w 755"/>
                <a:gd name="T1" fmla="*/ 644 h 756"/>
                <a:gd name="T2" fmla="*/ 566 w 755"/>
                <a:gd name="T3" fmla="*/ 644 h 756"/>
                <a:gd name="T4" fmla="*/ 566 w 755"/>
                <a:gd name="T5" fmla="*/ 752 h 756"/>
                <a:gd name="T6" fmla="*/ 0 w 755"/>
                <a:gd name="T7" fmla="*/ 752 h 756"/>
                <a:gd name="T8" fmla="*/ 0 w 755"/>
                <a:gd name="T9" fmla="*/ 0 h 756"/>
                <a:gd name="T10" fmla="*/ 752 w 755"/>
                <a:gd name="T11" fmla="*/ 0 h 756"/>
                <a:gd name="T12" fmla="*/ 752 w 755"/>
                <a:gd name="T13" fmla="*/ 566 h 756"/>
                <a:gd name="T14" fmla="*/ 644 w 755"/>
                <a:gd name="T15" fmla="*/ 566 h 756"/>
                <a:gd name="T16" fmla="*/ 644 w 755"/>
                <a:gd name="T17" fmla="*/ 108 h 756"/>
                <a:gd name="T18" fmla="*/ 108 w 755"/>
                <a:gd name="T19" fmla="*/ 108 h 756"/>
                <a:gd name="T20" fmla="*/ 108 w 755"/>
                <a:gd name="T21" fmla="*/ 644 h 756"/>
                <a:gd name="T22" fmla="*/ 698 w 755"/>
                <a:gd name="T23" fmla="*/ 642 h 756"/>
                <a:gd name="T24" fmla="*/ 641 w 755"/>
                <a:gd name="T25" fmla="*/ 699 h 756"/>
                <a:gd name="T26" fmla="*/ 698 w 755"/>
                <a:gd name="T27" fmla="*/ 756 h 756"/>
                <a:gd name="T28" fmla="*/ 755 w 755"/>
                <a:gd name="T29" fmla="*/ 699 h 756"/>
                <a:gd name="T30" fmla="*/ 698 w 755"/>
                <a:gd name="T31" fmla="*/ 642 h 756"/>
                <a:gd name="T32" fmla="*/ 280 w 755"/>
                <a:gd name="T33" fmla="*/ 284 h 756"/>
                <a:gd name="T34" fmla="*/ 204 w 755"/>
                <a:gd name="T35" fmla="*/ 360 h 756"/>
                <a:gd name="T36" fmla="*/ 344 w 755"/>
                <a:gd name="T37" fmla="*/ 501 h 756"/>
                <a:gd name="T38" fmla="*/ 564 w 755"/>
                <a:gd name="T39" fmla="*/ 281 h 756"/>
                <a:gd name="T40" fmla="*/ 488 w 755"/>
                <a:gd name="T41" fmla="*/ 205 h 756"/>
                <a:gd name="T42" fmla="*/ 344 w 755"/>
                <a:gd name="T43" fmla="*/ 348 h 756"/>
                <a:gd name="T44" fmla="*/ 280 w 755"/>
                <a:gd name="T45" fmla="*/ 284 h 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55" h="756">
                  <a:moveTo>
                    <a:pt x="108" y="644"/>
                  </a:moveTo>
                  <a:cubicBezTo>
                    <a:pt x="566" y="644"/>
                    <a:pt x="566" y="644"/>
                    <a:pt x="566" y="644"/>
                  </a:cubicBezTo>
                  <a:cubicBezTo>
                    <a:pt x="566" y="752"/>
                    <a:pt x="566" y="752"/>
                    <a:pt x="566" y="752"/>
                  </a:cubicBezTo>
                  <a:cubicBezTo>
                    <a:pt x="0" y="752"/>
                    <a:pt x="0" y="752"/>
                    <a:pt x="0" y="752"/>
                  </a:cubicBezTo>
                  <a:cubicBezTo>
                    <a:pt x="0" y="0"/>
                    <a:pt x="0" y="0"/>
                    <a:pt x="0" y="0"/>
                  </a:cubicBezTo>
                  <a:cubicBezTo>
                    <a:pt x="752" y="0"/>
                    <a:pt x="752" y="0"/>
                    <a:pt x="752" y="0"/>
                  </a:cubicBezTo>
                  <a:cubicBezTo>
                    <a:pt x="752" y="566"/>
                    <a:pt x="752" y="566"/>
                    <a:pt x="752" y="566"/>
                  </a:cubicBezTo>
                  <a:cubicBezTo>
                    <a:pt x="644" y="566"/>
                    <a:pt x="644" y="566"/>
                    <a:pt x="644" y="566"/>
                  </a:cubicBezTo>
                  <a:cubicBezTo>
                    <a:pt x="644" y="108"/>
                    <a:pt x="644" y="108"/>
                    <a:pt x="644" y="108"/>
                  </a:cubicBezTo>
                  <a:cubicBezTo>
                    <a:pt x="108" y="108"/>
                    <a:pt x="108" y="108"/>
                    <a:pt x="108" y="108"/>
                  </a:cubicBezTo>
                  <a:lnTo>
                    <a:pt x="108" y="644"/>
                  </a:lnTo>
                  <a:close/>
                  <a:moveTo>
                    <a:pt x="698" y="642"/>
                  </a:moveTo>
                  <a:cubicBezTo>
                    <a:pt x="667" y="642"/>
                    <a:pt x="641" y="667"/>
                    <a:pt x="641" y="699"/>
                  </a:cubicBezTo>
                  <a:cubicBezTo>
                    <a:pt x="641" y="730"/>
                    <a:pt x="667" y="756"/>
                    <a:pt x="698" y="756"/>
                  </a:cubicBezTo>
                  <a:cubicBezTo>
                    <a:pt x="730" y="756"/>
                    <a:pt x="755" y="730"/>
                    <a:pt x="755" y="699"/>
                  </a:cubicBezTo>
                  <a:cubicBezTo>
                    <a:pt x="755" y="667"/>
                    <a:pt x="730" y="642"/>
                    <a:pt x="698" y="642"/>
                  </a:cubicBezTo>
                  <a:close/>
                  <a:moveTo>
                    <a:pt x="280" y="284"/>
                  </a:moveTo>
                  <a:cubicBezTo>
                    <a:pt x="204" y="360"/>
                    <a:pt x="204" y="360"/>
                    <a:pt x="204" y="360"/>
                  </a:cubicBezTo>
                  <a:cubicBezTo>
                    <a:pt x="344" y="501"/>
                    <a:pt x="344" y="501"/>
                    <a:pt x="344" y="501"/>
                  </a:cubicBezTo>
                  <a:cubicBezTo>
                    <a:pt x="564" y="281"/>
                    <a:pt x="564" y="281"/>
                    <a:pt x="564" y="281"/>
                  </a:cubicBezTo>
                  <a:cubicBezTo>
                    <a:pt x="488" y="205"/>
                    <a:pt x="488" y="205"/>
                    <a:pt x="488" y="205"/>
                  </a:cubicBezTo>
                  <a:cubicBezTo>
                    <a:pt x="344" y="348"/>
                    <a:pt x="344" y="348"/>
                    <a:pt x="344" y="348"/>
                  </a:cubicBezTo>
                  <a:lnTo>
                    <a:pt x="280" y="284"/>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80" name="Group 79">
            <a:extLst>
              <a:ext uri="{FF2B5EF4-FFF2-40B4-BE49-F238E27FC236}">
                <a16:creationId xmlns:a16="http://schemas.microsoft.com/office/drawing/2014/main" id="{F0D88418-B594-45B9-8D42-09223F409D11}"/>
              </a:ext>
            </a:extLst>
          </p:cNvPr>
          <p:cNvGrpSpPr>
            <a:grpSpLocks noChangeAspect="1"/>
          </p:cNvGrpSpPr>
          <p:nvPr/>
        </p:nvGrpSpPr>
        <p:grpSpPr>
          <a:xfrm>
            <a:off x="3012304" y="4539039"/>
            <a:ext cx="727200" cy="727200"/>
            <a:chOff x="2742330" y="4739082"/>
            <a:chExt cx="947338" cy="947338"/>
          </a:xfrm>
        </p:grpSpPr>
        <p:sp>
          <p:nvSpPr>
            <p:cNvPr id="81" name="Rectangle 80">
              <a:extLst>
                <a:ext uri="{FF2B5EF4-FFF2-40B4-BE49-F238E27FC236}">
                  <a16:creationId xmlns:a16="http://schemas.microsoft.com/office/drawing/2014/main" id="{ED7CEF3F-D5F8-4A7A-BAD4-54B4913ADCE1}"/>
                </a:ext>
              </a:extLst>
            </p:cNvPr>
            <p:cNvSpPr>
              <a:spLocks noChangeAspect="1"/>
            </p:cNvSpPr>
            <p:nvPr/>
          </p:nvSpPr>
          <p:spPr>
            <a:xfrm>
              <a:off x="2742330" y="4739082"/>
              <a:ext cx="947338" cy="9473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Freeform 171">
              <a:extLst>
                <a:ext uri="{FF2B5EF4-FFF2-40B4-BE49-F238E27FC236}">
                  <a16:creationId xmlns:a16="http://schemas.microsoft.com/office/drawing/2014/main" id="{60DF781E-1CA9-4DF8-84D6-B18BB53AA57E}"/>
                </a:ext>
              </a:extLst>
            </p:cNvPr>
            <p:cNvSpPr>
              <a:spLocks noChangeAspect="1" noEditPoints="1"/>
            </p:cNvSpPr>
            <p:nvPr/>
          </p:nvSpPr>
          <p:spPr bwMode="auto">
            <a:xfrm>
              <a:off x="2920799" y="4918037"/>
              <a:ext cx="590400" cy="589429"/>
            </a:xfrm>
            <a:custGeom>
              <a:avLst/>
              <a:gdLst>
                <a:gd name="T0" fmla="*/ 646 w 754"/>
                <a:gd name="T1" fmla="*/ 187 h 753"/>
                <a:gd name="T2" fmla="*/ 754 w 754"/>
                <a:gd name="T3" fmla="*/ 187 h 753"/>
                <a:gd name="T4" fmla="*/ 754 w 754"/>
                <a:gd name="T5" fmla="*/ 563 h 753"/>
                <a:gd name="T6" fmla="*/ 190 w 754"/>
                <a:gd name="T7" fmla="*/ 563 h 753"/>
                <a:gd name="T8" fmla="*/ 190 w 754"/>
                <a:gd name="T9" fmla="*/ 0 h 753"/>
                <a:gd name="T10" fmla="*/ 567 w 754"/>
                <a:gd name="T11" fmla="*/ 0 h 753"/>
                <a:gd name="T12" fmla="*/ 567 w 754"/>
                <a:gd name="T13" fmla="*/ 108 h 753"/>
                <a:gd name="T14" fmla="*/ 298 w 754"/>
                <a:gd name="T15" fmla="*/ 108 h 753"/>
                <a:gd name="T16" fmla="*/ 298 w 754"/>
                <a:gd name="T17" fmla="*/ 455 h 753"/>
                <a:gd name="T18" fmla="*/ 646 w 754"/>
                <a:gd name="T19" fmla="*/ 455 h 753"/>
                <a:gd name="T20" fmla="*/ 646 w 754"/>
                <a:gd name="T21" fmla="*/ 187 h 753"/>
                <a:gd name="T22" fmla="*/ 108 w 754"/>
                <a:gd name="T23" fmla="*/ 149 h 753"/>
                <a:gd name="T24" fmla="*/ 0 w 754"/>
                <a:gd name="T25" fmla="*/ 149 h 753"/>
                <a:gd name="T26" fmla="*/ 0 w 754"/>
                <a:gd name="T27" fmla="*/ 753 h 753"/>
                <a:gd name="T28" fmla="*/ 605 w 754"/>
                <a:gd name="T29" fmla="*/ 753 h 753"/>
                <a:gd name="T30" fmla="*/ 605 w 754"/>
                <a:gd name="T31" fmla="*/ 645 h 753"/>
                <a:gd name="T32" fmla="*/ 108 w 754"/>
                <a:gd name="T33" fmla="*/ 645 h 753"/>
                <a:gd name="T34" fmla="*/ 108 w 754"/>
                <a:gd name="T35" fmla="*/ 149 h 753"/>
                <a:gd name="T36" fmla="*/ 700 w 754"/>
                <a:gd name="T37" fmla="*/ 108 h 753"/>
                <a:gd name="T38" fmla="*/ 754 w 754"/>
                <a:gd name="T39" fmla="*/ 54 h 753"/>
                <a:gd name="T40" fmla="*/ 700 w 754"/>
                <a:gd name="T41" fmla="*/ 0 h 753"/>
                <a:gd name="T42" fmla="*/ 646 w 754"/>
                <a:gd name="T43" fmla="*/ 54 h 753"/>
                <a:gd name="T44" fmla="*/ 700 w 754"/>
                <a:gd name="T45" fmla="*/ 108 h 7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54" h="753">
                  <a:moveTo>
                    <a:pt x="646" y="187"/>
                  </a:moveTo>
                  <a:cubicBezTo>
                    <a:pt x="754" y="187"/>
                    <a:pt x="754" y="187"/>
                    <a:pt x="754" y="187"/>
                  </a:cubicBezTo>
                  <a:cubicBezTo>
                    <a:pt x="754" y="563"/>
                    <a:pt x="754" y="563"/>
                    <a:pt x="754" y="563"/>
                  </a:cubicBezTo>
                  <a:cubicBezTo>
                    <a:pt x="190" y="563"/>
                    <a:pt x="190" y="563"/>
                    <a:pt x="190" y="563"/>
                  </a:cubicBezTo>
                  <a:cubicBezTo>
                    <a:pt x="190" y="0"/>
                    <a:pt x="190" y="0"/>
                    <a:pt x="190" y="0"/>
                  </a:cubicBezTo>
                  <a:cubicBezTo>
                    <a:pt x="567" y="0"/>
                    <a:pt x="567" y="0"/>
                    <a:pt x="567" y="0"/>
                  </a:cubicBezTo>
                  <a:cubicBezTo>
                    <a:pt x="567" y="108"/>
                    <a:pt x="567" y="108"/>
                    <a:pt x="567" y="108"/>
                  </a:cubicBezTo>
                  <a:cubicBezTo>
                    <a:pt x="298" y="108"/>
                    <a:pt x="298" y="108"/>
                    <a:pt x="298" y="108"/>
                  </a:cubicBezTo>
                  <a:cubicBezTo>
                    <a:pt x="298" y="455"/>
                    <a:pt x="298" y="455"/>
                    <a:pt x="298" y="455"/>
                  </a:cubicBezTo>
                  <a:cubicBezTo>
                    <a:pt x="646" y="455"/>
                    <a:pt x="646" y="455"/>
                    <a:pt x="646" y="455"/>
                  </a:cubicBezTo>
                  <a:lnTo>
                    <a:pt x="646" y="187"/>
                  </a:lnTo>
                  <a:close/>
                  <a:moveTo>
                    <a:pt x="108" y="149"/>
                  </a:moveTo>
                  <a:cubicBezTo>
                    <a:pt x="0" y="149"/>
                    <a:pt x="0" y="149"/>
                    <a:pt x="0" y="149"/>
                  </a:cubicBezTo>
                  <a:cubicBezTo>
                    <a:pt x="0" y="753"/>
                    <a:pt x="0" y="753"/>
                    <a:pt x="0" y="753"/>
                  </a:cubicBezTo>
                  <a:cubicBezTo>
                    <a:pt x="605" y="753"/>
                    <a:pt x="605" y="753"/>
                    <a:pt x="605" y="753"/>
                  </a:cubicBezTo>
                  <a:cubicBezTo>
                    <a:pt x="605" y="645"/>
                    <a:pt x="605" y="645"/>
                    <a:pt x="605" y="645"/>
                  </a:cubicBezTo>
                  <a:cubicBezTo>
                    <a:pt x="108" y="645"/>
                    <a:pt x="108" y="645"/>
                    <a:pt x="108" y="645"/>
                  </a:cubicBezTo>
                  <a:lnTo>
                    <a:pt x="108" y="149"/>
                  </a:lnTo>
                  <a:close/>
                  <a:moveTo>
                    <a:pt x="700" y="108"/>
                  </a:moveTo>
                  <a:cubicBezTo>
                    <a:pt x="730" y="108"/>
                    <a:pt x="754" y="83"/>
                    <a:pt x="754" y="54"/>
                  </a:cubicBezTo>
                  <a:cubicBezTo>
                    <a:pt x="754" y="24"/>
                    <a:pt x="730" y="0"/>
                    <a:pt x="700" y="0"/>
                  </a:cubicBezTo>
                  <a:cubicBezTo>
                    <a:pt x="670" y="0"/>
                    <a:pt x="646" y="24"/>
                    <a:pt x="646" y="54"/>
                  </a:cubicBezTo>
                  <a:cubicBezTo>
                    <a:pt x="646" y="83"/>
                    <a:pt x="670" y="108"/>
                    <a:pt x="700" y="10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83" name="Group 82">
            <a:extLst>
              <a:ext uri="{FF2B5EF4-FFF2-40B4-BE49-F238E27FC236}">
                <a16:creationId xmlns:a16="http://schemas.microsoft.com/office/drawing/2014/main" id="{54CAE797-8F9F-442C-85AC-D7AF10F3FB81}"/>
              </a:ext>
            </a:extLst>
          </p:cNvPr>
          <p:cNvGrpSpPr>
            <a:grpSpLocks noChangeAspect="1"/>
          </p:cNvGrpSpPr>
          <p:nvPr/>
        </p:nvGrpSpPr>
        <p:grpSpPr>
          <a:xfrm>
            <a:off x="6639881" y="4522585"/>
            <a:ext cx="727200" cy="727200"/>
            <a:chOff x="4172868" y="3197541"/>
            <a:chExt cx="947338" cy="947338"/>
          </a:xfrm>
        </p:grpSpPr>
        <p:sp>
          <p:nvSpPr>
            <p:cNvPr id="84" name="Rectangle 83">
              <a:extLst>
                <a:ext uri="{FF2B5EF4-FFF2-40B4-BE49-F238E27FC236}">
                  <a16:creationId xmlns:a16="http://schemas.microsoft.com/office/drawing/2014/main" id="{74CCE1E2-BFA2-4654-80EF-3844D392CAF3}"/>
                </a:ext>
              </a:extLst>
            </p:cNvPr>
            <p:cNvSpPr>
              <a:spLocks noChangeAspect="1"/>
            </p:cNvSpPr>
            <p:nvPr/>
          </p:nvSpPr>
          <p:spPr>
            <a:xfrm>
              <a:off x="4172868" y="3197541"/>
              <a:ext cx="947338" cy="9473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Freeform 182">
              <a:extLst>
                <a:ext uri="{FF2B5EF4-FFF2-40B4-BE49-F238E27FC236}">
                  <a16:creationId xmlns:a16="http://schemas.microsoft.com/office/drawing/2014/main" id="{2655479F-5B13-4248-A6B1-1D55B54F5A68}"/>
                </a:ext>
              </a:extLst>
            </p:cNvPr>
            <p:cNvSpPr>
              <a:spLocks noChangeAspect="1" noEditPoints="1"/>
            </p:cNvSpPr>
            <p:nvPr/>
          </p:nvSpPr>
          <p:spPr bwMode="auto">
            <a:xfrm>
              <a:off x="4450382" y="3376010"/>
              <a:ext cx="392311" cy="590400"/>
            </a:xfrm>
            <a:custGeom>
              <a:avLst/>
              <a:gdLst>
                <a:gd name="T0" fmla="*/ 309 w 503"/>
                <a:gd name="T1" fmla="*/ 701 h 757"/>
                <a:gd name="T2" fmla="*/ 252 w 503"/>
                <a:gd name="T3" fmla="*/ 757 h 757"/>
                <a:gd name="T4" fmla="*/ 195 w 503"/>
                <a:gd name="T5" fmla="*/ 701 h 757"/>
                <a:gd name="T6" fmla="*/ 252 w 503"/>
                <a:gd name="T7" fmla="*/ 644 h 757"/>
                <a:gd name="T8" fmla="*/ 309 w 503"/>
                <a:gd name="T9" fmla="*/ 701 h 757"/>
                <a:gd name="T10" fmla="*/ 251 w 503"/>
                <a:gd name="T11" fmla="*/ 0 h 757"/>
                <a:gd name="T12" fmla="*/ 0 w 503"/>
                <a:gd name="T13" fmla="*/ 252 h 757"/>
                <a:gd name="T14" fmla="*/ 24 w 503"/>
                <a:gd name="T15" fmla="*/ 358 h 757"/>
                <a:gd name="T16" fmla="*/ 24 w 503"/>
                <a:gd name="T17" fmla="*/ 359 h 757"/>
                <a:gd name="T18" fmla="*/ 143 w 503"/>
                <a:gd name="T19" fmla="*/ 601 h 757"/>
                <a:gd name="T20" fmla="*/ 240 w 503"/>
                <a:gd name="T21" fmla="*/ 554 h 757"/>
                <a:gd name="T22" fmla="*/ 121 w 503"/>
                <a:gd name="T23" fmla="*/ 312 h 757"/>
                <a:gd name="T24" fmla="*/ 108 w 503"/>
                <a:gd name="T25" fmla="*/ 252 h 757"/>
                <a:gd name="T26" fmla="*/ 251 w 503"/>
                <a:gd name="T27" fmla="*/ 108 h 757"/>
                <a:gd name="T28" fmla="*/ 395 w 503"/>
                <a:gd name="T29" fmla="*/ 252 h 757"/>
                <a:gd name="T30" fmla="*/ 382 w 503"/>
                <a:gd name="T31" fmla="*/ 312 h 757"/>
                <a:gd name="T32" fmla="*/ 264 w 503"/>
                <a:gd name="T33" fmla="*/ 554 h 757"/>
                <a:gd name="T34" fmla="*/ 361 w 503"/>
                <a:gd name="T35" fmla="*/ 601 h 757"/>
                <a:gd name="T36" fmla="*/ 479 w 503"/>
                <a:gd name="T37" fmla="*/ 359 h 757"/>
                <a:gd name="T38" fmla="*/ 479 w 503"/>
                <a:gd name="T39" fmla="*/ 359 h 757"/>
                <a:gd name="T40" fmla="*/ 479 w 503"/>
                <a:gd name="T41" fmla="*/ 358 h 757"/>
                <a:gd name="T42" fmla="*/ 503 w 503"/>
                <a:gd name="T43" fmla="*/ 252 h 757"/>
                <a:gd name="T44" fmla="*/ 251 w 503"/>
                <a:gd name="T45" fmla="*/ 0 h 7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03" h="757">
                  <a:moveTo>
                    <a:pt x="309" y="701"/>
                  </a:moveTo>
                  <a:cubicBezTo>
                    <a:pt x="309" y="732"/>
                    <a:pt x="283" y="757"/>
                    <a:pt x="252" y="757"/>
                  </a:cubicBezTo>
                  <a:cubicBezTo>
                    <a:pt x="221" y="757"/>
                    <a:pt x="195" y="732"/>
                    <a:pt x="195" y="701"/>
                  </a:cubicBezTo>
                  <a:cubicBezTo>
                    <a:pt x="195" y="669"/>
                    <a:pt x="221" y="644"/>
                    <a:pt x="252" y="644"/>
                  </a:cubicBezTo>
                  <a:cubicBezTo>
                    <a:pt x="283" y="644"/>
                    <a:pt x="309" y="669"/>
                    <a:pt x="309" y="701"/>
                  </a:cubicBezTo>
                  <a:close/>
                  <a:moveTo>
                    <a:pt x="251" y="0"/>
                  </a:moveTo>
                  <a:cubicBezTo>
                    <a:pt x="113" y="0"/>
                    <a:pt x="0" y="113"/>
                    <a:pt x="0" y="252"/>
                  </a:cubicBezTo>
                  <a:cubicBezTo>
                    <a:pt x="0" y="289"/>
                    <a:pt x="8" y="325"/>
                    <a:pt x="24" y="358"/>
                  </a:cubicBezTo>
                  <a:cubicBezTo>
                    <a:pt x="24" y="359"/>
                    <a:pt x="24" y="359"/>
                    <a:pt x="24" y="359"/>
                  </a:cubicBezTo>
                  <a:cubicBezTo>
                    <a:pt x="143" y="601"/>
                    <a:pt x="143" y="601"/>
                    <a:pt x="143" y="601"/>
                  </a:cubicBezTo>
                  <a:cubicBezTo>
                    <a:pt x="240" y="554"/>
                    <a:pt x="240" y="554"/>
                    <a:pt x="240" y="554"/>
                  </a:cubicBezTo>
                  <a:cubicBezTo>
                    <a:pt x="121" y="312"/>
                    <a:pt x="121" y="312"/>
                    <a:pt x="121" y="312"/>
                  </a:cubicBezTo>
                  <a:cubicBezTo>
                    <a:pt x="112" y="293"/>
                    <a:pt x="108" y="273"/>
                    <a:pt x="108" y="252"/>
                  </a:cubicBezTo>
                  <a:cubicBezTo>
                    <a:pt x="108" y="173"/>
                    <a:pt x="172" y="108"/>
                    <a:pt x="251" y="108"/>
                  </a:cubicBezTo>
                  <a:cubicBezTo>
                    <a:pt x="330" y="108"/>
                    <a:pt x="395" y="173"/>
                    <a:pt x="395" y="252"/>
                  </a:cubicBezTo>
                  <a:cubicBezTo>
                    <a:pt x="395" y="273"/>
                    <a:pt x="390" y="293"/>
                    <a:pt x="382" y="312"/>
                  </a:cubicBezTo>
                  <a:cubicBezTo>
                    <a:pt x="264" y="554"/>
                    <a:pt x="264" y="554"/>
                    <a:pt x="264" y="554"/>
                  </a:cubicBezTo>
                  <a:cubicBezTo>
                    <a:pt x="361" y="601"/>
                    <a:pt x="361" y="601"/>
                    <a:pt x="361" y="601"/>
                  </a:cubicBezTo>
                  <a:cubicBezTo>
                    <a:pt x="479" y="359"/>
                    <a:pt x="479" y="359"/>
                    <a:pt x="479" y="359"/>
                  </a:cubicBezTo>
                  <a:cubicBezTo>
                    <a:pt x="479" y="359"/>
                    <a:pt x="479" y="359"/>
                    <a:pt x="479" y="359"/>
                  </a:cubicBezTo>
                  <a:cubicBezTo>
                    <a:pt x="479" y="359"/>
                    <a:pt x="479" y="358"/>
                    <a:pt x="479" y="358"/>
                  </a:cubicBezTo>
                  <a:cubicBezTo>
                    <a:pt x="495" y="325"/>
                    <a:pt x="503" y="289"/>
                    <a:pt x="503" y="252"/>
                  </a:cubicBezTo>
                  <a:cubicBezTo>
                    <a:pt x="503" y="113"/>
                    <a:pt x="390" y="0"/>
                    <a:pt x="251" y="0"/>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86" name="Group 85">
            <a:extLst>
              <a:ext uri="{FF2B5EF4-FFF2-40B4-BE49-F238E27FC236}">
                <a16:creationId xmlns:a16="http://schemas.microsoft.com/office/drawing/2014/main" id="{719EFE99-C0DA-45A0-B767-24A44799E208}"/>
              </a:ext>
            </a:extLst>
          </p:cNvPr>
          <p:cNvGrpSpPr>
            <a:grpSpLocks noChangeAspect="1"/>
          </p:cNvGrpSpPr>
          <p:nvPr/>
        </p:nvGrpSpPr>
        <p:grpSpPr>
          <a:xfrm>
            <a:off x="1176904" y="1670059"/>
            <a:ext cx="727200" cy="727200"/>
            <a:chOff x="4171704" y="4739082"/>
            <a:chExt cx="947338" cy="947338"/>
          </a:xfrm>
        </p:grpSpPr>
        <p:sp>
          <p:nvSpPr>
            <p:cNvPr id="87" name="Rectangle 86">
              <a:extLst>
                <a:ext uri="{FF2B5EF4-FFF2-40B4-BE49-F238E27FC236}">
                  <a16:creationId xmlns:a16="http://schemas.microsoft.com/office/drawing/2014/main" id="{CFC3297B-412D-4BE6-A9CA-4609BBA20F68}"/>
                </a:ext>
              </a:extLst>
            </p:cNvPr>
            <p:cNvSpPr>
              <a:spLocks noChangeAspect="1"/>
            </p:cNvSpPr>
            <p:nvPr/>
          </p:nvSpPr>
          <p:spPr>
            <a:xfrm>
              <a:off x="4171704" y="4739082"/>
              <a:ext cx="947338" cy="9473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Freeform 185">
              <a:extLst>
                <a:ext uri="{FF2B5EF4-FFF2-40B4-BE49-F238E27FC236}">
                  <a16:creationId xmlns:a16="http://schemas.microsoft.com/office/drawing/2014/main" id="{6E9BCE76-B2D4-494B-8AC7-3C918B3DDC57}"/>
                </a:ext>
              </a:extLst>
            </p:cNvPr>
            <p:cNvSpPr>
              <a:spLocks noChangeAspect="1" noEditPoints="1"/>
            </p:cNvSpPr>
            <p:nvPr/>
          </p:nvSpPr>
          <p:spPr bwMode="auto">
            <a:xfrm>
              <a:off x="4350173" y="4934433"/>
              <a:ext cx="590400" cy="556636"/>
            </a:xfrm>
            <a:custGeom>
              <a:avLst/>
              <a:gdLst>
                <a:gd name="T0" fmla="*/ 758 w 758"/>
                <a:gd name="T1" fmla="*/ 0 h 716"/>
                <a:gd name="T2" fmla="*/ 758 w 758"/>
                <a:gd name="T3" fmla="*/ 108 h 716"/>
                <a:gd name="T4" fmla="*/ 690 w 758"/>
                <a:gd name="T5" fmla="*/ 108 h 716"/>
                <a:gd name="T6" fmla="*/ 614 w 758"/>
                <a:gd name="T7" fmla="*/ 526 h 716"/>
                <a:gd name="T8" fmla="*/ 144 w 758"/>
                <a:gd name="T9" fmla="*/ 526 h 716"/>
                <a:gd name="T10" fmla="*/ 68 w 758"/>
                <a:gd name="T11" fmla="*/ 108 h 716"/>
                <a:gd name="T12" fmla="*/ 0 w 758"/>
                <a:gd name="T13" fmla="*/ 108 h 716"/>
                <a:gd name="T14" fmla="*/ 0 w 758"/>
                <a:gd name="T15" fmla="*/ 0 h 716"/>
                <a:gd name="T16" fmla="*/ 159 w 758"/>
                <a:gd name="T17" fmla="*/ 0 h 716"/>
                <a:gd name="T18" fmla="*/ 234 w 758"/>
                <a:gd name="T19" fmla="*/ 418 h 716"/>
                <a:gd name="T20" fmla="*/ 524 w 758"/>
                <a:gd name="T21" fmla="*/ 418 h 716"/>
                <a:gd name="T22" fmla="*/ 600 w 758"/>
                <a:gd name="T23" fmla="*/ 0 h 716"/>
                <a:gd name="T24" fmla="*/ 758 w 758"/>
                <a:gd name="T25" fmla="*/ 0 h 716"/>
                <a:gd name="T26" fmla="*/ 284 w 758"/>
                <a:gd name="T27" fmla="*/ 608 h 716"/>
                <a:gd name="T28" fmla="*/ 230 w 758"/>
                <a:gd name="T29" fmla="*/ 662 h 716"/>
                <a:gd name="T30" fmla="*/ 284 w 758"/>
                <a:gd name="T31" fmla="*/ 716 h 716"/>
                <a:gd name="T32" fmla="*/ 338 w 758"/>
                <a:gd name="T33" fmla="*/ 662 h 716"/>
                <a:gd name="T34" fmla="*/ 284 w 758"/>
                <a:gd name="T35" fmla="*/ 608 h 716"/>
                <a:gd name="T36" fmla="*/ 475 w 758"/>
                <a:gd name="T37" fmla="*/ 608 h 716"/>
                <a:gd name="T38" fmla="*/ 421 w 758"/>
                <a:gd name="T39" fmla="*/ 662 h 716"/>
                <a:gd name="T40" fmla="*/ 475 w 758"/>
                <a:gd name="T41" fmla="*/ 716 h 716"/>
                <a:gd name="T42" fmla="*/ 529 w 758"/>
                <a:gd name="T43" fmla="*/ 662 h 716"/>
                <a:gd name="T44" fmla="*/ 475 w 758"/>
                <a:gd name="T45" fmla="*/ 608 h 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58" h="716">
                  <a:moveTo>
                    <a:pt x="758" y="0"/>
                  </a:moveTo>
                  <a:cubicBezTo>
                    <a:pt x="758" y="108"/>
                    <a:pt x="758" y="108"/>
                    <a:pt x="758" y="108"/>
                  </a:cubicBezTo>
                  <a:cubicBezTo>
                    <a:pt x="690" y="108"/>
                    <a:pt x="690" y="108"/>
                    <a:pt x="690" y="108"/>
                  </a:cubicBezTo>
                  <a:cubicBezTo>
                    <a:pt x="614" y="526"/>
                    <a:pt x="614" y="526"/>
                    <a:pt x="614" y="526"/>
                  </a:cubicBezTo>
                  <a:cubicBezTo>
                    <a:pt x="144" y="526"/>
                    <a:pt x="144" y="526"/>
                    <a:pt x="144" y="526"/>
                  </a:cubicBezTo>
                  <a:cubicBezTo>
                    <a:pt x="68" y="108"/>
                    <a:pt x="68" y="108"/>
                    <a:pt x="68" y="108"/>
                  </a:cubicBezTo>
                  <a:cubicBezTo>
                    <a:pt x="0" y="108"/>
                    <a:pt x="0" y="108"/>
                    <a:pt x="0" y="108"/>
                  </a:cubicBezTo>
                  <a:cubicBezTo>
                    <a:pt x="0" y="0"/>
                    <a:pt x="0" y="0"/>
                    <a:pt x="0" y="0"/>
                  </a:cubicBezTo>
                  <a:cubicBezTo>
                    <a:pt x="159" y="0"/>
                    <a:pt x="159" y="0"/>
                    <a:pt x="159" y="0"/>
                  </a:cubicBezTo>
                  <a:cubicBezTo>
                    <a:pt x="234" y="418"/>
                    <a:pt x="234" y="418"/>
                    <a:pt x="234" y="418"/>
                  </a:cubicBezTo>
                  <a:cubicBezTo>
                    <a:pt x="524" y="418"/>
                    <a:pt x="524" y="418"/>
                    <a:pt x="524" y="418"/>
                  </a:cubicBezTo>
                  <a:cubicBezTo>
                    <a:pt x="600" y="0"/>
                    <a:pt x="600" y="0"/>
                    <a:pt x="600" y="0"/>
                  </a:cubicBezTo>
                  <a:lnTo>
                    <a:pt x="758" y="0"/>
                  </a:lnTo>
                  <a:close/>
                  <a:moveTo>
                    <a:pt x="284" y="608"/>
                  </a:moveTo>
                  <a:cubicBezTo>
                    <a:pt x="254" y="608"/>
                    <a:pt x="230" y="632"/>
                    <a:pt x="230" y="662"/>
                  </a:cubicBezTo>
                  <a:cubicBezTo>
                    <a:pt x="230" y="691"/>
                    <a:pt x="254" y="716"/>
                    <a:pt x="284" y="716"/>
                  </a:cubicBezTo>
                  <a:cubicBezTo>
                    <a:pt x="313" y="716"/>
                    <a:pt x="338" y="691"/>
                    <a:pt x="338" y="662"/>
                  </a:cubicBezTo>
                  <a:cubicBezTo>
                    <a:pt x="338" y="632"/>
                    <a:pt x="313" y="608"/>
                    <a:pt x="284" y="608"/>
                  </a:cubicBezTo>
                  <a:close/>
                  <a:moveTo>
                    <a:pt x="475" y="608"/>
                  </a:moveTo>
                  <a:cubicBezTo>
                    <a:pt x="445" y="608"/>
                    <a:pt x="421" y="632"/>
                    <a:pt x="421" y="662"/>
                  </a:cubicBezTo>
                  <a:cubicBezTo>
                    <a:pt x="421" y="691"/>
                    <a:pt x="445" y="716"/>
                    <a:pt x="475" y="716"/>
                  </a:cubicBezTo>
                  <a:cubicBezTo>
                    <a:pt x="505" y="716"/>
                    <a:pt x="529" y="691"/>
                    <a:pt x="529" y="662"/>
                  </a:cubicBezTo>
                  <a:cubicBezTo>
                    <a:pt x="529" y="632"/>
                    <a:pt x="505" y="608"/>
                    <a:pt x="475" y="608"/>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89" name="Group 88">
            <a:extLst>
              <a:ext uri="{FF2B5EF4-FFF2-40B4-BE49-F238E27FC236}">
                <a16:creationId xmlns:a16="http://schemas.microsoft.com/office/drawing/2014/main" id="{747FA52D-0E5B-417C-91A3-BA1432D35841}"/>
              </a:ext>
            </a:extLst>
          </p:cNvPr>
          <p:cNvGrpSpPr>
            <a:grpSpLocks noChangeAspect="1"/>
          </p:cNvGrpSpPr>
          <p:nvPr/>
        </p:nvGrpSpPr>
        <p:grpSpPr>
          <a:xfrm>
            <a:off x="4821983" y="1684640"/>
            <a:ext cx="727200" cy="727200"/>
            <a:chOff x="2744227" y="1656000"/>
            <a:chExt cx="947338" cy="947338"/>
          </a:xfrm>
        </p:grpSpPr>
        <p:sp>
          <p:nvSpPr>
            <p:cNvPr id="90" name="Rectangle 89">
              <a:extLst>
                <a:ext uri="{FF2B5EF4-FFF2-40B4-BE49-F238E27FC236}">
                  <a16:creationId xmlns:a16="http://schemas.microsoft.com/office/drawing/2014/main" id="{D9786423-05C3-43D5-860A-91CA33E2F833}"/>
                </a:ext>
              </a:extLst>
            </p:cNvPr>
            <p:cNvSpPr>
              <a:spLocks noChangeAspect="1"/>
            </p:cNvSpPr>
            <p:nvPr/>
          </p:nvSpPr>
          <p:spPr>
            <a:xfrm>
              <a:off x="2744227" y="1656000"/>
              <a:ext cx="947338" cy="9473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Freeform 193">
              <a:extLst>
                <a:ext uri="{FF2B5EF4-FFF2-40B4-BE49-F238E27FC236}">
                  <a16:creationId xmlns:a16="http://schemas.microsoft.com/office/drawing/2014/main" id="{6C9EB738-C93A-4CAD-83A8-FBA5EBF21F6F}"/>
                </a:ext>
              </a:extLst>
            </p:cNvPr>
            <p:cNvSpPr>
              <a:spLocks noChangeAspect="1" noEditPoints="1"/>
            </p:cNvSpPr>
            <p:nvPr/>
          </p:nvSpPr>
          <p:spPr bwMode="auto">
            <a:xfrm>
              <a:off x="2922696" y="1834949"/>
              <a:ext cx="590400" cy="589440"/>
            </a:xfrm>
            <a:custGeom>
              <a:avLst/>
              <a:gdLst>
                <a:gd name="T0" fmla="*/ 763 w 763"/>
                <a:gd name="T1" fmla="*/ 2 h 762"/>
                <a:gd name="T2" fmla="*/ 763 w 763"/>
                <a:gd name="T3" fmla="*/ 762 h 762"/>
                <a:gd name="T4" fmla="*/ 0 w 763"/>
                <a:gd name="T5" fmla="*/ 762 h 762"/>
                <a:gd name="T6" fmla="*/ 0 w 763"/>
                <a:gd name="T7" fmla="*/ 2 h 762"/>
                <a:gd name="T8" fmla="*/ 108 w 763"/>
                <a:gd name="T9" fmla="*/ 2 h 762"/>
                <a:gd name="T10" fmla="*/ 108 w 763"/>
                <a:gd name="T11" fmla="*/ 654 h 762"/>
                <a:gd name="T12" fmla="*/ 655 w 763"/>
                <a:gd name="T13" fmla="*/ 654 h 762"/>
                <a:gd name="T14" fmla="*/ 655 w 763"/>
                <a:gd name="T15" fmla="*/ 2 h 762"/>
                <a:gd name="T16" fmla="*/ 763 w 763"/>
                <a:gd name="T17" fmla="*/ 2 h 762"/>
                <a:gd name="T18" fmla="*/ 238 w 763"/>
                <a:gd name="T19" fmla="*/ 108 h 762"/>
                <a:gd name="T20" fmla="*/ 292 w 763"/>
                <a:gd name="T21" fmla="*/ 54 h 762"/>
                <a:gd name="T22" fmla="*/ 238 w 763"/>
                <a:gd name="T23" fmla="*/ 0 h 762"/>
                <a:gd name="T24" fmla="*/ 184 w 763"/>
                <a:gd name="T25" fmla="*/ 54 h 762"/>
                <a:gd name="T26" fmla="*/ 238 w 763"/>
                <a:gd name="T27" fmla="*/ 108 h 762"/>
                <a:gd name="T28" fmla="*/ 526 w 763"/>
                <a:gd name="T29" fmla="*/ 108 h 762"/>
                <a:gd name="T30" fmla="*/ 580 w 763"/>
                <a:gd name="T31" fmla="*/ 54 h 762"/>
                <a:gd name="T32" fmla="*/ 526 w 763"/>
                <a:gd name="T33" fmla="*/ 0 h 762"/>
                <a:gd name="T34" fmla="*/ 472 w 763"/>
                <a:gd name="T35" fmla="*/ 54 h 762"/>
                <a:gd name="T36" fmla="*/ 526 w 763"/>
                <a:gd name="T37" fmla="*/ 108 h 762"/>
                <a:gd name="T38" fmla="*/ 414 w 763"/>
                <a:gd name="T39" fmla="*/ 563 h 762"/>
                <a:gd name="T40" fmla="*/ 525 w 763"/>
                <a:gd name="T41" fmla="*/ 270 h 762"/>
                <a:gd name="T42" fmla="*/ 524 w 763"/>
                <a:gd name="T43" fmla="*/ 270 h 762"/>
                <a:gd name="T44" fmla="*/ 510 w 763"/>
                <a:gd name="T45" fmla="*/ 208 h 762"/>
                <a:gd name="T46" fmla="*/ 252 w 763"/>
                <a:gd name="T47" fmla="*/ 208 h 762"/>
                <a:gd name="T48" fmla="*/ 252 w 763"/>
                <a:gd name="T49" fmla="*/ 273 h 762"/>
                <a:gd name="T50" fmla="*/ 428 w 763"/>
                <a:gd name="T51" fmla="*/ 273 h 762"/>
                <a:gd name="T52" fmla="*/ 349 w 763"/>
                <a:gd name="T53" fmla="*/ 563 h 762"/>
                <a:gd name="T54" fmla="*/ 414 w 763"/>
                <a:gd name="T55" fmla="*/ 563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63" h="762">
                  <a:moveTo>
                    <a:pt x="763" y="2"/>
                  </a:moveTo>
                  <a:cubicBezTo>
                    <a:pt x="763" y="762"/>
                    <a:pt x="763" y="762"/>
                    <a:pt x="763" y="762"/>
                  </a:cubicBezTo>
                  <a:cubicBezTo>
                    <a:pt x="0" y="762"/>
                    <a:pt x="0" y="762"/>
                    <a:pt x="0" y="762"/>
                  </a:cubicBezTo>
                  <a:cubicBezTo>
                    <a:pt x="0" y="2"/>
                    <a:pt x="0" y="2"/>
                    <a:pt x="0" y="2"/>
                  </a:cubicBezTo>
                  <a:cubicBezTo>
                    <a:pt x="108" y="2"/>
                    <a:pt x="108" y="2"/>
                    <a:pt x="108" y="2"/>
                  </a:cubicBezTo>
                  <a:cubicBezTo>
                    <a:pt x="108" y="654"/>
                    <a:pt x="108" y="654"/>
                    <a:pt x="108" y="654"/>
                  </a:cubicBezTo>
                  <a:cubicBezTo>
                    <a:pt x="655" y="654"/>
                    <a:pt x="655" y="654"/>
                    <a:pt x="655" y="654"/>
                  </a:cubicBezTo>
                  <a:cubicBezTo>
                    <a:pt x="655" y="2"/>
                    <a:pt x="655" y="2"/>
                    <a:pt x="655" y="2"/>
                  </a:cubicBezTo>
                  <a:lnTo>
                    <a:pt x="763" y="2"/>
                  </a:lnTo>
                  <a:close/>
                  <a:moveTo>
                    <a:pt x="238" y="108"/>
                  </a:moveTo>
                  <a:cubicBezTo>
                    <a:pt x="268" y="108"/>
                    <a:pt x="292" y="84"/>
                    <a:pt x="292" y="54"/>
                  </a:cubicBezTo>
                  <a:cubicBezTo>
                    <a:pt x="292" y="24"/>
                    <a:pt x="268" y="0"/>
                    <a:pt x="238" y="0"/>
                  </a:cubicBezTo>
                  <a:cubicBezTo>
                    <a:pt x="208" y="0"/>
                    <a:pt x="184" y="24"/>
                    <a:pt x="184" y="54"/>
                  </a:cubicBezTo>
                  <a:cubicBezTo>
                    <a:pt x="184" y="84"/>
                    <a:pt x="208" y="108"/>
                    <a:pt x="238" y="108"/>
                  </a:cubicBezTo>
                  <a:close/>
                  <a:moveTo>
                    <a:pt x="526" y="108"/>
                  </a:moveTo>
                  <a:cubicBezTo>
                    <a:pt x="555" y="108"/>
                    <a:pt x="580" y="84"/>
                    <a:pt x="580" y="54"/>
                  </a:cubicBezTo>
                  <a:cubicBezTo>
                    <a:pt x="580" y="24"/>
                    <a:pt x="555" y="0"/>
                    <a:pt x="526" y="0"/>
                  </a:cubicBezTo>
                  <a:cubicBezTo>
                    <a:pt x="496" y="0"/>
                    <a:pt x="472" y="24"/>
                    <a:pt x="472" y="54"/>
                  </a:cubicBezTo>
                  <a:cubicBezTo>
                    <a:pt x="472" y="84"/>
                    <a:pt x="496" y="108"/>
                    <a:pt x="526" y="108"/>
                  </a:cubicBezTo>
                  <a:close/>
                  <a:moveTo>
                    <a:pt x="414" y="563"/>
                  </a:moveTo>
                  <a:cubicBezTo>
                    <a:pt x="414" y="328"/>
                    <a:pt x="520" y="273"/>
                    <a:pt x="525" y="270"/>
                  </a:cubicBezTo>
                  <a:cubicBezTo>
                    <a:pt x="524" y="270"/>
                    <a:pt x="524" y="270"/>
                    <a:pt x="524" y="270"/>
                  </a:cubicBezTo>
                  <a:cubicBezTo>
                    <a:pt x="510" y="208"/>
                    <a:pt x="510" y="208"/>
                    <a:pt x="510" y="208"/>
                  </a:cubicBezTo>
                  <a:cubicBezTo>
                    <a:pt x="252" y="208"/>
                    <a:pt x="252" y="208"/>
                    <a:pt x="252" y="208"/>
                  </a:cubicBezTo>
                  <a:cubicBezTo>
                    <a:pt x="252" y="273"/>
                    <a:pt x="252" y="273"/>
                    <a:pt x="252" y="273"/>
                  </a:cubicBezTo>
                  <a:cubicBezTo>
                    <a:pt x="428" y="273"/>
                    <a:pt x="428" y="273"/>
                    <a:pt x="428" y="273"/>
                  </a:cubicBezTo>
                  <a:cubicBezTo>
                    <a:pt x="389" y="325"/>
                    <a:pt x="349" y="414"/>
                    <a:pt x="349" y="563"/>
                  </a:cubicBezTo>
                  <a:lnTo>
                    <a:pt x="414" y="563"/>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92" name="Group 91">
            <a:extLst>
              <a:ext uri="{FF2B5EF4-FFF2-40B4-BE49-F238E27FC236}">
                <a16:creationId xmlns:a16="http://schemas.microsoft.com/office/drawing/2014/main" id="{BD0969DD-9CD2-4484-9883-C8F6AC5E97DF}"/>
              </a:ext>
            </a:extLst>
          </p:cNvPr>
          <p:cNvGrpSpPr>
            <a:grpSpLocks noChangeAspect="1"/>
          </p:cNvGrpSpPr>
          <p:nvPr/>
        </p:nvGrpSpPr>
        <p:grpSpPr>
          <a:xfrm>
            <a:off x="10288515" y="4561425"/>
            <a:ext cx="727200" cy="727200"/>
            <a:chOff x="7030150" y="1656000"/>
            <a:chExt cx="947338" cy="947338"/>
          </a:xfrm>
        </p:grpSpPr>
        <p:sp>
          <p:nvSpPr>
            <p:cNvPr id="93" name="Rectangle 92">
              <a:extLst>
                <a:ext uri="{FF2B5EF4-FFF2-40B4-BE49-F238E27FC236}">
                  <a16:creationId xmlns:a16="http://schemas.microsoft.com/office/drawing/2014/main" id="{F16A936E-AE74-4AD5-9591-4C73DD0AB71F}"/>
                </a:ext>
              </a:extLst>
            </p:cNvPr>
            <p:cNvSpPr>
              <a:spLocks noChangeAspect="1"/>
            </p:cNvSpPr>
            <p:nvPr/>
          </p:nvSpPr>
          <p:spPr>
            <a:xfrm>
              <a:off x="7030150" y="1656000"/>
              <a:ext cx="947338" cy="9473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Freeform 172">
              <a:extLst>
                <a:ext uri="{FF2B5EF4-FFF2-40B4-BE49-F238E27FC236}">
                  <a16:creationId xmlns:a16="http://schemas.microsoft.com/office/drawing/2014/main" id="{C0514847-043C-4FF3-9E31-5C6532214A71}"/>
                </a:ext>
              </a:extLst>
            </p:cNvPr>
            <p:cNvSpPr>
              <a:spLocks noChangeAspect="1" noEditPoints="1"/>
            </p:cNvSpPr>
            <p:nvPr/>
          </p:nvSpPr>
          <p:spPr bwMode="auto">
            <a:xfrm>
              <a:off x="7268339" y="1834469"/>
              <a:ext cx="470961" cy="590400"/>
            </a:xfrm>
            <a:custGeom>
              <a:avLst/>
              <a:gdLst>
                <a:gd name="T0" fmla="*/ 602 w 602"/>
                <a:gd name="T1" fmla="*/ 223 h 754"/>
                <a:gd name="T2" fmla="*/ 602 w 602"/>
                <a:gd name="T3" fmla="*/ 567 h 754"/>
                <a:gd name="T4" fmla="*/ 494 w 602"/>
                <a:gd name="T5" fmla="*/ 567 h 754"/>
                <a:gd name="T6" fmla="*/ 494 w 602"/>
                <a:gd name="T7" fmla="*/ 269 h 754"/>
                <a:gd name="T8" fmla="*/ 329 w 602"/>
                <a:gd name="T9" fmla="*/ 108 h 754"/>
                <a:gd name="T10" fmla="*/ 108 w 602"/>
                <a:gd name="T11" fmla="*/ 108 h 754"/>
                <a:gd name="T12" fmla="*/ 108 w 602"/>
                <a:gd name="T13" fmla="*/ 645 h 754"/>
                <a:gd name="T14" fmla="*/ 414 w 602"/>
                <a:gd name="T15" fmla="*/ 645 h 754"/>
                <a:gd name="T16" fmla="*/ 414 w 602"/>
                <a:gd name="T17" fmla="*/ 753 h 754"/>
                <a:gd name="T18" fmla="*/ 0 w 602"/>
                <a:gd name="T19" fmla="*/ 753 h 754"/>
                <a:gd name="T20" fmla="*/ 0 w 602"/>
                <a:gd name="T21" fmla="*/ 0 h 754"/>
                <a:gd name="T22" fmla="*/ 373 w 602"/>
                <a:gd name="T23" fmla="*/ 0 h 754"/>
                <a:gd name="T24" fmla="*/ 602 w 602"/>
                <a:gd name="T25" fmla="*/ 223 h 754"/>
                <a:gd name="T26" fmla="*/ 548 w 602"/>
                <a:gd name="T27" fmla="*/ 646 h 754"/>
                <a:gd name="T28" fmla="*/ 494 w 602"/>
                <a:gd name="T29" fmla="*/ 700 h 754"/>
                <a:gd name="T30" fmla="*/ 548 w 602"/>
                <a:gd name="T31" fmla="*/ 754 h 754"/>
                <a:gd name="T32" fmla="*/ 602 w 602"/>
                <a:gd name="T33" fmla="*/ 700 h 754"/>
                <a:gd name="T34" fmla="*/ 548 w 602"/>
                <a:gd name="T35" fmla="*/ 646 h 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02" h="754">
                  <a:moveTo>
                    <a:pt x="602" y="223"/>
                  </a:moveTo>
                  <a:cubicBezTo>
                    <a:pt x="602" y="567"/>
                    <a:pt x="602" y="567"/>
                    <a:pt x="602" y="567"/>
                  </a:cubicBezTo>
                  <a:cubicBezTo>
                    <a:pt x="494" y="567"/>
                    <a:pt x="494" y="567"/>
                    <a:pt x="494" y="567"/>
                  </a:cubicBezTo>
                  <a:cubicBezTo>
                    <a:pt x="494" y="269"/>
                    <a:pt x="494" y="269"/>
                    <a:pt x="494" y="269"/>
                  </a:cubicBezTo>
                  <a:cubicBezTo>
                    <a:pt x="329" y="108"/>
                    <a:pt x="329" y="108"/>
                    <a:pt x="329" y="108"/>
                  </a:cubicBezTo>
                  <a:cubicBezTo>
                    <a:pt x="108" y="108"/>
                    <a:pt x="108" y="108"/>
                    <a:pt x="108" y="108"/>
                  </a:cubicBezTo>
                  <a:cubicBezTo>
                    <a:pt x="108" y="645"/>
                    <a:pt x="108" y="645"/>
                    <a:pt x="108" y="645"/>
                  </a:cubicBezTo>
                  <a:cubicBezTo>
                    <a:pt x="414" y="645"/>
                    <a:pt x="414" y="645"/>
                    <a:pt x="414" y="645"/>
                  </a:cubicBezTo>
                  <a:cubicBezTo>
                    <a:pt x="414" y="753"/>
                    <a:pt x="414" y="753"/>
                    <a:pt x="414" y="753"/>
                  </a:cubicBezTo>
                  <a:cubicBezTo>
                    <a:pt x="0" y="753"/>
                    <a:pt x="0" y="753"/>
                    <a:pt x="0" y="753"/>
                  </a:cubicBezTo>
                  <a:cubicBezTo>
                    <a:pt x="0" y="0"/>
                    <a:pt x="0" y="0"/>
                    <a:pt x="0" y="0"/>
                  </a:cubicBezTo>
                  <a:cubicBezTo>
                    <a:pt x="373" y="0"/>
                    <a:pt x="373" y="0"/>
                    <a:pt x="373" y="0"/>
                  </a:cubicBezTo>
                  <a:lnTo>
                    <a:pt x="602" y="223"/>
                  </a:lnTo>
                  <a:close/>
                  <a:moveTo>
                    <a:pt x="548" y="646"/>
                  </a:moveTo>
                  <a:cubicBezTo>
                    <a:pt x="518" y="646"/>
                    <a:pt x="494" y="670"/>
                    <a:pt x="494" y="700"/>
                  </a:cubicBezTo>
                  <a:cubicBezTo>
                    <a:pt x="494" y="730"/>
                    <a:pt x="518" y="754"/>
                    <a:pt x="548" y="754"/>
                  </a:cubicBezTo>
                  <a:cubicBezTo>
                    <a:pt x="578" y="754"/>
                    <a:pt x="602" y="730"/>
                    <a:pt x="602" y="700"/>
                  </a:cubicBezTo>
                  <a:cubicBezTo>
                    <a:pt x="602" y="670"/>
                    <a:pt x="578" y="646"/>
                    <a:pt x="548" y="646"/>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65451882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0" name="Group 109">
            <a:extLst>
              <a:ext uri="{FF2B5EF4-FFF2-40B4-BE49-F238E27FC236}">
                <a16:creationId xmlns:a16="http://schemas.microsoft.com/office/drawing/2014/main" id="{72BE3B53-B17A-4246-A449-486378F5E3CE}"/>
              </a:ext>
            </a:extLst>
          </p:cNvPr>
          <p:cNvGrpSpPr>
            <a:grpSpLocks noChangeAspect="1"/>
          </p:cNvGrpSpPr>
          <p:nvPr/>
        </p:nvGrpSpPr>
        <p:grpSpPr>
          <a:xfrm>
            <a:off x="10618896" y="3458627"/>
            <a:ext cx="946800" cy="946800"/>
            <a:chOff x="2744227" y="1656000"/>
            <a:chExt cx="947338" cy="947338"/>
          </a:xfrm>
        </p:grpSpPr>
        <p:sp>
          <p:nvSpPr>
            <p:cNvPr id="111" name="Rectangle 110">
              <a:extLst>
                <a:ext uri="{FF2B5EF4-FFF2-40B4-BE49-F238E27FC236}">
                  <a16:creationId xmlns:a16="http://schemas.microsoft.com/office/drawing/2014/main" id="{10F60D2C-DC30-4279-874D-25AD8DCC8E06}"/>
                </a:ext>
              </a:extLst>
            </p:cNvPr>
            <p:cNvSpPr>
              <a:spLocks noChangeAspect="1"/>
            </p:cNvSpPr>
            <p:nvPr/>
          </p:nvSpPr>
          <p:spPr>
            <a:xfrm>
              <a:off x="2744227" y="1656000"/>
              <a:ext cx="947338" cy="9473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Freeform 193">
              <a:extLst>
                <a:ext uri="{FF2B5EF4-FFF2-40B4-BE49-F238E27FC236}">
                  <a16:creationId xmlns:a16="http://schemas.microsoft.com/office/drawing/2014/main" id="{7ECF486C-DA97-43EF-95C4-CCD0ACFF560E}"/>
                </a:ext>
              </a:extLst>
            </p:cNvPr>
            <p:cNvSpPr>
              <a:spLocks noChangeAspect="1" noEditPoints="1"/>
            </p:cNvSpPr>
            <p:nvPr/>
          </p:nvSpPr>
          <p:spPr bwMode="auto">
            <a:xfrm>
              <a:off x="2922696" y="1834949"/>
              <a:ext cx="590400" cy="589440"/>
            </a:xfrm>
            <a:custGeom>
              <a:avLst/>
              <a:gdLst>
                <a:gd name="T0" fmla="*/ 763 w 763"/>
                <a:gd name="T1" fmla="*/ 2 h 762"/>
                <a:gd name="T2" fmla="*/ 763 w 763"/>
                <a:gd name="T3" fmla="*/ 762 h 762"/>
                <a:gd name="T4" fmla="*/ 0 w 763"/>
                <a:gd name="T5" fmla="*/ 762 h 762"/>
                <a:gd name="T6" fmla="*/ 0 w 763"/>
                <a:gd name="T7" fmla="*/ 2 h 762"/>
                <a:gd name="T8" fmla="*/ 108 w 763"/>
                <a:gd name="T9" fmla="*/ 2 h 762"/>
                <a:gd name="T10" fmla="*/ 108 w 763"/>
                <a:gd name="T11" fmla="*/ 654 h 762"/>
                <a:gd name="T12" fmla="*/ 655 w 763"/>
                <a:gd name="T13" fmla="*/ 654 h 762"/>
                <a:gd name="T14" fmla="*/ 655 w 763"/>
                <a:gd name="T15" fmla="*/ 2 h 762"/>
                <a:gd name="T16" fmla="*/ 763 w 763"/>
                <a:gd name="T17" fmla="*/ 2 h 762"/>
                <a:gd name="T18" fmla="*/ 238 w 763"/>
                <a:gd name="T19" fmla="*/ 108 h 762"/>
                <a:gd name="T20" fmla="*/ 292 w 763"/>
                <a:gd name="T21" fmla="*/ 54 h 762"/>
                <a:gd name="T22" fmla="*/ 238 w 763"/>
                <a:gd name="T23" fmla="*/ 0 h 762"/>
                <a:gd name="T24" fmla="*/ 184 w 763"/>
                <a:gd name="T25" fmla="*/ 54 h 762"/>
                <a:gd name="T26" fmla="*/ 238 w 763"/>
                <a:gd name="T27" fmla="*/ 108 h 762"/>
                <a:gd name="T28" fmla="*/ 526 w 763"/>
                <a:gd name="T29" fmla="*/ 108 h 762"/>
                <a:gd name="T30" fmla="*/ 580 w 763"/>
                <a:gd name="T31" fmla="*/ 54 h 762"/>
                <a:gd name="T32" fmla="*/ 526 w 763"/>
                <a:gd name="T33" fmla="*/ 0 h 762"/>
                <a:gd name="T34" fmla="*/ 472 w 763"/>
                <a:gd name="T35" fmla="*/ 54 h 762"/>
                <a:gd name="T36" fmla="*/ 526 w 763"/>
                <a:gd name="T37" fmla="*/ 108 h 762"/>
                <a:gd name="T38" fmla="*/ 414 w 763"/>
                <a:gd name="T39" fmla="*/ 563 h 762"/>
                <a:gd name="T40" fmla="*/ 525 w 763"/>
                <a:gd name="T41" fmla="*/ 270 h 762"/>
                <a:gd name="T42" fmla="*/ 524 w 763"/>
                <a:gd name="T43" fmla="*/ 270 h 762"/>
                <a:gd name="T44" fmla="*/ 510 w 763"/>
                <a:gd name="T45" fmla="*/ 208 h 762"/>
                <a:gd name="T46" fmla="*/ 252 w 763"/>
                <a:gd name="T47" fmla="*/ 208 h 762"/>
                <a:gd name="T48" fmla="*/ 252 w 763"/>
                <a:gd name="T49" fmla="*/ 273 h 762"/>
                <a:gd name="T50" fmla="*/ 428 w 763"/>
                <a:gd name="T51" fmla="*/ 273 h 762"/>
                <a:gd name="T52" fmla="*/ 349 w 763"/>
                <a:gd name="T53" fmla="*/ 563 h 762"/>
                <a:gd name="T54" fmla="*/ 414 w 763"/>
                <a:gd name="T55" fmla="*/ 563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63" h="762">
                  <a:moveTo>
                    <a:pt x="763" y="2"/>
                  </a:moveTo>
                  <a:cubicBezTo>
                    <a:pt x="763" y="762"/>
                    <a:pt x="763" y="762"/>
                    <a:pt x="763" y="762"/>
                  </a:cubicBezTo>
                  <a:cubicBezTo>
                    <a:pt x="0" y="762"/>
                    <a:pt x="0" y="762"/>
                    <a:pt x="0" y="762"/>
                  </a:cubicBezTo>
                  <a:cubicBezTo>
                    <a:pt x="0" y="2"/>
                    <a:pt x="0" y="2"/>
                    <a:pt x="0" y="2"/>
                  </a:cubicBezTo>
                  <a:cubicBezTo>
                    <a:pt x="108" y="2"/>
                    <a:pt x="108" y="2"/>
                    <a:pt x="108" y="2"/>
                  </a:cubicBezTo>
                  <a:cubicBezTo>
                    <a:pt x="108" y="654"/>
                    <a:pt x="108" y="654"/>
                    <a:pt x="108" y="654"/>
                  </a:cubicBezTo>
                  <a:cubicBezTo>
                    <a:pt x="655" y="654"/>
                    <a:pt x="655" y="654"/>
                    <a:pt x="655" y="654"/>
                  </a:cubicBezTo>
                  <a:cubicBezTo>
                    <a:pt x="655" y="2"/>
                    <a:pt x="655" y="2"/>
                    <a:pt x="655" y="2"/>
                  </a:cubicBezTo>
                  <a:lnTo>
                    <a:pt x="763" y="2"/>
                  </a:lnTo>
                  <a:close/>
                  <a:moveTo>
                    <a:pt x="238" y="108"/>
                  </a:moveTo>
                  <a:cubicBezTo>
                    <a:pt x="268" y="108"/>
                    <a:pt x="292" y="84"/>
                    <a:pt x="292" y="54"/>
                  </a:cubicBezTo>
                  <a:cubicBezTo>
                    <a:pt x="292" y="24"/>
                    <a:pt x="268" y="0"/>
                    <a:pt x="238" y="0"/>
                  </a:cubicBezTo>
                  <a:cubicBezTo>
                    <a:pt x="208" y="0"/>
                    <a:pt x="184" y="24"/>
                    <a:pt x="184" y="54"/>
                  </a:cubicBezTo>
                  <a:cubicBezTo>
                    <a:pt x="184" y="84"/>
                    <a:pt x="208" y="108"/>
                    <a:pt x="238" y="108"/>
                  </a:cubicBezTo>
                  <a:close/>
                  <a:moveTo>
                    <a:pt x="526" y="108"/>
                  </a:moveTo>
                  <a:cubicBezTo>
                    <a:pt x="555" y="108"/>
                    <a:pt x="580" y="84"/>
                    <a:pt x="580" y="54"/>
                  </a:cubicBezTo>
                  <a:cubicBezTo>
                    <a:pt x="580" y="24"/>
                    <a:pt x="555" y="0"/>
                    <a:pt x="526" y="0"/>
                  </a:cubicBezTo>
                  <a:cubicBezTo>
                    <a:pt x="496" y="0"/>
                    <a:pt x="472" y="24"/>
                    <a:pt x="472" y="54"/>
                  </a:cubicBezTo>
                  <a:cubicBezTo>
                    <a:pt x="472" y="84"/>
                    <a:pt x="496" y="108"/>
                    <a:pt x="526" y="108"/>
                  </a:cubicBezTo>
                  <a:close/>
                  <a:moveTo>
                    <a:pt x="414" y="563"/>
                  </a:moveTo>
                  <a:cubicBezTo>
                    <a:pt x="414" y="328"/>
                    <a:pt x="520" y="273"/>
                    <a:pt x="525" y="270"/>
                  </a:cubicBezTo>
                  <a:cubicBezTo>
                    <a:pt x="524" y="270"/>
                    <a:pt x="524" y="270"/>
                    <a:pt x="524" y="270"/>
                  </a:cubicBezTo>
                  <a:cubicBezTo>
                    <a:pt x="510" y="208"/>
                    <a:pt x="510" y="208"/>
                    <a:pt x="510" y="208"/>
                  </a:cubicBezTo>
                  <a:cubicBezTo>
                    <a:pt x="252" y="208"/>
                    <a:pt x="252" y="208"/>
                    <a:pt x="252" y="208"/>
                  </a:cubicBezTo>
                  <a:cubicBezTo>
                    <a:pt x="252" y="273"/>
                    <a:pt x="252" y="273"/>
                    <a:pt x="252" y="273"/>
                  </a:cubicBezTo>
                  <a:cubicBezTo>
                    <a:pt x="428" y="273"/>
                    <a:pt x="428" y="273"/>
                    <a:pt x="428" y="273"/>
                  </a:cubicBezTo>
                  <a:cubicBezTo>
                    <a:pt x="389" y="325"/>
                    <a:pt x="349" y="414"/>
                    <a:pt x="349" y="563"/>
                  </a:cubicBezTo>
                  <a:lnTo>
                    <a:pt x="414" y="563"/>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cxnSp>
        <p:nvCxnSpPr>
          <p:cNvPr id="9" name="Straight Connector 8"/>
          <p:cNvCxnSpPr/>
          <p:nvPr/>
        </p:nvCxnSpPr>
        <p:spPr>
          <a:xfrm>
            <a:off x="8981119" y="3915871"/>
            <a:ext cx="1639656" cy="0"/>
          </a:xfrm>
          <a:prstGeom prst="line">
            <a:avLst/>
          </a:prstGeom>
          <a:ln w="19050">
            <a:solidFill>
              <a:schemeClr val="tx1"/>
            </a:solidFill>
            <a:tailEnd type="diamond" w="lg" len="lg"/>
          </a:ln>
        </p:spPr>
        <p:style>
          <a:lnRef idx="1">
            <a:schemeClr val="accent1"/>
          </a:lnRef>
          <a:fillRef idx="0">
            <a:schemeClr val="accent1"/>
          </a:fillRef>
          <a:effectRef idx="0">
            <a:schemeClr val="accent1"/>
          </a:effectRef>
          <a:fontRef idx="minor">
            <a:schemeClr val="tx1"/>
          </a:fontRef>
        </p:style>
      </p:cxnSp>
      <p:grpSp>
        <p:nvGrpSpPr>
          <p:cNvPr id="107" name="Group 106">
            <a:extLst>
              <a:ext uri="{FF2B5EF4-FFF2-40B4-BE49-F238E27FC236}">
                <a16:creationId xmlns:a16="http://schemas.microsoft.com/office/drawing/2014/main" id="{F3046031-3C6A-4608-99B0-22869B3D5E52}"/>
              </a:ext>
            </a:extLst>
          </p:cNvPr>
          <p:cNvGrpSpPr>
            <a:grpSpLocks noChangeAspect="1"/>
          </p:cNvGrpSpPr>
          <p:nvPr/>
        </p:nvGrpSpPr>
        <p:grpSpPr>
          <a:xfrm>
            <a:off x="8102455" y="3458627"/>
            <a:ext cx="946800" cy="946800"/>
            <a:chOff x="2742330" y="4739082"/>
            <a:chExt cx="947338" cy="947338"/>
          </a:xfrm>
        </p:grpSpPr>
        <p:sp>
          <p:nvSpPr>
            <p:cNvPr id="108" name="Rectangle 107">
              <a:extLst>
                <a:ext uri="{FF2B5EF4-FFF2-40B4-BE49-F238E27FC236}">
                  <a16:creationId xmlns:a16="http://schemas.microsoft.com/office/drawing/2014/main" id="{0D1071CD-AF84-4D96-8D81-066101DB3079}"/>
                </a:ext>
              </a:extLst>
            </p:cNvPr>
            <p:cNvSpPr>
              <a:spLocks noChangeAspect="1"/>
            </p:cNvSpPr>
            <p:nvPr/>
          </p:nvSpPr>
          <p:spPr>
            <a:xfrm>
              <a:off x="2742330" y="4739082"/>
              <a:ext cx="947338" cy="9473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Freeform 171">
              <a:extLst>
                <a:ext uri="{FF2B5EF4-FFF2-40B4-BE49-F238E27FC236}">
                  <a16:creationId xmlns:a16="http://schemas.microsoft.com/office/drawing/2014/main" id="{5C1531D4-178D-46AD-BA76-785D353F8959}"/>
                </a:ext>
              </a:extLst>
            </p:cNvPr>
            <p:cNvSpPr>
              <a:spLocks noChangeAspect="1" noEditPoints="1"/>
            </p:cNvSpPr>
            <p:nvPr/>
          </p:nvSpPr>
          <p:spPr bwMode="auto">
            <a:xfrm>
              <a:off x="2920799" y="4918037"/>
              <a:ext cx="590400" cy="589429"/>
            </a:xfrm>
            <a:custGeom>
              <a:avLst/>
              <a:gdLst>
                <a:gd name="T0" fmla="*/ 646 w 754"/>
                <a:gd name="T1" fmla="*/ 187 h 753"/>
                <a:gd name="T2" fmla="*/ 754 w 754"/>
                <a:gd name="T3" fmla="*/ 187 h 753"/>
                <a:gd name="T4" fmla="*/ 754 w 754"/>
                <a:gd name="T5" fmla="*/ 563 h 753"/>
                <a:gd name="T6" fmla="*/ 190 w 754"/>
                <a:gd name="T7" fmla="*/ 563 h 753"/>
                <a:gd name="T8" fmla="*/ 190 w 754"/>
                <a:gd name="T9" fmla="*/ 0 h 753"/>
                <a:gd name="T10" fmla="*/ 567 w 754"/>
                <a:gd name="T11" fmla="*/ 0 h 753"/>
                <a:gd name="T12" fmla="*/ 567 w 754"/>
                <a:gd name="T13" fmla="*/ 108 h 753"/>
                <a:gd name="T14" fmla="*/ 298 w 754"/>
                <a:gd name="T15" fmla="*/ 108 h 753"/>
                <a:gd name="T16" fmla="*/ 298 w 754"/>
                <a:gd name="T17" fmla="*/ 455 h 753"/>
                <a:gd name="T18" fmla="*/ 646 w 754"/>
                <a:gd name="T19" fmla="*/ 455 h 753"/>
                <a:gd name="T20" fmla="*/ 646 w 754"/>
                <a:gd name="T21" fmla="*/ 187 h 753"/>
                <a:gd name="T22" fmla="*/ 108 w 754"/>
                <a:gd name="T23" fmla="*/ 149 h 753"/>
                <a:gd name="T24" fmla="*/ 0 w 754"/>
                <a:gd name="T25" fmla="*/ 149 h 753"/>
                <a:gd name="T26" fmla="*/ 0 w 754"/>
                <a:gd name="T27" fmla="*/ 753 h 753"/>
                <a:gd name="T28" fmla="*/ 605 w 754"/>
                <a:gd name="T29" fmla="*/ 753 h 753"/>
                <a:gd name="T30" fmla="*/ 605 w 754"/>
                <a:gd name="T31" fmla="*/ 645 h 753"/>
                <a:gd name="T32" fmla="*/ 108 w 754"/>
                <a:gd name="T33" fmla="*/ 645 h 753"/>
                <a:gd name="T34" fmla="*/ 108 w 754"/>
                <a:gd name="T35" fmla="*/ 149 h 753"/>
                <a:gd name="T36" fmla="*/ 700 w 754"/>
                <a:gd name="T37" fmla="*/ 108 h 753"/>
                <a:gd name="T38" fmla="*/ 754 w 754"/>
                <a:gd name="T39" fmla="*/ 54 h 753"/>
                <a:gd name="T40" fmla="*/ 700 w 754"/>
                <a:gd name="T41" fmla="*/ 0 h 753"/>
                <a:gd name="T42" fmla="*/ 646 w 754"/>
                <a:gd name="T43" fmla="*/ 54 h 753"/>
                <a:gd name="T44" fmla="*/ 700 w 754"/>
                <a:gd name="T45" fmla="*/ 108 h 7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54" h="753">
                  <a:moveTo>
                    <a:pt x="646" y="187"/>
                  </a:moveTo>
                  <a:cubicBezTo>
                    <a:pt x="754" y="187"/>
                    <a:pt x="754" y="187"/>
                    <a:pt x="754" y="187"/>
                  </a:cubicBezTo>
                  <a:cubicBezTo>
                    <a:pt x="754" y="563"/>
                    <a:pt x="754" y="563"/>
                    <a:pt x="754" y="563"/>
                  </a:cubicBezTo>
                  <a:cubicBezTo>
                    <a:pt x="190" y="563"/>
                    <a:pt x="190" y="563"/>
                    <a:pt x="190" y="563"/>
                  </a:cubicBezTo>
                  <a:cubicBezTo>
                    <a:pt x="190" y="0"/>
                    <a:pt x="190" y="0"/>
                    <a:pt x="190" y="0"/>
                  </a:cubicBezTo>
                  <a:cubicBezTo>
                    <a:pt x="567" y="0"/>
                    <a:pt x="567" y="0"/>
                    <a:pt x="567" y="0"/>
                  </a:cubicBezTo>
                  <a:cubicBezTo>
                    <a:pt x="567" y="108"/>
                    <a:pt x="567" y="108"/>
                    <a:pt x="567" y="108"/>
                  </a:cubicBezTo>
                  <a:cubicBezTo>
                    <a:pt x="298" y="108"/>
                    <a:pt x="298" y="108"/>
                    <a:pt x="298" y="108"/>
                  </a:cubicBezTo>
                  <a:cubicBezTo>
                    <a:pt x="298" y="455"/>
                    <a:pt x="298" y="455"/>
                    <a:pt x="298" y="455"/>
                  </a:cubicBezTo>
                  <a:cubicBezTo>
                    <a:pt x="646" y="455"/>
                    <a:pt x="646" y="455"/>
                    <a:pt x="646" y="455"/>
                  </a:cubicBezTo>
                  <a:lnTo>
                    <a:pt x="646" y="187"/>
                  </a:lnTo>
                  <a:close/>
                  <a:moveTo>
                    <a:pt x="108" y="149"/>
                  </a:moveTo>
                  <a:cubicBezTo>
                    <a:pt x="0" y="149"/>
                    <a:pt x="0" y="149"/>
                    <a:pt x="0" y="149"/>
                  </a:cubicBezTo>
                  <a:cubicBezTo>
                    <a:pt x="0" y="753"/>
                    <a:pt x="0" y="753"/>
                    <a:pt x="0" y="753"/>
                  </a:cubicBezTo>
                  <a:cubicBezTo>
                    <a:pt x="605" y="753"/>
                    <a:pt x="605" y="753"/>
                    <a:pt x="605" y="753"/>
                  </a:cubicBezTo>
                  <a:cubicBezTo>
                    <a:pt x="605" y="645"/>
                    <a:pt x="605" y="645"/>
                    <a:pt x="605" y="645"/>
                  </a:cubicBezTo>
                  <a:cubicBezTo>
                    <a:pt x="108" y="645"/>
                    <a:pt x="108" y="645"/>
                    <a:pt x="108" y="645"/>
                  </a:cubicBezTo>
                  <a:lnTo>
                    <a:pt x="108" y="149"/>
                  </a:lnTo>
                  <a:close/>
                  <a:moveTo>
                    <a:pt x="700" y="108"/>
                  </a:moveTo>
                  <a:cubicBezTo>
                    <a:pt x="730" y="108"/>
                    <a:pt x="754" y="83"/>
                    <a:pt x="754" y="54"/>
                  </a:cubicBezTo>
                  <a:cubicBezTo>
                    <a:pt x="754" y="24"/>
                    <a:pt x="730" y="0"/>
                    <a:pt x="700" y="0"/>
                  </a:cubicBezTo>
                  <a:cubicBezTo>
                    <a:pt x="670" y="0"/>
                    <a:pt x="646" y="24"/>
                    <a:pt x="646" y="54"/>
                  </a:cubicBezTo>
                  <a:cubicBezTo>
                    <a:pt x="646" y="83"/>
                    <a:pt x="670" y="108"/>
                    <a:pt x="700" y="10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13" name="Freeform 12"/>
          <p:cNvSpPr/>
          <p:nvPr/>
        </p:nvSpPr>
        <p:spPr>
          <a:xfrm>
            <a:off x="7776049" y="2150845"/>
            <a:ext cx="815340" cy="1300639"/>
          </a:xfrm>
          <a:custGeom>
            <a:avLst/>
            <a:gdLst>
              <a:gd name="connsiteX0" fmla="*/ 0 w 815340"/>
              <a:gd name="connsiteY0" fmla="*/ 0 h 1310640"/>
              <a:gd name="connsiteX1" fmla="*/ 815340 w 815340"/>
              <a:gd name="connsiteY1" fmla="*/ 0 h 1310640"/>
              <a:gd name="connsiteX2" fmla="*/ 815340 w 815340"/>
              <a:gd name="connsiteY2" fmla="*/ 1310640 h 1310640"/>
            </a:gdLst>
            <a:ahLst/>
            <a:cxnLst>
              <a:cxn ang="0">
                <a:pos x="connsiteX0" y="connsiteY0"/>
              </a:cxn>
              <a:cxn ang="0">
                <a:pos x="connsiteX1" y="connsiteY1"/>
              </a:cxn>
              <a:cxn ang="0">
                <a:pos x="connsiteX2" y="connsiteY2"/>
              </a:cxn>
            </a:cxnLst>
            <a:rect l="l" t="t" r="r" b="b"/>
            <a:pathLst>
              <a:path w="815340" h="1310640">
                <a:moveTo>
                  <a:pt x="0" y="0"/>
                </a:moveTo>
                <a:lnTo>
                  <a:pt x="815340" y="0"/>
                </a:lnTo>
                <a:lnTo>
                  <a:pt x="815340" y="1310640"/>
                </a:lnTo>
              </a:path>
            </a:pathLst>
          </a:custGeom>
          <a:noFill/>
          <a:ln>
            <a:solidFill>
              <a:schemeClr val="tx1"/>
            </a:solidFill>
            <a:prstDash val="dash"/>
            <a:tailEnd type="diamond"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3" name="Group 112">
            <a:extLst>
              <a:ext uri="{FF2B5EF4-FFF2-40B4-BE49-F238E27FC236}">
                <a16:creationId xmlns:a16="http://schemas.microsoft.com/office/drawing/2014/main" id="{2FEBBD20-9F07-4F0D-AC0D-0555B8CD5B36}"/>
              </a:ext>
            </a:extLst>
          </p:cNvPr>
          <p:cNvGrpSpPr>
            <a:grpSpLocks noChangeAspect="1"/>
          </p:cNvGrpSpPr>
          <p:nvPr/>
        </p:nvGrpSpPr>
        <p:grpSpPr>
          <a:xfrm>
            <a:off x="6883921" y="1670801"/>
            <a:ext cx="946800" cy="946800"/>
            <a:chOff x="7030150" y="1656000"/>
            <a:chExt cx="947338" cy="947338"/>
          </a:xfrm>
        </p:grpSpPr>
        <p:sp>
          <p:nvSpPr>
            <p:cNvPr id="114" name="Rectangle 113">
              <a:extLst>
                <a:ext uri="{FF2B5EF4-FFF2-40B4-BE49-F238E27FC236}">
                  <a16:creationId xmlns:a16="http://schemas.microsoft.com/office/drawing/2014/main" id="{645B4A69-D68F-4175-AEAF-EE8CD8F87557}"/>
                </a:ext>
              </a:extLst>
            </p:cNvPr>
            <p:cNvSpPr>
              <a:spLocks noChangeAspect="1"/>
            </p:cNvSpPr>
            <p:nvPr/>
          </p:nvSpPr>
          <p:spPr>
            <a:xfrm>
              <a:off x="7030150" y="1656000"/>
              <a:ext cx="947338" cy="9473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Freeform 172">
              <a:extLst>
                <a:ext uri="{FF2B5EF4-FFF2-40B4-BE49-F238E27FC236}">
                  <a16:creationId xmlns:a16="http://schemas.microsoft.com/office/drawing/2014/main" id="{AA73D84B-F100-41A8-9393-77796DD8632C}"/>
                </a:ext>
              </a:extLst>
            </p:cNvPr>
            <p:cNvSpPr>
              <a:spLocks noChangeAspect="1" noEditPoints="1"/>
            </p:cNvSpPr>
            <p:nvPr/>
          </p:nvSpPr>
          <p:spPr bwMode="auto">
            <a:xfrm>
              <a:off x="7268339" y="1834469"/>
              <a:ext cx="470961" cy="590400"/>
            </a:xfrm>
            <a:custGeom>
              <a:avLst/>
              <a:gdLst>
                <a:gd name="T0" fmla="*/ 602 w 602"/>
                <a:gd name="T1" fmla="*/ 223 h 754"/>
                <a:gd name="T2" fmla="*/ 602 w 602"/>
                <a:gd name="T3" fmla="*/ 567 h 754"/>
                <a:gd name="T4" fmla="*/ 494 w 602"/>
                <a:gd name="T5" fmla="*/ 567 h 754"/>
                <a:gd name="T6" fmla="*/ 494 w 602"/>
                <a:gd name="T7" fmla="*/ 269 h 754"/>
                <a:gd name="T8" fmla="*/ 329 w 602"/>
                <a:gd name="T9" fmla="*/ 108 h 754"/>
                <a:gd name="T10" fmla="*/ 108 w 602"/>
                <a:gd name="T11" fmla="*/ 108 h 754"/>
                <a:gd name="T12" fmla="*/ 108 w 602"/>
                <a:gd name="T13" fmla="*/ 645 h 754"/>
                <a:gd name="T14" fmla="*/ 414 w 602"/>
                <a:gd name="T15" fmla="*/ 645 h 754"/>
                <a:gd name="T16" fmla="*/ 414 w 602"/>
                <a:gd name="T17" fmla="*/ 753 h 754"/>
                <a:gd name="T18" fmla="*/ 0 w 602"/>
                <a:gd name="T19" fmla="*/ 753 h 754"/>
                <a:gd name="T20" fmla="*/ 0 w 602"/>
                <a:gd name="T21" fmla="*/ 0 h 754"/>
                <a:gd name="T22" fmla="*/ 373 w 602"/>
                <a:gd name="T23" fmla="*/ 0 h 754"/>
                <a:gd name="T24" fmla="*/ 602 w 602"/>
                <a:gd name="T25" fmla="*/ 223 h 754"/>
                <a:gd name="T26" fmla="*/ 548 w 602"/>
                <a:gd name="T27" fmla="*/ 646 h 754"/>
                <a:gd name="T28" fmla="*/ 494 w 602"/>
                <a:gd name="T29" fmla="*/ 700 h 754"/>
                <a:gd name="T30" fmla="*/ 548 w 602"/>
                <a:gd name="T31" fmla="*/ 754 h 754"/>
                <a:gd name="T32" fmla="*/ 602 w 602"/>
                <a:gd name="T33" fmla="*/ 700 h 754"/>
                <a:gd name="T34" fmla="*/ 548 w 602"/>
                <a:gd name="T35" fmla="*/ 646 h 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02" h="754">
                  <a:moveTo>
                    <a:pt x="602" y="223"/>
                  </a:moveTo>
                  <a:cubicBezTo>
                    <a:pt x="602" y="567"/>
                    <a:pt x="602" y="567"/>
                    <a:pt x="602" y="567"/>
                  </a:cubicBezTo>
                  <a:cubicBezTo>
                    <a:pt x="494" y="567"/>
                    <a:pt x="494" y="567"/>
                    <a:pt x="494" y="567"/>
                  </a:cubicBezTo>
                  <a:cubicBezTo>
                    <a:pt x="494" y="269"/>
                    <a:pt x="494" y="269"/>
                    <a:pt x="494" y="269"/>
                  </a:cubicBezTo>
                  <a:cubicBezTo>
                    <a:pt x="329" y="108"/>
                    <a:pt x="329" y="108"/>
                    <a:pt x="329" y="108"/>
                  </a:cubicBezTo>
                  <a:cubicBezTo>
                    <a:pt x="108" y="108"/>
                    <a:pt x="108" y="108"/>
                    <a:pt x="108" y="108"/>
                  </a:cubicBezTo>
                  <a:cubicBezTo>
                    <a:pt x="108" y="645"/>
                    <a:pt x="108" y="645"/>
                    <a:pt x="108" y="645"/>
                  </a:cubicBezTo>
                  <a:cubicBezTo>
                    <a:pt x="414" y="645"/>
                    <a:pt x="414" y="645"/>
                    <a:pt x="414" y="645"/>
                  </a:cubicBezTo>
                  <a:cubicBezTo>
                    <a:pt x="414" y="753"/>
                    <a:pt x="414" y="753"/>
                    <a:pt x="414" y="753"/>
                  </a:cubicBezTo>
                  <a:cubicBezTo>
                    <a:pt x="0" y="753"/>
                    <a:pt x="0" y="753"/>
                    <a:pt x="0" y="753"/>
                  </a:cubicBezTo>
                  <a:cubicBezTo>
                    <a:pt x="0" y="0"/>
                    <a:pt x="0" y="0"/>
                    <a:pt x="0" y="0"/>
                  </a:cubicBezTo>
                  <a:cubicBezTo>
                    <a:pt x="373" y="0"/>
                    <a:pt x="373" y="0"/>
                    <a:pt x="373" y="0"/>
                  </a:cubicBezTo>
                  <a:lnTo>
                    <a:pt x="602" y="223"/>
                  </a:lnTo>
                  <a:close/>
                  <a:moveTo>
                    <a:pt x="548" y="646"/>
                  </a:moveTo>
                  <a:cubicBezTo>
                    <a:pt x="518" y="646"/>
                    <a:pt x="494" y="670"/>
                    <a:pt x="494" y="700"/>
                  </a:cubicBezTo>
                  <a:cubicBezTo>
                    <a:pt x="494" y="730"/>
                    <a:pt x="518" y="754"/>
                    <a:pt x="548" y="754"/>
                  </a:cubicBezTo>
                  <a:cubicBezTo>
                    <a:pt x="578" y="754"/>
                    <a:pt x="602" y="730"/>
                    <a:pt x="602" y="700"/>
                  </a:cubicBezTo>
                  <a:cubicBezTo>
                    <a:pt x="602" y="670"/>
                    <a:pt x="578" y="646"/>
                    <a:pt x="548" y="646"/>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cxnSp>
        <p:nvCxnSpPr>
          <p:cNvPr id="17" name="Straight Connector 16"/>
          <p:cNvCxnSpPr/>
          <p:nvPr/>
        </p:nvCxnSpPr>
        <p:spPr>
          <a:xfrm>
            <a:off x="5056923" y="2144201"/>
            <a:ext cx="1809750" cy="0"/>
          </a:xfrm>
          <a:prstGeom prst="line">
            <a:avLst/>
          </a:prstGeom>
          <a:ln w="12700">
            <a:solidFill>
              <a:schemeClr val="tx1"/>
            </a:solidFill>
            <a:prstDash val="dash"/>
            <a:tailEnd type="diamond" w="lg" len="lg"/>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6431280" y="3917986"/>
            <a:ext cx="1670907" cy="0"/>
          </a:xfrm>
          <a:prstGeom prst="line">
            <a:avLst/>
          </a:prstGeom>
          <a:ln w="19050">
            <a:solidFill>
              <a:schemeClr val="tx1"/>
            </a:solidFill>
            <a:tailEnd type="diamond" w="lg" len="lg"/>
          </a:ln>
        </p:spPr>
        <p:style>
          <a:lnRef idx="1">
            <a:schemeClr val="accent1"/>
          </a:lnRef>
          <a:fillRef idx="0">
            <a:schemeClr val="accent1"/>
          </a:fillRef>
          <a:effectRef idx="0">
            <a:schemeClr val="accent1"/>
          </a:effectRef>
          <a:fontRef idx="minor">
            <a:schemeClr val="tx1"/>
          </a:fontRef>
        </p:style>
      </p:cxnSp>
      <p:grpSp>
        <p:nvGrpSpPr>
          <p:cNvPr id="122" name="Group 121">
            <a:extLst>
              <a:ext uri="{FF2B5EF4-FFF2-40B4-BE49-F238E27FC236}">
                <a16:creationId xmlns:a16="http://schemas.microsoft.com/office/drawing/2014/main" id="{2F903F39-9FA3-42BD-8FF9-C5B831EAD1D4}"/>
              </a:ext>
            </a:extLst>
          </p:cNvPr>
          <p:cNvGrpSpPr>
            <a:grpSpLocks noChangeAspect="1"/>
          </p:cNvGrpSpPr>
          <p:nvPr/>
        </p:nvGrpSpPr>
        <p:grpSpPr>
          <a:xfrm>
            <a:off x="5618800" y="3458358"/>
            <a:ext cx="947338" cy="947338"/>
            <a:chOff x="8459826" y="4739082"/>
            <a:chExt cx="947338" cy="947338"/>
          </a:xfrm>
        </p:grpSpPr>
        <p:sp>
          <p:nvSpPr>
            <p:cNvPr id="123" name="Rectangle 122">
              <a:extLst>
                <a:ext uri="{FF2B5EF4-FFF2-40B4-BE49-F238E27FC236}">
                  <a16:creationId xmlns:a16="http://schemas.microsoft.com/office/drawing/2014/main" id="{D25177DB-3D8A-4041-9FE2-CE5D52CDA437}"/>
                </a:ext>
              </a:extLst>
            </p:cNvPr>
            <p:cNvSpPr>
              <a:spLocks noChangeAspect="1"/>
            </p:cNvSpPr>
            <p:nvPr/>
          </p:nvSpPr>
          <p:spPr>
            <a:xfrm>
              <a:off x="8459826" y="4739082"/>
              <a:ext cx="947338" cy="9473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Freeform 180">
              <a:extLst>
                <a:ext uri="{FF2B5EF4-FFF2-40B4-BE49-F238E27FC236}">
                  <a16:creationId xmlns:a16="http://schemas.microsoft.com/office/drawing/2014/main" id="{C9F1E59C-C331-4BF9-B779-F7E888D6A476}"/>
                </a:ext>
              </a:extLst>
            </p:cNvPr>
            <p:cNvSpPr>
              <a:spLocks noChangeAspect="1" noEditPoints="1"/>
            </p:cNvSpPr>
            <p:nvPr/>
          </p:nvSpPr>
          <p:spPr bwMode="auto">
            <a:xfrm>
              <a:off x="8638295" y="4943327"/>
              <a:ext cx="590400" cy="538849"/>
            </a:xfrm>
            <a:custGeom>
              <a:avLst/>
              <a:gdLst>
                <a:gd name="T0" fmla="*/ 376 w 752"/>
                <a:gd name="T1" fmla="*/ 412 h 688"/>
                <a:gd name="T2" fmla="*/ 582 w 752"/>
                <a:gd name="T3" fmla="*/ 206 h 688"/>
                <a:gd name="T4" fmla="*/ 376 w 752"/>
                <a:gd name="T5" fmla="*/ 0 h 688"/>
                <a:gd name="T6" fmla="*/ 170 w 752"/>
                <a:gd name="T7" fmla="*/ 206 h 688"/>
                <a:gd name="T8" fmla="*/ 376 w 752"/>
                <a:gd name="T9" fmla="*/ 412 h 688"/>
                <a:gd name="T10" fmla="*/ 376 w 752"/>
                <a:gd name="T11" fmla="*/ 108 h 688"/>
                <a:gd name="T12" fmla="*/ 474 w 752"/>
                <a:gd name="T13" fmla="*/ 206 h 688"/>
                <a:gd name="T14" fmla="*/ 376 w 752"/>
                <a:gd name="T15" fmla="*/ 304 h 688"/>
                <a:gd name="T16" fmla="*/ 278 w 752"/>
                <a:gd name="T17" fmla="*/ 206 h 688"/>
                <a:gd name="T18" fmla="*/ 376 w 752"/>
                <a:gd name="T19" fmla="*/ 108 h 688"/>
                <a:gd name="T20" fmla="*/ 752 w 752"/>
                <a:gd name="T21" fmla="*/ 688 h 688"/>
                <a:gd name="T22" fmla="*/ 644 w 752"/>
                <a:gd name="T23" fmla="*/ 688 h 688"/>
                <a:gd name="T24" fmla="*/ 559 w 752"/>
                <a:gd name="T25" fmla="*/ 603 h 688"/>
                <a:gd name="T26" fmla="*/ 193 w 752"/>
                <a:gd name="T27" fmla="*/ 603 h 688"/>
                <a:gd name="T28" fmla="*/ 110 w 752"/>
                <a:gd name="T29" fmla="*/ 671 h 688"/>
                <a:gd name="T30" fmla="*/ 108 w 752"/>
                <a:gd name="T31" fmla="*/ 688 h 688"/>
                <a:gd name="T32" fmla="*/ 0 w 752"/>
                <a:gd name="T33" fmla="*/ 688 h 688"/>
                <a:gd name="T34" fmla="*/ 4 w 752"/>
                <a:gd name="T35" fmla="*/ 649 h 688"/>
                <a:gd name="T36" fmla="*/ 193 w 752"/>
                <a:gd name="T37" fmla="*/ 495 h 688"/>
                <a:gd name="T38" fmla="*/ 559 w 752"/>
                <a:gd name="T39" fmla="*/ 495 h 688"/>
                <a:gd name="T40" fmla="*/ 752 w 752"/>
                <a:gd name="T41" fmla="*/ 688 h 6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52" h="688">
                  <a:moveTo>
                    <a:pt x="376" y="412"/>
                  </a:moveTo>
                  <a:cubicBezTo>
                    <a:pt x="489" y="412"/>
                    <a:pt x="582" y="319"/>
                    <a:pt x="582" y="206"/>
                  </a:cubicBezTo>
                  <a:cubicBezTo>
                    <a:pt x="582" y="93"/>
                    <a:pt x="489" y="0"/>
                    <a:pt x="376" y="0"/>
                  </a:cubicBezTo>
                  <a:cubicBezTo>
                    <a:pt x="263" y="0"/>
                    <a:pt x="170" y="93"/>
                    <a:pt x="170" y="206"/>
                  </a:cubicBezTo>
                  <a:cubicBezTo>
                    <a:pt x="170" y="319"/>
                    <a:pt x="263" y="412"/>
                    <a:pt x="376" y="412"/>
                  </a:cubicBezTo>
                  <a:close/>
                  <a:moveTo>
                    <a:pt x="376" y="108"/>
                  </a:moveTo>
                  <a:cubicBezTo>
                    <a:pt x="430" y="108"/>
                    <a:pt x="474" y="152"/>
                    <a:pt x="474" y="206"/>
                  </a:cubicBezTo>
                  <a:cubicBezTo>
                    <a:pt x="474" y="260"/>
                    <a:pt x="430" y="304"/>
                    <a:pt x="376" y="304"/>
                  </a:cubicBezTo>
                  <a:cubicBezTo>
                    <a:pt x="322" y="304"/>
                    <a:pt x="278" y="260"/>
                    <a:pt x="278" y="206"/>
                  </a:cubicBezTo>
                  <a:cubicBezTo>
                    <a:pt x="278" y="152"/>
                    <a:pt x="322" y="108"/>
                    <a:pt x="376" y="108"/>
                  </a:cubicBezTo>
                  <a:close/>
                  <a:moveTo>
                    <a:pt x="752" y="688"/>
                  </a:moveTo>
                  <a:cubicBezTo>
                    <a:pt x="644" y="688"/>
                    <a:pt x="644" y="688"/>
                    <a:pt x="644" y="688"/>
                  </a:cubicBezTo>
                  <a:cubicBezTo>
                    <a:pt x="644" y="641"/>
                    <a:pt x="606" y="603"/>
                    <a:pt x="559" y="603"/>
                  </a:cubicBezTo>
                  <a:cubicBezTo>
                    <a:pt x="193" y="603"/>
                    <a:pt x="193" y="603"/>
                    <a:pt x="193" y="603"/>
                  </a:cubicBezTo>
                  <a:cubicBezTo>
                    <a:pt x="153" y="603"/>
                    <a:pt x="118" y="632"/>
                    <a:pt x="110" y="671"/>
                  </a:cubicBezTo>
                  <a:cubicBezTo>
                    <a:pt x="109" y="676"/>
                    <a:pt x="108" y="682"/>
                    <a:pt x="108" y="688"/>
                  </a:cubicBezTo>
                  <a:cubicBezTo>
                    <a:pt x="0" y="688"/>
                    <a:pt x="0" y="688"/>
                    <a:pt x="0" y="688"/>
                  </a:cubicBezTo>
                  <a:cubicBezTo>
                    <a:pt x="0" y="675"/>
                    <a:pt x="1" y="662"/>
                    <a:pt x="4" y="649"/>
                  </a:cubicBezTo>
                  <a:cubicBezTo>
                    <a:pt x="22" y="560"/>
                    <a:pt x="102" y="495"/>
                    <a:pt x="193" y="495"/>
                  </a:cubicBezTo>
                  <a:cubicBezTo>
                    <a:pt x="559" y="495"/>
                    <a:pt x="559" y="495"/>
                    <a:pt x="559" y="495"/>
                  </a:cubicBezTo>
                  <a:cubicBezTo>
                    <a:pt x="665" y="495"/>
                    <a:pt x="752" y="582"/>
                    <a:pt x="752" y="688"/>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grpSp>
      <p:cxnSp>
        <p:nvCxnSpPr>
          <p:cNvPr id="25" name="Straight Connector 24"/>
          <p:cNvCxnSpPr/>
          <p:nvPr/>
        </p:nvCxnSpPr>
        <p:spPr>
          <a:xfrm>
            <a:off x="3908564" y="3917986"/>
            <a:ext cx="1709778" cy="0"/>
          </a:xfrm>
          <a:prstGeom prst="line">
            <a:avLst/>
          </a:prstGeom>
          <a:ln w="19050">
            <a:solidFill>
              <a:schemeClr val="tx1"/>
            </a:solidFill>
            <a:tailEnd type="diamond" w="lg" len="lg"/>
          </a:ln>
        </p:spPr>
        <p:style>
          <a:lnRef idx="1">
            <a:schemeClr val="accent1"/>
          </a:lnRef>
          <a:fillRef idx="0">
            <a:schemeClr val="accent1"/>
          </a:fillRef>
          <a:effectRef idx="0">
            <a:schemeClr val="accent1"/>
          </a:effectRef>
          <a:fontRef idx="minor">
            <a:schemeClr val="tx1"/>
          </a:fontRef>
        </p:style>
      </p:cxnSp>
      <p:grpSp>
        <p:nvGrpSpPr>
          <p:cNvPr id="119" name="Group 118">
            <a:extLst>
              <a:ext uri="{FF2B5EF4-FFF2-40B4-BE49-F238E27FC236}">
                <a16:creationId xmlns:a16="http://schemas.microsoft.com/office/drawing/2014/main" id="{B384BC48-F74B-406A-AC21-2E5E0121DB9C}"/>
              </a:ext>
            </a:extLst>
          </p:cNvPr>
          <p:cNvGrpSpPr>
            <a:grpSpLocks noChangeAspect="1"/>
          </p:cNvGrpSpPr>
          <p:nvPr/>
        </p:nvGrpSpPr>
        <p:grpSpPr>
          <a:xfrm>
            <a:off x="4369522" y="1670532"/>
            <a:ext cx="947338" cy="947338"/>
            <a:chOff x="5601509" y="3197541"/>
            <a:chExt cx="947338" cy="947338"/>
          </a:xfrm>
        </p:grpSpPr>
        <p:sp>
          <p:nvSpPr>
            <p:cNvPr id="120" name="Rectangle 119">
              <a:extLst>
                <a:ext uri="{FF2B5EF4-FFF2-40B4-BE49-F238E27FC236}">
                  <a16:creationId xmlns:a16="http://schemas.microsoft.com/office/drawing/2014/main" id="{A0B8AC36-16E1-4CA2-8970-17FDC8381DD1}"/>
                </a:ext>
              </a:extLst>
            </p:cNvPr>
            <p:cNvSpPr>
              <a:spLocks noChangeAspect="1"/>
            </p:cNvSpPr>
            <p:nvPr/>
          </p:nvSpPr>
          <p:spPr>
            <a:xfrm>
              <a:off x="5601509" y="3197541"/>
              <a:ext cx="947338" cy="9473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Freeform 183">
              <a:extLst>
                <a:ext uri="{FF2B5EF4-FFF2-40B4-BE49-F238E27FC236}">
                  <a16:creationId xmlns:a16="http://schemas.microsoft.com/office/drawing/2014/main" id="{C791A365-C551-4F31-8E85-757D0EF4E11D}"/>
                </a:ext>
              </a:extLst>
            </p:cNvPr>
            <p:cNvSpPr>
              <a:spLocks noChangeAspect="1" noEditPoints="1"/>
            </p:cNvSpPr>
            <p:nvPr/>
          </p:nvSpPr>
          <p:spPr bwMode="auto">
            <a:xfrm>
              <a:off x="5906493" y="3376010"/>
              <a:ext cx="337371" cy="590400"/>
            </a:xfrm>
            <a:custGeom>
              <a:avLst/>
              <a:gdLst>
                <a:gd name="T0" fmla="*/ 216 w 432"/>
                <a:gd name="T1" fmla="*/ 0 h 755"/>
                <a:gd name="T2" fmla="*/ 0 w 432"/>
                <a:gd name="T3" fmla="*/ 216 h 755"/>
                <a:gd name="T4" fmla="*/ 0 w 432"/>
                <a:gd name="T5" fmla="*/ 223 h 755"/>
                <a:gd name="T6" fmla="*/ 100 w 432"/>
                <a:gd name="T7" fmla="*/ 565 h 755"/>
                <a:gd name="T8" fmla="*/ 332 w 432"/>
                <a:gd name="T9" fmla="*/ 565 h 755"/>
                <a:gd name="T10" fmla="*/ 432 w 432"/>
                <a:gd name="T11" fmla="*/ 223 h 755"/>
                <a:gd name="T12" fmla="*/ 432 w 432"/>
                <a:gd name="T13" fmla="*/ 216 h 755"/>
                <a:gd name="T14" fmla="*/ 216 w 432"/>
                <a:gd name="T15" fmla="*/ 0 h 755"/>
                <a:gd name="T16" fmla="*/ 251 w 432"/>
                <a:gd name="T17" fmla="*/ 457 h 755"/>
                <a:gd name="T18" fmla="*/ 181 w 432"/>
                <a:gd name="T19" fmla="*/ 457 h 755"/>
                <a:gd name="T20" fmla="*/ 108 w 432"/>
                <a:gd name="T21" fmla="*/ 209 h 755"/>
                <a:gd name="T22" fmla="*/ 216 w 432"/>
                <a:gd name="T23" fmla="*/ 108 h 755"/>
                <a:gd name="T24" fmla="*/ 324 w 432"/>
                <a:gd name="T25" fmla="*/ 209 h 755"/>
                <a:gd name="T26" fmla="*/ 251 w 432"/>
                <a:gd name="T27" fmla="*/ 457 h 755"/>
                <a:gd name="T28" fmla="*/ 103 w 432"/>
                <a:gd name="T29" fmla="*/ 647 h 755"/>
                <a:gd name="T30" fmla="*/ 330 w 432"/>
                <a:gd name="T31" fmla="*/ 647 h 755"/>
                <a:gd name="T32" fmla="*/ 330 w 432"/>
                <a:gd name="T33" fmla="*/ 755 h 755"/>
                <a:gd name="T34" fmla="*/ 103 w 432"/>
                <a:gd name="T35" fmla="*/ 755 h 755"/>
                <a:gd name="T36" fmla="*/ 103 w 432"/>
                <a:gd name="T37" fmla="*/ 647 h 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32" h="755">
                  <a:moveTo>
                    <a:pt x="216" y="0"/>
                  </a:moveTo>
                  <a:cubicBezTo>
                    <a:pt x="97" y="0"/>
                    <a:pt x="0" y="97"/>
                    <a:pt x="0" y="216"/>
                  </a:cubicBezTo>
                  <a:cubicBezTo>
                    <a:pt x="0" y="223"/>
                    <a:pt x="0" y="223"/>
                    <a:pt x="0" y="223"/>
                  </a:cubicBezTo>
                  <a:cubicBezTo>
                    <a:pt x="100" y="565"/>
                    <a:pt x="100" y="565"/>
                    <a:pt x="100" y="565"/>
                  </a:cubicBezTo>
                  <a:cubicBezTo>
                    <a:pt x="332" y="565"/>
                    <a:pt x="332" y="565"/>
                    <a:pt x="332" y="565"/>
                  </a:cubicBezTo>
                  <a:cubicBezTo>
                    <a:pt x="432" y="223"/>
                    <a:pt x="432" y="223"/>
                    <a:pt x="432" y="223"/>
                  </a:cubicBezTo>
                  <a:cubicBezTo>
                    <a:pt x="432" y="216"/>
                    <a:pt x="432" y="216"/>
                    <a:pt x="432" y="216"/>
                  </a:cubicBezTo>
                  <a:cubicBezTo>
                    <a:pt x="432" y="97"/>
                    <a:pt x="335" y="0"/>
                    <a:pt x="216" y="0"/>
                  </a:cubicBezTo>
                  <a:close/>
                  <a:moveTo>
                    <a:pt x="251" y="457"/>
                  </a:moveTo>
                  <a:cubicBezTo>
                    <a:pt x="181" y="457"/>
                    <a:pt x="181" y="457"/>
                    <a:pt x="181" y="457"/>
                  </a:cubicBezTo>
                  <a:cubicBezTo>
                    <a:pt x="108" y="209"/>
                    <a:pt x="108" y="209"/>
                    <a:pt x="108" y="209"/>
                  </a:cubicBezTo>
                  <a:cubicBezTo>
                    <a:pt x="112" y="152"/>
                    <a:pt x="159" y="108"/>
                    <a:pt x="216" y="108"/>
                  </a:cubicBezTo>
                  <a:cubicBezTo>
                    <a:pt x="273" y="108"/>
                    <a:pt x="320" y="152"/>
                    <a:pt x="324" y="209"/>
                  </a:cubicBezTo>
                  <a:lnTo>
                    <a:pt x="251" y="457"/>
                  </a:lnTo>
                  <a:close/>
                  <a:moveTo>
                    <a:pt x="103" y="647"/>
                  </a:moveTo>
                  <a:cubicBezTo>
                    <a:pt x="330" y="647"/>
                    <a:pt x="330" y="647"/>
                    <a:pt x="330" y="647"/>
                  </a:cubicBezTo>
                  <a:cubicBezTo>
                    <a:pt x="330" y="755"/>
                    <a:pt x="330" y="755"/>
                    <a:pt x="330" y="755"/>
                  </a:cubicBezTo>
                  <a:cubicBezTo>
                    <a:pt x="103" y="755"/>
                    <a:pt x="103" y="755"/>
                    <a:pt x="103" y="755"/>
                  </a:cubicBezTo>
                  <a:lnTo>
                    <a:pt x="103" y="647"/>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125" name="Group 124">
            <a:extLst>
              <a:ext uri="{FF2B5EF4-FFF2-40B4-BE49-F238E27FC236}">
                <a16:creationId xmlns:a16="http://schemas.microsoft.com/office/drawing/2014/main" id="{6DDCABF5-6309-463B-A3DD-AC26E1DCBB21}"/>
              </a:ext>
            </a:extLst>
          </p:cNvPr>
          <p:cNvGrpSpPr>
            <a:grpSpLocks noChangeAspect="1"/>
          </p:cNvGrpSpPr>
          <p:nvPr/>
        </p:nvGrpSpPr>
        <p:grpSpPr>
          <a:xfrm>
            <a:off x="3120081" y="3458358"/>
            <a:ext cx="947338" cy="947338"/>
            <a:chOff x="7030150" y="3197541"/>
            <a:chExt cx="947338" cy="947338"/>
          </a:xfrm>
        </p:grpSpPr>
        <p:sp>
          <p:nvSpPr>
            <p:cNvPr id="126" name="Rectangle 125">
              <a:extLst>
                <a:ext uri="{FF2B5EF4-FFF2-40B4-BE49-F238E27FC236}">
                  <a16:creationId xmlns:a16="http://schemas.microsoft.com/office/drawing/2014/main" id="{0EE318AD-0BA6-44C8-8A22-5B57D450D846}"/>
                </a:ext>
              </a:extLst>
            </p:cNvPr>
            <p:cNvSpPr>
              <a:spLocks noChangeAspect="1"/>
            </p:cNvSpPr>
            <p:nvPr/>
          </p:nvSpPr>
          <p:spPr>
            <a:xfrm>
              <a:off x="7030150" y="3197541"/>
              <a:ext cx="947338" cy="9473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Freeform 179">
              <a:extLst>
                <a:ext uri="{FF2B5EF4-FFF2-40B4-BE49-F238E27FC236}">
                  <a16:creationId xmlns:a16="http://schemas.microsoft.com/office/drawing/2014/main" id="{742E2C1D-99E9-4AEE-8089-1AAB3CD0BF66}"/>
                </a:ext>
              </a:extLst>
            </p:cNvPr>
            <p:cNvSpPr>
              <a:spLocks noChangeAspect="1" noEditPoints="1"/>
            </p:cNvSpPr>
            <p:nvPr/>
          </p:nvSpPr>
          <p:spPr bwMode="auto">
            <a:xfrm>
              <a:off x="7208619" y="3377469"/>
              <a:ext cx="590400" cy="587482"/>
            </a:xfrm>
            <a:custGeom>
              <a:avLst/>
              <a:gdLst>
                <a:gd name="T0" fmla="*/ 525 w 752"/>
                <a:gd name="T1" fmla="*/ 0 h 749"/>
                <a:gd name="T2" fmla="*/ 299 w 752"/>
                <a:gd name="T3" fmla="*/ 227 h 749"/>
                <a:gd name="T4" fmla="*/ 299 w 752"/>
                <a:gd name="T5" fmla="*/ 238 h 749"/>
                <a:gd name="T6" fmla="*/ 0 w 752"/>
                <a:gd name="T7" fmla="*/ 537 h 749"/>
                <a:gd name="T8" fmla="*/ 0 w 752"/>
                <a:gd name="T9" fmla="*/ 560 h 749"/>
                <a:gd name="T10" fmla="*/ 187 w 752"/>
                <a:gd name="T11" fmla="*/ 749 h 749"/>
                <a:gd name="T12" fmla="*/ 211 w 752"/>
                <a:gd name="T13" fmla="*/ 749 h 749"/>
                <a:gd name="T14" fmla="*/ 283 w 752"/>
                <a:gd name="T15" fmla="*/ 677 h 749"/>
                <a:gd name="T16" fmla="*/ 207 w 752"/>
                <a:gd name="T17" fmla="*/ 600 h 749"/>
                <a:gd name="T18" fmla="*/ 169 w 752"/>
                <a:gd name="T19" fmla="*/ 638 h 749"/>
                <a:gd name="T20" fmla="*/ 111 w 752"/>
                <a:gd name="T21" fmla="*/ 580 h 749"/>
                <a:gd name="T22" fmla="*/ 337 w 752"/>
                <a:gd name="T23" fmla="*/ 353 h 749"/>
                <a:gd name="T24" fmla="*/ 525 w 752"/>
                <a:gd name="T25" fmla="*/ 453 h 749"/>
                <a:gd name="T26" fmla="*/ 752 w 752"/>
                <a:gd name="T27" fmla="*/ 227 h 749"/>
                <a:gd name="T28" fmla="*/ 525 w 752"/>
                <a:gd name="T29" fmla="*/ 0 h 749"/>
                <a:gd name="T30" fmla="*/ 525 w 752"/>
                <a:gd name="T31" fmla="*/ 345 h 749"/>
                <a:gd name="T32" fmla="*/ 407 w 752"/>
                <a:gd name="T33" fmla="*/ 227 h 749"/>
                <a:gd name="T34" fmla="*/ 525 w 752"/>
                <a:gd name="T35" fmla="*/ 108 h 749"/>
                <a:gd name="T36" fmla="*/ 644 w 752"/>
                <a:gd name="T37" fmla="*/ 227 h 749"/>
                <a:gd name="T38" fmla="*/ 525 w 752"/>
                <a:gd name="T39" fmla="*/ 345 h 749"/>
                <a:gd name="T40" fmla="*/ 395 w 752"/>
                <a:gd name="T41" fmla="*/ 541 h 749"/>
                <a:gd name="T42" fmla="*/ 341 w 752"/>
                <a:gd name="T43" fmla="*/ 595 h 749"/>
                <a:gd name="T44" fmla="*/ 287 w 752"/>
                <a:gd name="T45" fmla="*/ 541 h 749"/>
                <a:gd name="T46" fmla="*/ 341 w 752"/>
                <a:gd name="T47" fmla="*/ 487 h 749"/>
                <a:gd name="T48" fmla="*/ 395 w 752"/>
                <a:gd name="T49" fmla="*/ 541 h 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52" h="749">
                  <a:moveTo>
                    <a:pt x="525" y="0"/>
                  </a:moveTo>
                  <a:cubicBezTo>
                    <a:pt x="401" y="0"/>
                    <a:pt x="299" y="102"/>
                    <a:pt x="299" y="227"/>
                  </a:cubicBezTo>
                  <a:cubicBezTo>
                    <a:pt x="299" y="231"/>
                    <a:pt x="299" y="235"/>
                    <a:pt x="299" y="238"/>
                  </a:cubicBezTo>
                  <a:cubicBezTo>
                    <a:pt x="0" y="537"/>
                    <a:pt x="0" y="537"/>
                    <a:pt x="0" y="537"/>
                  </a:cubicBezTo>
                  <a:cubicBezTo>
                    <a:pt x="0" y="560"/>
                    <a:pt x="0" y="560"/>
                    <a:pt x="0" y="560"/>
                  </a:cubicBezTo>
                  <a:cubicBezTo>
                    <a:pt x="0" y="663"/>
                    <a:pt x="84" y="747"/>
                    <a:pt x="187" y="749"/>
                  </a:cubicBezTo>
                  <a:cubicBezTo>
                    <a:pt x="211" y="749"/>
                    <a:pt x="211" y="749"/>
                    <a:pt x="211" y="749"/>
                  </a:cubicBezTo>
                  <a:cubicBezTo>
                    <a:pt x="283" y="677"/>
                    <a:pt x="283" y="677"/>
                    <a:pt x="283" y="677"/>
                  </a:cubicBezTo>
                  <a:cubicBezTo>
                    <a:pt x="207" y="600"/>
                    <a:pt x="207" y="600"/>
                    <a:pt x="207" y="600"/>
                  </a:cubicBezTo>
                  <a:cubicBezTo>
                    <a:pt x="169" y="638"/>
                    <a:pt x="169" y="638"/>
                    <a:pt x="169" y="638"/>
                  </a:cubicBezTo>
                  <a:cubicBezTo>
                    <a:pt x="141" y="631"/>
                    <a:pt x="118" y="608"/>
                    <a:pt x="111" y="580"/>
                  </a:cubicBezTo>
                  <a:cubicBezTo>
                    <a:pt x="337" y="353"/>
                    <a:pt x="337" y="353"/>
                    <a:pt x="337" y="353"/>
                  </a:cubicBezTo>
                  <a:cubicBezTo>
                    <a:pt x="378" y="413"/>
                    <a:pt x="447" y="453"/>
                    <a:pt x="525" y="453"/>
                  </a:cubicBezTo>
                  <a:cubicBezTo>
                    <a:pt x="650" y="453"/>
                    <a:pt x="752" y="352"/>
                    <a:pt x="752" y="227"/>
                  </a:cubicBezTo>
                  <a:cubicBezTo>
                    <a:pt x="752" y="102"/>
                    <a:pt x="650" y="0"/>
                    <a:pt x="525" y="0"/>
                  </a:cubicBezTo>
                  <a:close/>
                  <a:moveTo>
                    <a:pt x="525" y="345"/>
                  </a:moveTo>
                  <a:cubicBezTo>
                    <a:pt x="460" y="345"/>
                    <a:pt x="407" y="292"/>
                    <a:pt x="407" y="227"/>
                  </a:cubicBezTo>
                  <a:cubicBezTo>
                    <a:pt x="407" y="161"/>
                    <a:pt x="460" y="108"/>
                    <a:pt x="525" y="108"/>
                  </a:cubicBezTo>
                  <a:cubicBezTo>
                    <a:pt x="591" y="108"/>
                    <a:pt x="644" y="161"/>
                    <a:pt x="644" y="227"/>
                  </a:cubicBezTo>
                  <a:cubicBezTo>
                    <a:pt x="644" y="292"/>
                    <a:pt x="591" y="345"/>
                    <a:pt x="525" y="345"/>
                  </a:cubicBezTo>
                  <a:close/>
                  <a:moveTo>
                    <a:pt x="395" y="541"/>
                  </a:moveTo>
                  <a:cubicBezTo>
                    <a:pt x="395" y="571"/>
                    <a:pt x="371" y="595"/>
                    <a:pt x="341" y="595"/>
                  </a:cubicBezTo>
                  <a:cubicBezTo>
                    <a:pt x="311" y="595"/>
                    <a:pt x="287" y="571"/>
                    <a:pt x="287" y="541"/>
                  </a:cubicBezTo>
                  <a:cubicBezTo>
                    <a:pt x="287" y="511"/>
                    <a:pt x="311" y="487"/>
                    <a:pt x="341" y="487"/>
                  </a:cubicBezTo>
                  <a:cubicBezTo>
                    <a:pt x="371" y="487"/>
                    <a:pt x="395" y="511"/>
                    <a:pt x="395" y="541"/>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 name="Title 1"/>
          <p:cNvSpPr>
            <a:spLocks noGrp="1"/>
          </p:cNvSpPr>
          <p:nvPr>
            <p:ph type="title"/>
          </p:nvPr>
        </p:nvSpPr>
        <p:spPr>
          <a:xfrm>
            <a:off x="537459" y="515462"/>
            <a:ext cx="11117083" cy="600164"/>
          </a:xfrm>
        </p:spPr>
        <p:txBody>
          <a:bodyPr/>
          <a:lstStyle/>
          <a:p>
            <a:r>
              <a:rPr lang="en-US" noProof="0"/>
              <a:t>Project realization</a:t>
            </a:r>
          </a:p>
        </p:txBody>
      </p:sp>
      <p:sp>
        <p:nvSpPr>
          <p:cNvPr id="10" name="Text Placeholder 9"/>
          <p:cNvSpPr>
            <a:spLocks noGrp="1"/>
          </p:cNvSpPr>
          <p:nvPr>
            <p:ph type="body" sz="quarter" idx="12"/>
          </p:nvPr>
        </p:nvSpPr>
        <p:spPr/>
        <p:txBody>
          <a:bodyPr/>
          <a:lstStyle/>
          <a:p>
            <a:r>
              <a:rPr lang="en-US"/>
              <a:t>Subtitle goes here</a:t>
            </a:r>
          </a:p>
        </p:txBody>
      </p:sp>
      <p:sp>
        <p:nvSpPr>
          <p:cNvPr id="26" name="Freeform 25"/>
          <p:cNvSpPr/>
          <p:nvPr/>
        </p:nvSpPr>
        <p:spPr>
          <a:xfrm>
            <a:off x="3604564" y="2146581"/>
            <a:ext cx="771525" cy="1333500"/>
          </a:xfrm>
          <a:custGeom>
            <a:avLst/>
            <a:gdLst>
              <a:gd name="connsiteX0" fmla="*/ 0 w 787400"/>
              <a:gd name="connsiteY0" fmla="*/ 1333500 h 1333500"/>
              <a:gd name="connsiteX1" fmla="*/ 0 w 787400"/>
              <a:gd name="connsiteY1" fmla="*/ 0 h 1333500"/>
              <a:gd name="connsiteX2" fmla="*/ 787400 w 787400"/>
              <a:gd name="connsiteY2" fmla="*/ 0 h 1333500"/>
            </a:gdLst>
            <a:ahLst/>
            <a:cxnLst>
              <a:cxn ang="0">
                <a:pos x="connsiteX0" y="connsiteY0"/>
              </a:cxn>
              <a:cxn ang="0">
                <a:pos x="connsiteX1" y="connsiteY1"/>
              </a:cxn>
              <a:cxn ang="0">
                <a:pos x="connsiteX2" y="connsiteY2"/>
              </a:cxn>
            </a:cxnLst>
            <a:rect l="l" t="t" r="r" b="b"/>
            <a:pathLst>
              <a:path w="787400" h="1333500">
                <a:moveTo>
                  <a:pt x="0" y="1333500"/>
                </a:moveTo>
                <a:lnTo>
                  <a:pt x="0" y="0"/>
                </a:lnTo>
                <a:lnTo>
                  <a:pt x="787400" y="0"/>
                </a:lnTo>
              </a:path>
            </a:pathLst>
          </a:custGeom>
          <a:noFill/>
          <a:ln w="12700">
            <a:solidFill>
              <a:schemeClr val="tx1"/>
            </a:solidFill>
            <a:prstDash val="dash"/>
            <a:tailEnd type="diamond"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Connector 29"/>
          <p:cNvCxnSpPr/>
          <p:nvPr/>
        </p:nvCxnSpPr>
        <p:spPr>
          <a:xfrm>
            <a:off x="1468061" y="3915871"/>
            <a:ext cx="1657209" cy="0"/>
          </a:xfrm>
          <a:prstGeom prst="line">
            <a:avLst/>
          </a:prstGeom>
          <a:ln w="19050">
            <a:solidFill>
              <a:schemeClr val="tx1"/>
            </a:solidFill>
            <a:tailEnd type="diamond" w="lg" len="lg"/>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4000929" y="2748630"/>
            <a:ext cx="1691490" cy="323165"/>
          </a:xfrm>
          <a:prstGeom prst="rect">
            <a:avLst/>
          </a:prstGeom>
          <a:noFill/>
        </p:spPr>
        <p:txBody>
          <a:bodyPr wrap="none" rtlCol="0">
            <a:spAutoFit/>
          </a:bodyPr>
          <a:lstStyle/>
          <a:p>
            <a:pPr algn="ctr"/>
            <a:r>
              <a:rPr lang="en-US" sz="1500">
                <a:ea typeface="Work Sans Medium" panose="020B0706030804020204" pitchFamily="34" charset="0"/>
                <a:cs typeface="Work Sans Medium" panose="020B0706030804020204" pitchFamily="34" charset="0"/>
              </a:rPr>
              <a:t>OPTIONAL STEP</a:t>
            </a:r>
          </a:p>
        </p:txBody>
      </p:sp>
      <p:sp>
        <p:nvSpPr>
          <p:cNvPr id="35" name="TextBox 34"/>
          <p:cNvSpPr txBox="1"/>
          <p:nvPr/>
        </p:nvSpPr>
        <p:spPr>
          <a:xfrm>
            <a:off x="6494597" y="2748630"/>
            <a:ext cx="1691490" cy="323165"/>
          </a:xfrm>
          <a:prstGeom prst="rect">
            <a:avLst/>
          </a:prstGeom>
          <a:noFill/>
        </p:spPr>
        <p:txBody>
          <a:bodyPr wrap="none" rtlCol="0">
            <a:spAutoFit/>
          </a:bodyPr>
          <a:lstStyle/>
          <a:p>
            <a:pPr algn="ctr"/>
            <a:r>
              <a:rPr lang="en-US" sz="1500">
                <a:ea typeface="Work Sans Medium" panose="020B0706030804020204" pitchFamily="34" charset="0"/>
                <a:cs typeface="Work Sans Medium" panose="020B0706030804020204" pitchFamily="34" charset="0"/>
              </a:rPr>
              <a:t>OPTIONAL STEP</a:t>
            </a:r>
          </a:p>
        </p:txBody>
      </p:sp>
      <p:sp>
        <p:nvSpPr>
          <p:cNvPr id="36" name="TextBox 35"/>
          <p:cNvSpPr txBox="1"/>
          <p:nvPr/>
        </p:nvSpPr>
        <p:spPr>
          <a:xfrm>
            <a:off x="717156" y="4579616"/>
            <a:ext cx="793808" cy="323165"/>
          </a:xfrm>
          <a:prstGeom prst="rect">
            <a:avLst/>
          </a:prstGeom>
          <a:noFill/>
        </p:spPr>
        <p:txBody>
          <a:bodyPr wrap="none" rtlCol="0">
            <a:spAutoFit/>
          </a:bodyPr>
          <a:lstStyle/>
          <a:p>
            <a:pPr algn="ctr"/>
            <a:r>
              <a:rPr lang="en-US" sz="1500">
                <a:ea typeface="Work Sans Medium" panose="020B0706030804020204" pitchFamily="34" charset="0"/>
                <a:cs typeface="Work Sans Medium" panose="020B0706030804020204" pitchFamily="34" charset="0"/>
              </a:rPr>
              <a:t>START</a:t>
            </a:r>
          </a:p>
        </p:txBody>
      </p:sp>
      <p:sp>
        <p:nvSpPr>
          <p:cNvPr id="37" name="TextBox 36"/>
          <p:cNvSpPr txBox="1"/>
          <p:nvPr/>
        </p:nvSpPr>
        <p:spPr>
          <a:xfrm>
            <a:off x="3024691" y="4579616"/>
            <a:ext cx="1138453" cy="323165"/>
          </a:xfrm>
          <a:prstGeom prst="rect">
            <a:avLst/>
          </a:prstGeom>
          <a:noFill/>
        </p:spPr>
        <p:txBody>
          <a:bodyPr wrap="none" rtlCol="0">
            <a:spAutoFit/>
          </a:bodyPr>
          <a:lstStyle/>
          <a:p>
            <a:pPr algn="ctr"/>
            <a:r>
              <a:rPr lang="en-US" sz="1500">
                <a:ea typeface="Work Sans Medium" panose="020B0706030804020204" pitchFamily="34" charset="0"/>
                <a:cs typeface="Work Sans Medium" panose="020B0706030804020204" pitchFamily="34" charset="0"/>
              </a:rPr>
              <a:t>STEP ONE</a:t>
            </a:r>
          </a:p>
        </p:txBody>
      </p:sp>
      <p:sp>
        <p:nvSpPr>
          <p:cNvPr id="38" name="TextBox 37"/>
          <p:cNvSpPr txBox="1"/>
          <p:nvPr/>
        </p:nvSpPr>
        <p:spPr>
          <a:xfrm>
            <a:off x="5498027" y="4579616"/>
            <a:ext cx="1173719" cy="323165"/>
          </a:xfrm>
          <a:prstGeom prst="rect">
            <a:avLst/>
          </a:prstGeom>
          <a:noFill/>
        </p:spPr>
        <p:txBody>
          <a:bodyPr wrap="none" rtlCol="0">
            <a:spAutoFit/>
          </a:bodyPr>
          <a:lstStyle/>
          <a:p>
            <a:pPr algn="ctr"/>
            <a:r>
              <a:rPr lang="en-US" sz="1500">
                <a:ea typeface="Work Sans Medium" panose="020B0706030804020204" pitchFamily="34" charset="0"/>
                <a:cs typeface="Work Sans Medium" panose="020B0706030804020204" pitchFamily="34" charset="0"/>
              </a:rPr>
              <a:t>STEP TWO</a:t>
            </a:r>
          </a:p>
        </p:txBody>
      </p:sp>
      <p:sp>
        <p:nvSpPr>
          <p:cNvPr id="39" name="TextBox 38"/>
          <p:cNvSpPr txBox="1"/>
          <p:nvPr/>
        </p:nvSpPr>
        <p:spPr>
          <a:xfrm>
            <a:off x="7895220" y="4579616"/>
            <a:ext cx="1361270" cy="323165"/>
          </a:xfrm>
          <a:prstGeom prst="rect">
            <a:avLst/>
          </a:prstGeom>
          <a:noFill/>
        </p:spPr>
        <p:txBody>
          <a:bodyPr wrap="none" rtlCol="0">
            <a:spAutoFit/>
          </a:bodyPr>
          <a:lstStyle/>
          <a:p>
            <a:pPr algn="ctr"/>
            <a:r>
              <a:rPr lang="en-US" sz="1500">
                <a:ea typeface="Work Sans Medium" panose="020B0706030804020204" pitchFamily="34" charset="0"/>
                <a:cs typeface="Work Sans Medium" panose="020B0706030804020204" pitchFamily="34" charset="0"/>
              </a:rPr>
              <a:t>STEP THREE</a:t>
            </a:r>
          </a:p>
        </p:txBody>
      </p:sp>
      <p:sp>
        <p:nvSpPr>
          <p:cNvPr id="40" name="TextBox 39"/>
          <p:cNvSpPr txBox="1"/>
          <p:nvPr/>
        </p:nvSpPr>
        <p:spPr>
          <a:xfrm>
            <a:off x="10683112" y="4579616"/>
            <a:ext cx="822662" cy="323165"/>
          </a:xfrm>
          <a:prstGeom prst="rect">
            <a:avLst/>
          </a:prstGeom>
          <a:noFill/>
        </p:spPr>
        <p:txBody>
          <a:bodyPr wrap="none" rtlCol="0">
            <a:spAutoFit/>
          </a:bodyPr>
          <a:lstStyle/>
          <a:p>
            <a:pPr algn="ctr"/>
            <a:r>
              <a:rPr lang="en-US" sz="1500">
                <a:ea typeface="Work Sans Medium" panose="020B0706030804020204" pitchFamily="34" charset="0"/>
                <a:cs typeface="Work Sans Medium" panose="020B0706030804020204" pitchFamily="34" charset="0"/>
              </a:rPr>
              <a:t>FINISH</a:t>
            </a:r>
          </a:p>
        </p:txBody>
      </p:sp>
      <p:sp>
        <p:nvSpPr>
          <p:cNvPr id="41" name="Rectangle 40"/>
          <p:cNvSpPr/>
          <p:nvPr/>
        </p:nvSpPr>
        <p:spPr>
          <a:xfrm>
            <a:off x="1593287" y="5207251"/>
            <a:ext cx="9005426" cy="818147"/>
          </a:xfrm>
          <a:prstGeom prst="rect">
            <a:avLst/>
          </a:prstGeom>
          <a:noFill/>
          <a:ln w="6350">
            <a:solidFill>
              <a:schemeClr val="tx1">
                <a:alpha val="2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tIns="72000" bIns="108000" rtlCol="0" anchor="ctr" anchorCtr="1"/>
          <a:lstStyle/>
          <a:p>
            <a:pPr algn="ctr">
              <a:lnSpc>
                <a:spcPct val="120000"/>
              </a:lnSpc>
            </a:pPr>
            <a:r>
              <a:rPr lang="en-US" sz="1500">
                <a:solidFill>
                  <a:schemeClr val="tx2"/>
                </a:solidFill>
                <a:cs typeface="Work Sans" panose="020B0604020202020204" pitchFamily="34" charset="0"/>
              </a:rPr>
              <a:t>Lorem ipsum dolor sit </a:t>
            </a:r>
            <a:r>
              <a:rPr lang="en-US" sz="1500" err="1">
                <a:solidFill>
                  <a:schemeClr val="tx2"/>
                </a:solidFill>
                <a:cs typeface="Work Sans" panose="020B0604020202020204" pitchFamily="34" charset="0"/>
              </a:rPr>
              <a:t>amet</a:t>
            </a:r>
            <a:r>
              <a:rPr lang="en-US" sz="1500">
                <a:solidFill>
                  <a:schemeClr val="tx2"/>
                </a:solidFill>
                <a:cs typeface="Work Sans" panose="020B0604020202020204" pitchFamily="34" charset="0"/>
              </a:rPr>
              <a:t>, </a:t>
            </a:r>
            <a:r>
              <a:rPr lang="en-US" sz="1500" err="1">
                <a:solidFill>
                  <a:schemeClr val="tx2"/>
                </a:solidFill>
                <a:cs typeface="Work Sans" panose="020B0604020202020204" pitchFamily="34" charset="0"/>
              </a:rPr>
              <a:t>consectetuer</a:t>
            </a:r>
            <a:r>
              <a:rPr lang="en-US" sz="1500">
                <a:solidFill>
                  <a:schemeClr val="tx2"/>
                </a:solidFill>
                <a:cs typeface="Work Sans" panose="020B0604020202020204" pitchFamily="34" charset="0"/>
              </a:rPr>
              <a:t> </a:t>
            </a:r>
            <a:r>
              <a:rPr lang="en-US" sz="1500" err="1">
                <a:solidFill>
                  <a:schemeClr val="tx2"/>
                </a:solidFill>
                <a:cs typeface="Work Sans" panose="020B0604020202020204" pitchFamily="34" charset="0"/>
              </a:rPr>
              <a:t>adipiscing</a:t>
            </a:r>
            <a:r>
              <a:rPr lang="en-US" sz="1500">
                <a:solidFill>
                  <a:schemeClr val="tx2"/>
                </a:solidFill>
                <a:cs typeface="Work Sans" panose="020B0604020202020204" pitchFamily="34" charset="0"/>
              </a:rPr>
              <a:t> </a:t>
            </a:r>
            <a:r>
              <a:rPr lang="en-US" sz="1500" err="1">
                <a:solidFill>
                  <a:schemeClr val="tx2"/>
                </a:solidFill>
                <a:cs typeface="Work Sans" panose="020B0604020202020204" pitchFamily="34" charset="0"/>
              </a:rPr>
              <a:t>elit</a:t>
            </a:r>
            <a:r>
              <a:rPr lang="en-US" sz="1500">
                <a:solidFill>
                  <a:schemeClr val="tx2"/>
                </a:solidFill>
                <a:cs typeface="Work Sans" panose="020B0604020202020204" pitchFamily="34" charset="0"/>
              </a:rPr>
              <a:t>, </a:t>
            </a:r>
            <a:r>
              <a:rPr lang="en-US" sz="1500" err="1">
                <a:solidFill>
                  <a:schemeClr val="accent5"/>
                </a:solidFill>
                <a:ea typeface="Work Sans Medium" panose="020B0706030804020204" pitchFamily="34" charset="0"/>
                <a:cs typeface="Work Sans Medium" panose="020B0706030804020204" pitchFamily="34" charset="0"/>
              </a:rPr>
              <a:t>sed</a:t>
            </a:r>
            <a:r>
              <a:rPr lang="en-US" sz="1500">
                <a:solidFill>
                  <a:schemeClr val="accent5"/>
                </a:solidFill>
                <a:ea typeface="Work Sans Medium" panose="020B0706030804020204" pitchFamily="34" charset="0"/>
                <a:cs typeface="Work Sans Medium" panose="020B0706030804020204" pitchFamily="34" charset="0"/>
              </a:rPr>
              <a:t> </a:t>
            </a:r>
            <a:r>
              <a:rPr lang="en-US" sz="1500" err="1">
                <a:solidFill>
                  <a:schemeClr val="accent5"/>
                </a:solidFill>
                <a:ea typeface="Work Sans Medium" panose="020B0706030804020204" pitchFamily="34" charset="0"/>
                <a:cs typeface="Work Sans Medium" panose="020B0706030804020204" pitchFamily="34" charset="0"/>
              </a:rPr>
              <a:t>diam</a:t>
            </a:r>
            <a:r>
              <a:rPr lang="en-US" sz="1500">
                <a:solidFill>
                  <a:schemeClr val="accent5"/>
                </a:solidFill>
                <a:ea typeface="Work Sans Medium" panose="020B0706030804020204" pitchFamily="34" charset="0"/>
                <a:cs typeface="Work Sans Medium" panose="020B0706030804020204" pitchFamily="34" charset="0"/>
              </a:rPr>
              <a:t> </a:t>
            </a:r>
            <a:r>
              <a:rPr lang="en-US" sz="1500" err="1">
                <a:solidFill>
                  <a:schemeClr val="accent5"/>
                </a:solidFill>
                <a:ea typeface="Work Sans Medium" panose="020B0706030804020204" pitchFamily="34" charset="0"/>
                <a:cs typeface="Work Sans Medium" panose="020B0706030804020204" pitchFamily="34" charset="0"/>
              </a:rPr>
              <a:t>nonummy</a:t>
            </a:r>
            <a:r>
              <a:rPr lang="en-US" sz="1500">
                <a:solidFill>
                  <a:schemeClr val="accent5"/>
                </a:solidFill>
                <a:ea typeface="Work Sans Medium" panose="020B0706030804020204" pitchFamily="34" charset="0"/>
                <a:cs typeface="Work Sans Medium" panose="020B0706030804020204" pitchFamily="34" charset="0"/>
              </a:rPr>
              <a:t> </a:t>
            </a:r>
            <a:r>
              <a:rPr lang="en-US" sz="1500" err="1">
                <a:solidFill>
                  <a:schemeClr val="tx2"/>
                </a:solidFill>
                <a:cs typeface="Work Sans" panose="020B0604020202020204" pitchFamily="34" charset="0"/>
              </a:rPr>
              <a:t>nibh</a:t>
            </a:r>
            <a:r>
              <a:rPr lang="en-US" sz="1500">
                <a:solidFill>
                  <a:schemeClr val="tx2"/>
                </a:solidFill>
                <a:cs typeface="Work Sans" panose="020B0604020202020204" pitchFamily="34" charset="0"/>
              </a:rPr>
              <a:t> </a:t>
            </a:r>
            <a:r>
              <a:rPr lang="en-US" sz="1500" err="1">
                <a:solidFill>
                  <a:schemeClr val="tx2"/>
                </a:solidFill>
                <a:cs typeface="Work Sans" panose="020B0604020202020204" pitchFamily="34" charset="0"/>
              </a:rPr>
              <a:t>euismod</a:t>
            </a:r>
            <a:r>
              <a:rPr lang="en-US" sz="1500">
                <a:solidFill>
                  <a:schemeClr val="tx2"/>
                </a:solidFill>
                <a:cs typeface="Work Sans" panose="020B0604020202020204" pitchFamily="34" charset="0"/>
              </a:rPr>
              <a:t> </a:t>
            </a:r>
            <a:br>
              <a:rPr lang="en-US" sz="1500">
                <a:solidFill>
                  <a:schemeClr val="tx2"/>
                </a:solidFill>
                <a:cs typeface="Work Sans" panose="020B0604020202020204" pitchFamily="34" charset="0"/>
              </a:rPr>
            </a:br>
            <a:r>
              <a:rPr lang="en-US" sz="1500" err="1">
                <a:solidFill>
                  <a:schemeClr val="tx2"/>
                </a:solidFill>
                <a:cs typeface="Work Sans" panose="020B0604020202020204" pitchFamily="34" charset="0"/>
              </a:rPr>
              <a:t>tincidunt</a:t>
            </a:r>
            <a:r>
              <a:rPr lang="en-US" sz="1500">
                <a:solidFill>
                  <a:schemeClr val="tx2"/>
                </a:solidFill>
                <a:cs typeface="Work Sans" panose="020B0604020202020204" pitchFamily="34" charset="0"/>
              </a:rPr>
              <a:t> </a:t>
            </a:r>
            <a:r>
              <a:rPr lang="en-US" sz="1500" err="1">
                <a:solidFill>
                  <a:schemeClr val="accent5"/>
                </a:solidFill>
                <a:ea typeface="Work Sans Medium" panose="020B0706030804020204" pitchFamily="34" charset="0"/>
                <a:cs typeface="Work Sans Medium" panose="020B0706030804020204" pitchFamily="34" charset="0"/>
              </a:rPr>
              <a:t>ut</a:t>
            </a:r>
            <a:r>
              <a:rPr lang="en-US" sz="1500">
                <a:solidFill>
                  <a:schemeClr val="accent5"/>
                </a:solidFill>
                <a:ea typeface="Work Sans Medium" panose="020B0706030804020204" pitchFamily="34" charset="0"/>
                <a:cs typeface="Work Sans Medium" panose="020B0706030804020204" pitchFamily="34" charset="0"/>
              </a:rPr>
              <a:t> lorem </a:t>
            </a:r>
            <a:r>
              <a:rPr lang="en-US" sz="1500" err="1">
                <a:solidFill>
                  <a:schemeClr val="accent5"/>
                </a:solidFill>
                <a:ea typeface="Work Sans Medium" panose="020B0706030804020204" pitchFamily="34" charset="0"/>
                <a:cs typeface="Work Sans Medium" panose="020B0706030804020204" pitchFamily="34" charset="0"/>
              </a:rPr>
              <a:t>dolorem</a:t>
            </a:r>
            <a:r>
              <a:rPr lang="en-US" sz="1500">
                <a:solidFill>
                  <a:schemeClr val="accent5"/>
                </a:solidFill>
                <a:ea typeface="Work Sans Medium" panose="020B0706030804020204" pitchFamily="34" charset="0"/>
                <a:cs typeface="Work Sans Medium" panose="020B0706030804020204" pitchFamily="34" charset="0"/>
              </a:rPr>
              <a:t> </a:t>
            </a:r>
            <a:r>
              <a:rPr lang="en-US" sz="1500" err="1">
                <a:solidFill>
                  <a:schemeClr val="accent5"/>
                </a:solidFill>
                <a:ea typeface="Work Sans Medium" panose="020B0706030804020204" pitchFamily="34" charset="0"/>
                <a:cs typeface="Work Sans Medium" panose="020B0706030804020204" pitchFamily="34" charset="0"/>
              </a:rPr>
              <a:t>elis</a:t>
            </a:r>
            <a:r>
              <a:rPr lang="en-US" sz="1500">
                <a:solidFill>
                  <a:schemeClr val="accent5"/>
                </a:solidFill>
                <a:ea typeface="Work Sans Medium" panose="020B0706030804020204" pitchFamily="34" charset="0"/>
                <a:cs typeface="Work Sans Medium" panose="020B0706030804020204" pitchFamily="34" charset="0"/>
              </a:rPr>
              <a:t> </a:t>
            </a:r>
            <a:r>
              <a:rPr lang="en-US" sz="1500" err="1">
                <a:solidFill>
                  <a:schemeClr val="accent5"/>
                </a:solidFill>
                <a:ea typeface="Work Sans Medium" panose="020B0706030804020204" pitchFamily="34" charset="0"/>
                <a:cs typeface="Work Sans Medium" panose="020B0706030804020204" pitchFamily="34" charset="0"/>
              </a:rPr>
              <a:t>amet</a:t>
            </a:r>
            <a:r>
              <a:rPr lang="en-US" sz="1500">
                <a:solidFill>
                  <a:schemeClr val="accent5"/>
                </a:solidFill>
                <a:ea typeface="Work Sans Medium" panose="020B0706030804020204" pitchFamily="34" charset="0"/>
                <a:cs typeface="Work Sans Medium" panose="020B0706030804020204" pitchFamily="34" charset="0"/>
              </a:rPr>
              <a:t> </a:t>
            </a:r>
            <a:r>
              <a:rPr lang="en-US" sz="1500" err="1">
                <a:solidFill>
                  <a:schemeClr val="tx2"/>
                </a:solidFill>
                <a:cs typeface="Work Sans" panose="020B0604020202020204" pitchFamily="34" charset="0"/>
              </a:rPr>
              <a:t>consectetuer</a:t>
            </a:r>
            <a:r>
              <a:rPr lang="en-US" sz="1500">
                <a:solidFill>
                  <a:schemeClr val="tx2"/>
                </a:solidFill>
                <a:cs typeface="Work Sans" panose="020B0604020202020204" pitchFamily="34" charset="0"/>
              </a:rPr>
              <a:t> </a:t>
            </a:r>
            <a:r>
              <a:rPr lang="en-US" sz="1500" err="1">
                <a:solidFill>
                  <a:schemeClr val="tx2"/>
                </a:solidFill>
                <a:cs typeface="Work Sans" panose="020B0604020202020204" pitchFamily="34" charset="0"/>
              </a:rPr>
              <a:t>adipiscing</a:t>
            </a:r>
            <a:r>
              <a:rPr lang="en-US" sz="1500">
                <a:solidFill>
                  <a:schemeClr val="tx2"/>
                </a:solidFill>
                <a:cs typeface="Work Sans" panose="020B0604020202020204" pitchFamily="34" charset="0"/>
              </a:rPr>
              <a:t> </a:t>
            </a:r>
            <a:r>
              <a:rPr lang="en-US" sz="1500" err="1">
                <a:solidFill>
                  <a:schemeClr val="tx2"/>
                </a:solidFill>
                <a:cs typeface="Work Sans" panose="020B0604020202020204" pitchFamily="34" charset="0"/>
              </a:rPr>
              <a:t>elit</a:t>
            </a:r>
            <a:r>
              <a:rPr lang="en-US" sz="1500">
                <a:solidFill>
                  <a:schemeClr val="tx2"/>
                </a:solidFill>
                <a:cs typeface="Work Sans" panose="020B0604020202020204" pitchFamily="34" charset="0"/>
              </a:rPr>
              <a:t>, </a:t>
            </a:r>
            <a:r>
              <a:rPr lang="en-US" sz="1500" err="1">
                <a:solidFill>
                  <a:schemeClr val="tx2"/>
                </a:solidFill>
                <a:cs typeface="Work Sans" panose="020B0604020202020204" pitchFamily="34" charset="0"/>
              </a:rPr>
              <a:t>sed</a:t>
            </a:r>
            <a:r>
              <a:rPr lang="en-US" sz="1500">
                <a:solidFill>
                  <a:schemeClr val="tx2"/>
                </a:solidFill>
                <a:cs typeface="Work Sans" panose="020B0604020202020204" pitchFamily="34" charset="0"/>
              </a:rPr>
              <a:t> </a:t>
            </a:r>
            <a:r>
              <a:rPr lang="en-US" sz="1500" err="1">
                <a:solidFill>
                  <a:schemeClr val="tx2"/>
                </a:solidFill>
                <a:cs typeface="Work Sans" panose="020B0604020202020204" pitchFamily="34" charset="0"/>
              </a:rPr>
              <a:t>diam</a:t>
            </a:r>
            <a:r>
              <a:rPr lang="en-US" sz="1500">
                <a:solidFill>
                  <a:schemeClr val="tx2"/>
                </a:solidFill>
                <a:cs typeface="Work Sans" panose="020B0604020202020204" pitchFamily="34" charset="0"/>
              </a:rPr>
              <a:t> </a:t>
            </a:r>
            <a:r>
              <a:rPr lang="en-US" sz="1500" err="1">
                <a:solidFill>
                  <a:schemeClr val="tx2"/>
                </a:solidFill>
                <a:cs typeface="Work Sans" panose="020B0604020202020204" pitchFamily="34" charset="0"/>
              </a:rPr>
              <a:t>nonummy</a:t>
            </a:r>
            <a:r>
              <a:rPr lang="en-US" sz="1500">
                <a:solidFill>
                  <a:schemeClr val="tx2"/>
                </a:solidFill>
                <a:cs typeface="Work Sans" panose="020B0604020202020204" pitchFamily="34" charset="0"/>
              </a:rPr>
              <a:t>. </a:t>
            </a:r>
          </a:p>
        </p:txBody>
      </p:sp>
      <p:sp>
        <p:nvSpPr>
          <p:cNvPr id="19" name="Slide Number Placeholder 18">
            <a:extLst>
              <a:ext uri="{FF2B5EF4-FFF2-40B4-BE49-F238E27FC236}">
                <a16:creationId xmlns:a16="http://schemas.microsoft.com/office/drawing/2014/main" id="{BDE5AE49-9D77-49BB-A6D0-6785C7C63D99}"/>
              </a:ext>
            </a:extLst>
          </p:cNvPr>
          <p:cNvSpPr>
            <a:spLocks noGrp="1"/>
          </p:cNvSpPr>
          <p:nvPr>
            <p:ph type="sldNum" sz="quarter" idx="10"/>
          </p:nvPr>
        </p:nvSpPr>
        <p:spPr/>
        <p:txBody>
          <a:bodyPr/>
          <a:lstStyle/>
          <a:p>
            <a:fld id="{4E6DB2D9-BBD8-435B-B34A-9B8472CE273E}" type="slidenum">
              <a:rPr lang="en-US" smtClean="0"/>
              <a:pPr/>
              <a:t>61</a:t>
            </a:fld>
            <a:endParaRPr lang="en-US"/>
          </a:p>
        </p:txBody>
      </p:sp>
      <p:sp>
        <p:nvSpPr>
          <p:cNvPr id="20" name="Date Placeholder 19">
            <a:extLst>
              <a:ext uri="{FF2B5EF4-FFF2-40B4-BE49-F238E27FC236}">
                <a16:creationId xmlns:a16="http://schemas.microsoft.com/office/drawing/2014/main" id="{FDDC522C-DCBB-4B47-88C8-06C275A6103C}"/>
              </a:ext>
            </a:extLst>
          </p:cNvPr>
          <p:cNvSpPr>
            <a:spLocks noGrp="1"/>
          </p:cNvSpPr>
          <p:nvPr>
            <p:ph type="dt" sz="half" idx="13"/>
          </p:nvPr>
        </p:nvSpPr>
        <p:spPr/>
        <p:txBody>
          <a:bodyPr/>
          <a:lstStyle/>
          <a:p>
            <a:fld id="{6F101552-62CD-4527-B95C-80063901E018}" type="datetime1">
              <a:rPr lang="en-US" smtClean="0"/>
              <a:t>7/24/2019</a:t>
            </a:fld>
            <a:endParaRPr lang="en-US"/>
          </a:p>
        </p:txBody>
      </p:sp>
      <p:grpSp>
        <p:nvGrpSpPr>
          <p:cNvPr id="116" name="Group 115">
            <a:extLst>
              <a:ext uri="{FF2B5EF4-FFF2-40B4-BE49-F238E27FC236}">
                <a16:creationId xmlns:a16="http://schemas.microsoft.com/office/drawing/2014/main" id="{CD8DFBA5-CC6E-476D-BDDF-34C4F0B5EB53}"/>
              </a:ext>
            </a:extLst>
          </p:cNvPr>
          <p:cNvGrpSpPr>
            <a:grpSpLocks noChangeAspect="1"/>
          </p:cNvGrpSpPr>
          <p:nvPr/>
        </p:nvGrpSpPr>
        <p:grpSpPr>
          <a:xfrm>
            <a:off x="637849" y="3458358"/>
            <a:ext cx="947338" cy="947338"/>
            <a:chOff x="1315586" y="3197541"/>
            <a:chExt cx="947338" cy="947338"/>
          </a:xfrm>
        </p:grpSpPr>
        <p:sp>
          <p:nvSpPr>
            <p:cNvPr id="117" name="Rectangle 116">
              <a:extLst>
                <a:ext uri="{FF2B5EF4-FFF2-40B4-BE49-F238E27FC236}">
                  <a16:creationId xmlns:a16="http://schemas.microsoft.com/office/drawing/2014/main" id="{63469324-A77C-47F8-8E4B-C42392488D45}"/>
                </a:ext>
              </a:extLst>
            </p:cNvPr>
            <p:cNvSpPr>
              <a:spLocks noChangeAspect="1"/>
            </p:cNvSpPr>
            <p:nvPr/>
          </p:nvSpPr>
          <p:spPr>
            <a:xfrm>
              <a:off x="1315586" y="3197541"/>
              <a:ext cx="947338" cy="9473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Freeform 27">
              <a:extLst>
                <a:ext uri="{FF2B5EF4-FFF2-40B4-BE49-F238E27FC236}">
                  <a16:creationId xmlns:a16="http://schemas.microsoft.com/office/drawing/2014/main" id="{D32C67B0-50F5-45B7-A9C8-5C990CD6CCD8}"/>
                </a:ext>
              </a:extLst>
            </p:cNvPr>
            <p:cNvSpPr>
              <a:spLocks noChangeAspect="1" noEditPoints="1"/>
            </p:cNvSpPr>
            <p:nvPr/>
          </p:nvSpPr>
          <p:spPr bwMode="auto">
            <a:xfrm>
              <a:off x="1586038" y="3437254"/>
              <a:ext cx="427698" cy="435600"/>
            </a:xfrm>
            <a:custGeom>
              <a:avLst/>
              <a:gdLst>
                <a:gd name="T0" fmla="*/ 433 w 433"/>
                <a:gd name="T1" fmla="*/ 354 h 441"/>
                <a:gd name="T2" fmla="*/ 433 w 433"/>
                <a:gd name="T3" fmla="*/ 441 h 441"/>
                <a:gd name="T4" fmla="*/ 1 w 433"/>
                <a:gd name="T5" fmla="*/ 441 h 441"/>
                <a:gd name="T6" fmla="*/ 1 w 433"/>
                <a:gd name="T7" fmla="*/ 354 h 441"/>
                <a:gd name="T8" fmla="*/ 433 w 433"/>
                <a:gd name="T9" fmla="*/ 354 h 441"/>
                <a:gd name="T10" fmla="*/ 86 w 433"/>
                <a:gd name="T11" fmla="*/ 122 h 441"/>
                <a:gd name="T12" fmla="*/ 0 w 433"/>
                <a:gd name="T13" fmla="*/ 122 h 441"/>
                <a:gd name="T14" fmla="*/ 0 w 433"/>
                <a:gd name="T15" fmla="*/ 293 h 441"/>
                <a:gd name="T16" fmla="*/ 86 w 433"/>
                <a:gd name="T17" fmla="*/ 293 h 441"/>
                <a:gd name="T18" fmla="*/ 86 w 433"/>
                <a:gd name="T19" fmla="*/ 122 h 441"/>
                <a:gd name="T20" fmla="*/ 202 w 433"/>
                <a:gd name="T21" fmla="*/ 47 h 441"/>
                <a:gd name="T22" fmla="*/ 116 w 433"/>
                <a:gd name="T23" fmla="*/ 47 h 441"/>
                <a:gd name="T24" fmla="*/ 116 w 433"/>
                <a:gd name="T25" fmla="*/ 293 h 441"/>
                <a:gd name="T26" fmla="*/ 202 w 433"/>
                <a:gd name="T27" fmla="*/ 293 h 441"/>
                <a:gd name="T28" fmla="*/ 202 w 433"/>
                <a:gd name="T29" fmla="*/ 47 h 441"/>
                <a:gd name="T30" fmla="*/ 318 w 433"/>
                <a:gd name="T31" fmla="*/ 86 h 441"/>
                <a:gd name="T32" fmla="*/ 232 w 433"/>
                <a:gd name="T33" fmla="*/ 86 h 441"/>
                <a:gd name="T34" fmla="*/ 232 w 433"/>
                <a:gd name="T35" fmla="*/ 293 h 441"/>
                <a:gd name="T36" fmla="*/ 318 w 433"/>
                <a:gd name="T37" fmla="*/ 293 h 441"/>
                <a:gd name="T38" fmla="*/ 318 w 433"/>
                <a:gd name="T39" fmla="*/ 86 h 441"/>
                <a:gd name="T40" fmla="*/ 433 w 433"/>
                <a:gd name="T41" fmla="*/ 0 h 441"/>
                <a:gd name="T42" fmla="*/ 347 w 433"/>
                <a:gd name="T43" fmla="*/ 0 h 441"/>
                <a:gd name="T44" fmla="*/ 347 w 433"/>
                <a:gd name="T45" fmla="*/ 293 h 441"/>
                <a:gd name="T46" fmla="*/ 433 w 433"/>
                <a:gd name="T47" fmla="*/ 293 h 441"/>
                <a:gd name="T48" fmla="*/ 433 w 433"/>
                <a:gd name="T49" fmla="*/ 0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33" h="441">
                  <a:moveTo>
                    <a:pt x="433" y="354"/>
                  </a:moveTo>
                  <a:lnTo>
                    <a:pt x="433" y="441"/>
                  </a:lnTo>
                  <a:lnTo>
                    <a:pt x="1" y="441"/>
                  </a:lnTo>
                  <a:lnTo>
                    <a:pt x="1" y="354"/>
                  </a:lnTo>
                  <a:lnTo>
                    <a:pt x="433" y="354"/>
                  </a:lnTo>
                  <a:close/>
                  <a:moveTo>
                    <a:pt x="86" y="122"/>
                  </a:moveTo>
                  <a:lnTo>
                    <a:pt x="0" y="122"/>
                  </a:lnTo>
                  <a:lnTo>
                    <a:pt x="0" y="293"/>
                  </a:lnTo>
                  <a:lnTo>
                    <a:pt x="86" y="293"/>
                  </a:lnTo>
                  <a:lnTo>
                    <a:pt x="86" y="122"/>
                  </a:lnTo>
                  <a:close/>
                  <a:moveTo>
                    <a:pt x="202" y="47"/>
                  </a:moveTo>
                  <a:lnTo>
                    <a:pt x="116" y="47"/>
                  </a:lnTo>
                  <a:lnTo>
                    <a:pt x="116" y="293"/>
                  </a:lnTo>
                  <a:lnTo>
                    <a:pt x="202" y="293"/>
                  </a:lnTo>
                  <a:lnTo>
                    <a:pt x="202" y="47"/>
                  </a:lnTo>
                  <a:close/>
                  <a:moveTo>
                    <a:pt x="318" y="86"/>
                  </a:moveTo>
                  <a:lnTo>
                    <a:pt x="232" y="86"/>
                  </a:lnTo>
                  <a:lnTo>
                    <a:pt x="232" y="293"/>
                  </a:lnTo>
                  <a:lnTo>
                    <a:pt x="318" y="293"/>
                  </a:lnTo>
                  <a:lnTo>
                    <a:pt x="318" y="86"/>
                  </a:lnTo>
                  <a:close/>
                  <a:moveTo>
                    <a:pt x="433" y="0"/>
                  </a:moveTo>
                  <a:lnTo>
                    <a:pt x="347" y="0"/>
                  </a:lnTo>
                  <a:lnTo>
                    <a:pt x="347" y="293"/>
                  </a:lnTo>
                  <a:lnTo>
                    <a:pt x="433" y="293"/>
                  </a:lnTo>
                  <a:lnTo>
                    <a:pt x="433" y="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71545535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7459" y="515462"/>
            <a:ext cx="11117083" cy="600164"/>
          </a:xfrm>
        </p:spPr>
        <p:txBody>
          <a:bodyPr/>
          <a:lstStyle/>
          <a:p>
            <a:r>
              <a:rPr lang="en-US"/>
              <a:t>Funnel</a:t>
            </a:r>
          </a:p>
        </p:txBody>
      </p:sp>
      <p:sp>
        <p:nvSpPr>
          <p:cNvPr id="13" name="Text Placeholder 12"/>
          <p:cNvSpPr>
            <a:spLocks noGrp="1"/>
          </p:cNvSpPr>
          <p:nvPr>
            <p:ph type="body" sz="quarter" idx="12"/>
          </p:nvPr>
        </p:nvSpPr>
        <p:spPr/>
        <p:txBody>
          <a:bodyPr/>
          <a:lstStyle/>
          <a:p>
            <a:r>
              <a:rPr lang="en-US"/>
              <a:t>Subtitle goes here</a:t>
            </a:r>
          </a:p>
        </p:txBody>
      </p:sp>
      <p:sp>
        <p:nvSpPr>
          <p:cNvPr id="28" name="TextBox 27"/>
          <p:cNvSpPr txBox="1"/>
          <p:nvPr/>
        </p:nvSpPr>
        <p:spPr>
          <a:xfrm>
            <a:off x="1077937" y="2553018"/>
            <a:ext cx="2471443" cy="513346"/>
          </a:xfrm>
          <a:prstGeom prst="rect">
            <a:avLst/>
          </a:prstGeom>
          <a:noFill/>
        </p:spPr>
        <p:txBody>
          <a:bodyPr wrap="square" rtlCol="0">
            <a:spAutoFit/>
          </a:bodyPr>
          <a:lstStyle/>
          <a:p>
            <a:pPr algn="ctr">
              <a:lnSpc>
                <a:spcPct val="114000"/>
              </a:lnSpc>
            </a:pPr>
            <a:r>
              <a:rPr lang="en-US" sz="1200"/>
              <a:t>Amet, consectetuer adipiscing elit, sed diam nonummy nibh.</a:t>
            </a:r>
          </a:p>
        </p:txBody>
      </p:sp>
      <p:sp>
        <p:nvSpPr>
          <p:cNvPr id="29" name="TextBox 28"/>
          <p:cNvSpPr txBox="1"/>
          <p:nvPr/>
        </p:nvSpPr>
        <p:spPr>
          <a:xfrm>
            <a:off x="1077936" y="4477826"/>
            <a:ext cx="2471443" cy="513346"/>
          </a:xfrm>
          <a:prstGeom prst="rect">
            <a:avLst/>
          </a:prstGeom>
          <a:noFill/>
        </p:spPr>
        <p:txBody>
          <a:bodyPr wrap="square" rtlCol="0">
            <a:spAutoFit/>
          </a:bodyPr>
          <a:lstStyle/>
          <a:p>
            <a:pPr algn="ctr">
              <a:lnSpc>
                <a:spcPct val="114000"/>
              </a:lnSpc>
            </a:pPr>
            <a:r>
              <a:rPr lang="en-US" sz="1200"/>
              <a:t>Amet, consectetuer adipiscing elit, sed diam nonummy nibh.</a:t>
            </a:r>
          </a:p>
        </p:txBody>
      </p:sp>
      <p:sp>
        <p:nvSpPr>
          <p:cNvPr id="30" name="TextBox 29"/>
          <p:cNvSpPr txBox="1"/>
          <p:nvPr/>
        </p:nvSpPr>
        <p:spPr>
          <a:xfrm>
            <a:off x="8647447" y="3532854"/>
            <a:ext cx="2471443" cy="513346"/>
          </a:xfrm>
          <a:prstGeom prst="rect">
            <a:avLst/>
          </a:prstGeom>
          <a:noFill/>
        </p:spPr>
        <p:txBody>
          <a:bodyPr wrap="square" rtlCol="0">
            <a:spAutoFit/>
          </a:bodyPr>
          <a:lstStyle/>
          <a:p>
            <a:pPr algn="ctr">
              <a:lnSpc>
                <a:spcPct val="114000"/>
              </a:lnSpc>
            </a:pPr>
            <a:r>
              <a:rPr lang="en-US" sz="1200"/>
              <a:t>Amet, consectetuer adipiscing elit, sed diam nonummy nibh.</a:t>
            </a:r>
          </a:p>
        </p:txBody>
      </p:sp>
      <p:sp>
        <p:nvSpPr>
          <p:cNvPr id="31" name="TextBox 30"/>
          <p:cNvSpPr txBox="1"/>
          <p:nvPr/>
        </p:nvSpPr>
        <p:spPr>
          <a:xfrm>
            <a:off x="8647446" y="5457662"/>
            <a:ext cx="2471443" cy="513346"/>
          </a:xfrm>
          <a:prstGeom prst="rect">
            <a:avLst/>
          </a:prstGeom>
          <a:noFill/>
        </p:spPr>
        <p:txBody>
          <a:bodyPr wrap="square" rtlCol="0">
            <a:spAutoFit/>
          </a:bodyPr>
          <a:lstStyle/>
          <a:p>
            <a:pPr algn="ctr">
              <a:lnSpc>
                <a:spcPct val="114000"/>
              </a:lnSpc>
            </a:pPr>
            <a:r>
              <a:rPr lang="en-US" sz="1200"/>
              <a:t>Amet, consectetuer adipiscing elit, sed diam nonummy nibh.</a:t>
            </a:r>
          </a:p>
        </p:txBody>
      </p:sp>
      <p:grpSp>
        <p:nvGrpSpPr>
          <p:cNvPr id="57" name="Group 56"/>
          <p:cNvGrpSpPr/>
          <p:nvPr/>
        </p:nvGrpSpPr>
        <p:grpSpPr>
          <a:xfrm>
            <a:off x="3379481" y="1674847"/>
            <a:ext cx="5433038" cy="4357653"/>
            <a:chOff x="3374412" y="1674847"/>
            <a:chExt cx="5433038" cy="4357653"/>
          </a:xfrm>
        </p:grpSpPr>
        <p:grpSp>
          <p:nvGrpSpPr>
            <p:cNvPr id="52" name="Group 51"/>
            <p:cNvGrpSpPr/>
            <p:nvPr/>
          </p:nvGrpSpPr>
          <p:grpSpPr>
            <a:xfrm>
              <a:off x="3374412" y="1674847"/>
              <a:ext cx="5433038" cy="822655"/>
              <a:chOff x="3374412" y="1674847"/>
              <a:chExt cx="5433038" cy="822655"/>
            </a:xfrm>
          </p:grpSpPr>
          <p:sp>
            <p:nvSpPr>
              <p:cNvPr id="8" name="Freeform 5"/>
              <p:cNvSpPr>
                <a:spLocks noChangeAspect="1"/>
              </p:cNvSpPr>
              <p:nvPr/>
            </p:nvSpPr>
            <p:spPr bwMode="auto">
              <a:xfrm>
                <a:off x="3374412" y="1674847"/>
                <a:ext cx="5433038" cy="822655"/>
              </a:xfrm>
              <a:custGeom>
                <a:avLst/>
                <a:gdLst>
                  <a:gd name="T0" fmla="*/ 0 w 5378"/>
                  <a:gd name="T1" fmla="*/ 0 h 821"/>
                  <a:gd name="T2" fmla="*/ 5378 w 5378"/>
                  <a:gd name="T3" fmla="*/ 0 h 821"/>
                  <a:gd name="T4" fmla="*/ 4904 w 5378"/>
                  <a:gd name="T5" fmla="*/ 821 h 821"/>
                  <a:gd name="T6" fmla="*/ 475 w 5378"/>
                  <a:gd name="T7" fmla="*/ 821 h 821"/>
                  <a:gd name="T8" fmla="*/ 0 w 5378"/>
                  <a:gd name="T9" fmla="*/ 0 h 821"/>
                </a:gdLst>
                <a:ahLst/>
                <a:cxnLst>
                  <a:cxn ang="0">
                    <a:pos x="T0" y="T1"/>
                  </a:cxn>
                  <a:cxn ang="0">
                    <a:pos x="T2" y="T3"/>
                  </a:cxn>
                  <a:cxn ang="0">
                    <a:pos x="T4" y="T5"/>
                  </a:cxn>
                  <a:cxn ang="0">
                    <a:pos x="T6" y="T7"/>
                  </a:cxn>
                  <a:cxn ang="0">
                    <a:pos x="T8" y="T9"/>
                  </a:cxn>
                </a:cxnLst>
                <a:rect l="0" t="0" r="r" b="b"/>
                <a:pathLst>
                  <a:path w="5378" h="821">
                    <a:moveTo>
                      <a:pt x="0" y="0"/>
                    </a:moveTo>
                    <a:lnTo>
                      <a:pt x="5378" y="0"/>
                    </a:lnTo>
                    <a:lnTo>
                      <a:pt x="4904" y="821"/>
                    </a:lnTo>
                    <a:lnTo>
                      <a:pt x="475" y="821"/>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TextBox 39"/>
              <p:cNvSpPr txBox="1"/>
              <p:nvPr/>
            </p:nvSpPr>
            <p:spPr>
              <a:xfrm>
                <a:off x="4367543" y="1795912"/>
                <a:ext cx="3446777" cy="323165"/>
              </a:xfrm>
              <a:prstGeom prst="rect">
                <a:avLst/>
              </a:prstGeom>
              <a:noFill/>
            </p:spPr>
            <p:txBody>
              <a:bodyPr wrap="none" rtlCol="0">
                <a:spAutoFit/>
              </a:bodyPr>
              <a:lstStyle/>
              <a:p>
                <a:pPr algn="ctr"/>
                <a:r>
                  <a:rPr lang="en-US" sz="1500">
                    <a:ea typeface="Work Sans Medium" panose="020B0706030804020204" pitchFamily="34" charset="0"/>
                    <a:cs typeface="Work Sans Medium" panose="020B0706030804020204" pitchFamily="34" charset="0"/>
                  </a:rPr>
                  <a:t>Lorem ipsum dolor sit </a:t>
                </a:r>
                <a:r>
                  <a:rPr lang="en-US" sz="1500" err="1">
                    <a:ea typeface="Work Sans Medium" panose="020B0706030804020204" pitchFamily="34" charset="0"/>
                    <a:cs typeface="Work Sans Medium" panose="020B0706030804020204" pitchFamily="34" charset="0"/>
                  </a:rPr>
                  <a:t>amet</a:t>
                </a:r>
                <a:r>
                  <a:rPr lang="en-US" sz="1500">
                    <a:ea typeface="Work Sans Medium" panose="020B0706030804020204" pitchFamily="34" charset="0"/>
                    <a:cs typeface="Work Sans Medium" panose="020B0706030804020204" pitchFamily="34" charset="0"/>
                  </a:rPr>
                  <a:t> lorem</a:t>
                </a:r>
              </a:p>
            </p:txBody>
          </p:sp>
          <p:sp>
            <p:nvSpPr>
              <p:cNvPr id="41" name="TextBox 40"/>
              <p:cNvSpPr txBox="1"/>
              <p:nvPr/>
            </p:nvSpPr>
            <p:spPr>
              <a:xfrm>
                <a:off x="4807567" y="2090714"/>
                <a:ext cx="2566729" cy="276999"/>
              </a:xfrm>
              <a:prstGeom prst="rect">
                <a:avLst/>
              </a:prstGeom>
              <a:noFill/>
            </p:spPr>
            <p:txBody>
              <a:bodyPr wrap="none" rtlCol="0">
                <a:spAutoFit/>
              </a:bodyPr>
              <a:lstStyle/>
              <a:p>
                <a:pPr algn="ctr"/>
                <a:r>
                  <a:rPr lang="en-US" sz="1200">
                    <a:ea typeface="Work Sans Medium" panose="020B0706030804020204" pitchFamily="34" charset="0"/>
                    <a:cs typeface="Work Sans Medium" panose="020B0706030804020204" pitchFamily="34" charset="0"/>
                  </a:rPr>
                  <a:t>Praesent tortor ligula, tincidunt</a:t>
                </a:r>
              </a:p>
            </p:txBody>
          </p:sp>
        </p:grpSp>
        <p:grpSp>
          <p:nvGrpSpPr>
            <p:cNvPr id="53" name="Group 52"/>
            <p:cNvGrpSpPr/>
            <p:nvPr/>
          </p:nvGrpSpPr>
          <p:grpSpPr>
            <a:xfrm>
              <a:off x="3930225" y="2648843"/>
              <a:ext cx="4321412" cy="821065"/>
              <a:chOff x="3930225" y="2648843"/>
              <a:chExt cx="4321412" cy="821065"/>
            </a:xfrm>
          </p:grpSpPr>
          <p:sp>
            <p:nvSpPr>
              <p:cNvPr id="9" name="Freeform 6"/>
              <p:cNvSpPr>
                <a:spLocks noChangeAspect="1"/>
              </p:cNvSpPr>
              <p:nvPr/>
            </p:nvSpPr>
            <p:spPr bwMode="auto">
              <a:xfrm>
                <a:off x="3930225" y="2648843"/>
                <a:ext cx="4321412" cy="821065"/>
              </a:xfrm>
              <a:custGeom>
                <a:avLst/>
                <a:gdLst>
                  <a:gd name="T0" fmla="*/ 0 w 4266"/>
                  <a:gd name="T1" fmla="*/ 0 h 828"/>
                  <a:gd name="T2" fmla="*/ 4266 w 4266"/>
                  <a:gd name="T3" fmla="*/ 0 h 828"/>
                  <a:gd name="T4" fmla="*/ 3789 w 4266"/>
                  <a:gd name="T5" fmla="*/ 828 h 828"/>
                  <a:gd name="T6" fmla="*/ 479 w 4266"/>
                  <a:gd name="T7" fmla="*/ 828 h 828"/>
                  <a:gd name="T8" fmla="*/ 0 w 4266"/>
                  <a:gd name="T9" fmla="*/ 0 h 828"/>
                </a:gdLst>
                <a:ahLst/>
                <a:cxnLst>
                  <a:cxn ang="0">
                    <a:pos x="T0" y="T1"/>
                  </a:cxn>
                  <a:cxn ang="0">
                    <a:pos x="T2" y="T3"/>
                  </a:cxn>
                  <a:cxn ang="0">
                    <a:pos x="T4" y="T5"/>
                  </a:cxn>
                  <a:cxn ang="0">
                    <a:pos x="T6" y="T7"/>
                  </a:cxn>
                  <a:cxn ang="0">
                    <a:pos x="T8" y="T9"/>
                  </a:cxn>
                </a:cxnLst>
                <a:rect l="0" t="0" r="r" b="b"/>
                <a:pathLst>
                  <a:path w="4266" h="828">
                    <a:moveTo>
                      <a:pt x="0" y="0"/>
                    </a:moveTo>
                    <a:lnTo>
                      <a:pt x="4266" y="0"/>
                    </a:lnTo>
                    <a:lnTo>
                      <a:pt x="3789" y="828"/>
                    </a:lnTo>
                    <a:lnTo>
                      <a:pt x="479" y="828"/>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TextBox 41"/>
              <p:cNvSpPr txBox="1"/>
              <p:nvPr/>
            </p:nvSpPr>
            <p:spPr>
              <a:xfrm>
                <a:off x="4696159" y="2763033"/>
                <a:ext cx="2789546" cy="323165"/>
              </a:xfrm>
              <a:prstGeom prst="rect">
                <a:avLst/>
              </a:prstGeom>
              <a:noFill/>
            </p:spPr>
            <p:txBody>
              <a:bodyPr wrap="none" rtlCol="0">
                <a:spAutoFit/>
              </a:bodyPr>
              <a:lstStyle/>
              <a:p>
                <a:pPr algn="ctr"/>
                <a:r>
                  <a:rPr lang="en-US" sz="1500">
                    <a:solidFill>
                      <a:srgbClr val="FFFFFF"/>
                    </a:solidFill>
                    <a:ea typeface="Work Sans Medium" panose="020B0706030804020204" pitchFamily="34" charset="0"/>
                    <a:cs typeface="Work Sans Medium" panose="020B0706030804020204" pitchFamily="34" charset="0"/>
                  </a:rPr>
                  <a:t>Ipsum dolor sit amet lorem</a:t>
                </a:r>
              </a:p>
            </p:txBody>
          </p:sp>
          <p:sp>
            <p:nvSpPr>
              <p:cNvPr id="43" name="TextBox 42"/>
              <p:cNvSpPr txBox="1"/>
              <p:nvPr/>
            </p:nvSpPr>
            <p:spPr>
              <a:xfrm>
                <a:off x="4929331" y="3057835"/>
                <a:ext cx="2323200" cy="276999"/>
              </a:xfrm>
              <a:prstGeom prst="rect">
                <a:avLst/>
              </a:prstGeom>
              <a:noFill/>
            </p:spPr>
            <p:txBody>
              <a:bodyPr wrap="none" rtlCol="0">
                <a:spAutoFit/>
              </a:bodyPr>
              <a:lstStyle/>
              <a:p>
                <a:pPr algn="ctr"/>
                <a:r>
                  <a:rPr lang="en-US" sz="1200">
                    <a:solidFill>
                      <a:srgbClr val="FFFFFF"/>
                    </a:solidFill>
                    <a:ea typeface="Work Sans Medium" panose="020B0706030804020204" pitchFamily="34" charset="0"/>
                    <a:cs typeface="Work Sans Medium" panose="020B0706030804020204" pitchFamily="34" charset="0"/>
                  </a:rPr>
                  <a:t>Praesent tortor ligula, tincidunt</a:t>
                </a:r>
              </a:p>
            </p:txBody>
          </p:sp>
        </p:grpSp>
        <p:grpSp>
          <p:nvGrpSpPr>
            <p:cNvPr id="54" name="Group 53"/>
            <p:cNvGrpSpPr/>
            <p:nvPr/>
          </p:nvGrpSpPr>
          <p:grpSpPr>
            <a:xfrm>
              <a:off x="4496450" y="3621249"/>
              <a:ext cx="3188962" cy="823844"/>
              <a:chOff x="4496450" y="3621249"/>
              <a:chExt cx="3188962" cy="823844"/>
            </a:xfrm>
          </p:grpSpPr>
          <p:sp>
            <p:nvSpPr>
              <p:cNvPr id="10" name="Freeform 7"/>
              <p:cNvSpPr>
                <a:spLocks noChangeAspect="1"/>
              </p:cNvSpPr>
              <p:nvPr/>
            </p:nvSpPr>
            <p:spPr bwMode="auto">
              <a:xfrm>
                <a:off x="4496450" y="3621249"/>
                <a:ext cx="3188962" cy="823844"/>
              </a:xfrm>
              <a:custGeom>
                <a:avLst/>
                <a:gdLst>
                  <a:gd name="T0" fmla="*/ 0 w 3163"/>
                  <a:gd name="T1" fmla="*/ 0 h 828"/>
                  <a:gd name="T2" fmla="*/ 3163 w 3163"/>
                  <a:gd name="T3" fmla="*/ 0 h 828"/>
                  <a:gd name="T4" fmla="*/ 2685 w 3163"/>
                  <a:gd name="T5" fmla="*/ 828 h 828"/>
                  <a:gd name="T6" fmla="*/ 479 w 3163"/>
                  <a:gd name="T7" fmla="*/ 828 h 828"/>
                  <a:gd name="T8" fmla="*/ 0 w 3163"/>
                  <a:gd name="T9" fmla="*/ 0 h 828"/>
                </a:gdLst>
                <a:ahLst/>
                <a:cxnLst>
                  <a:cxn ang="0">
                    <a:pos x="T0" y="T1"/>
                  </a:cxn>
                  <a:cxn ang="0">
                    <a:pos x="T2" y="T3"/>
                  </a:cxn>
                  <a:cxn ang="0">
                    <a:pos x="T4" y="T5"/>
                  </a:cxn>
                  <a:cxn ang="0">
                    <a:pos x="T6" y="T7"/>
                  </a:cxn>
                  <a:cxn ang="0">
                    <a:pos x="T8" y="T9"/>
                  </a:cxn>
                </a:cxnLst>
                <a:rect l="0" t="0" r="r" b="b"/>
                <a:pathLst>
                  <a:path w="3163" h="828">
                    <a:moveTo>
                      <a:pt x="0" y="0"/>
                    </a:moveTo>
                    <a:lnTo>
                      <a:pt x="3163" y="0"/>
                    </a:lnTo>
                    <a:lnTo>
                      <a:pt x="2685" y="828"/>
                    </a:lnTo>
                    <a:lnTo>
                      <a:pt x="479" y="828"/>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TextBox 43"/>
              <p:cNvSpPr txBox="1"/>
              <p:nvPr/>
            </p:nvSpPr>
            <p:spPr>
              <a:xfrm>
                <a:off x="5011148" y="3740810"/>
                <a:ext cx="2159566" cy="323165"/>
              </a:xfrm>
              <a:prstGeom prst="rect">
                <a:avLst/>
              </a:prstGeom>
              <a:noFill/>
            </p:spPr>
            <p:txBody>
              <a:bodyPr wrap="none" rtlCol="0">
                <a:spAutoFit/>
              </a:bodyPr>
              <a:lstStyle/>
              <a:p>
                <a:pPr algn="ctr"/>
                <a:r>
                  <a:rPr lang="en-US" sz="1500">
                    <a:solidFill>
                      <a:srgbClr val="FFFFFF"/>
                    </a:solidFill>
                    <a:ea typeface="Work Sans Medium" panose="020B0706030804020204" pitchFamily="34" charset="0"/>
                    <a:cs typeface="Work Sans Medium" panose="020B0706030804020204" pitchFamily="34" charset="0"/>
                  </a:rPr>
                  <a:t>Dolor sit amet lorem</a:t>
                </a:r>
              </a:p>
            </p:txBody>
          </p:sp>
          <p:sp>
            <p:nvSpPr>
              <p:cNvPr id="45" name="TextBox 44"/>
              <p:cNvSpPr txBox="1"/>
              <p:nvPr/>
            </p:nvSpPr>
            <p:spPr>
              <a:xfrm>
                <a:off x="5246565" y="4035612"/>
                <a:ext cx="1688732" cy="276999"/>
              </a:xfrm>
              <a:prstGeom prst="rect">
                <a:avLst/>
              </a:prstGeom>
              <a:noFill/>
            </p:spPr>
            <p:txBody>
              <a:bodyPr wrap="none" rtlCol="0">
                <a:spAutoFit/>
              </a:bodyPr>
              <a:lstStyle/>
              <a:p>
                <a:pPr algn="ctr"/>
                <a:r>
                  <a:rPr lang="en-US" sz="1200">
                    <a:solidFill>
                      <a:srgbClr val="FFFFFF"/>
                    </a:solidFill>
                    <a:ea typeface="Work Sans Medium" panose="020B0706030804020204" pitchFamily="34" charset="0"/>
                    <a:cs typeface="Work Sans Medium" panose="020B0706030804020204" pitchFamily="34" charset="0"/>
                  </a:rPr>
                  <a:t>Tortor ligula, tincidunt</a:t>
                </a:r>
              </a:p>
            </p:txBody>
          </p:sp>
        </p:grpSp>
        <p:grpSp>
          <p:nvGrpSpPr>
            <p:cNvPr id="55" name="Group 54"/>
            <p:cNvGrpSpPr/>
            <p:nvPr/>
          </p:nvGrpSpPr>
          <p:grpSpPr>
            <a:xfrm>
              <a:off x="5048580" y="4564655"/>
              <a:ext cx="2084703" cy="845336"/>
              <a:chOff x="5048580" y="4564655"/>
              <a:chExt cx="2084703" cy="845336"/>
            </a:xfrm>
          </p:grpSpPr>
          <p:sp>
            <p:nvSpPr>
              <p:cNvPr id="11" name="Freeform 8"/>
              <p:cNvSpPr>
                <a:spLocks noChangeAspect="1"/>
              </p:cNvSpPr>
              <p:nvPr/>
            </p:nvSpPr>
            <p:spPr bwMode="auto">
              <a:xfrm>
                <a:off x="5048580" y="4564655"/>
                <a:ext cx="2084703" cy="845336"/>
              </a:xfrm>
              <a:custGeom>
                <a:avLst/>
                <a:gdLst>
                  <a:gd name="T0" fmla="*/ 0 w 2053"/>
                  <a:gd name="T1" fmla="*/ 0 h 831"/>
                  <a:gd name="T2" fmla="*/ 2053 w 2053"/>
                  <a:gd name="T3" fmla="*/ 0 h 831"/>
                  <a:gd name="T4" fmla="*/ 1573 w 2053"/>
                  <a:gd name="T5" fmla="*/ 831 h 831"/>
                  <a:gd name="T6" fmla="*/ 480 w 2053"/>
                  <a:gd name="T7" fmla="*/ 831 h 831"/>
                  <a:gd name="T8" fmla="*/ 0 w 2053"/>
                  <a:gd name="T9" fmla="*/ 0 h 831"/>
                </a:gdLst>
                <a:ahLst/>
                <a:cxnLst>
                  <a:cxn ang="0">
                    <a:pos x="T0" y="T1"/>
                  </a:cxn>
                  <a:cxn ang="0">
                    <a:pos x="T2" y="T3"/>
                  </a:cxn>
                  <a:cxn ang="0">
                    <a:pos x="T4" y="T5"/>
                  </a:cxn>
                  <a:cxn ang="0">
                    <a:pos x="T6" y="T7"/>
                  </a:cxn>
                  <a:cxn ang="0">
                    <a:pos x="T8" y="T9"/>
                  </a:cxn>
                </a:cxnLst>
                <a:rect l="0" t="0" r="r" b="b"/>
                <a:pathLst>
                  <a:path w="2053" h="831">
                    <a:moveTo>
                      <a:pt x="0" y="0"/>
                    </a:moveTo>
                    <a:lnTo>
                      <a:pt x="2053" y="0"/>
                    </a:lnTo>
                    <a:lnTo>
                      <a:pt x="1573" y="831"/>
                    </a:lnTo>
                    <a:lnTo>
                      <a:pt x="480" y="831"/>
                    </a:lnTo>
                    <a:lnTo>
                      <a:pt x="0" y="0"/>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TextBox 45"/>
              <p:cNvSpPr txBox="1"/>
              <p:nvPr/>
            </p:nvSpPr>
            <p:spPr>
              <a:xfrm>
                <a:off x="5288468" y="4711645"/>
                <a:ext cx="1604927" cy="323165"/>
              </a:xfrm>
              <a:prstGeom prst="rect">
                <a:avLst/>
              </a:prstGeom>
              <a:noFill/>
            </p:spPr>
            <p:txBody>
              <a:bodyPr wrap="none" rtlCol="0">
                <a:spAutoFit/>
              </a:bodyPr>
              <a:lstStyle/>
              <a:p>
                <a:pPr algn="ctr"/>
                <a:r>
                  <a:rPr lang="en-US" sz="1500">
                    <a:ea typeface="Work Sans Medium" panose="020B0706030804020204" pitchFamily="34" charset="0"/>
                    <a:cs typeface="Work Sans Medium" panose="020B0706030804020204" pitchFamily="34" charset="0"/>
                  </a:rPr>
                  <a:t>Sit </a:t>
                </a:r>
                <a:r>
                  <a:rPr lang="en-US" sz="1500" err="1">
                    <a:ea typeface="Work Sans Medium" panose="020B0706030804020204" pitchFamily="34" charset="0"/>
                    <a:cs typeface="Work Sans Medium" panose="020B0706030804020204" pitchFamily="34" charset="0"/>
                  </a:rPr>
                  <a:t>amet</a:t>
                </a:r>
                <a:r>
                  <a:rPr lang="en-US" sz="1500">
                    <a:ea typeface="Work Sans Medium" panose="020B0706030804020204" pitchFamily="34" charset="0"/>
                    <a:cs typeface="Work Sans Medium" panose="020B0706030804020204" pitchFamily="34" charset="0"/>
                  </a:rPr>
                  <a:t> lorem</a:t>
                </a:r>
              </a:p>
            </p:txBody>
          </p:sp>
          <p:sp>
            <p:nvSpPr>
              <p:cNvPr id="47" name="TextBox 46"/>
              <p:cNvSpPr txBox="1"/>
              <p:nvPr/>
            </p:nvSpPr>
            <p:spPr>
              <a:xfrm>
                <a:off x="5537735" y="5006447"/>
                <a:ext cx="1106393" cy="276999"/>
              </a:xfrm>
              <a:prstGeom prst="rect">
                <a:avLst/>
              </a:prstGeom>
              <a:noFill/>
            </p:spPr>
            <p:txBody>
              <a:bodyPr wrap="none" rtlCol="0">
                <a:spAutoFit/>
              </a:bodyPr>
              <a:lstStyle/>
              <a:p>
                <a:pPr algn="ctr"/>
                <a:r>
                  <a:rPr lang="en-US" sz="1200">
                    <a:ea typeface="Work Sans Medium" panose="020B0706030804020204" pitchFamily="34" charset="0"/>
                    <a:cs typeface="Work Sans Medium" panose="020B0706030804020204" pitchFamily="34" charset="0"/>
                  </a:rPr>
                  <a:t>Tortor ligula</a:t>
                </a:r>
              </a:p>
            </p:txBody>
          </p:sp>
        </p:grpSp>
        <p:sp>
          <p:nvSpPr>
            <p:cNvPr id="12" name="Freeform 9"/>
            <p:cNvSpPr>
              <a:spLocks noChangeAspect="1"/>
            </p:cNvSpPr>
            <p:nvPr/>
          </p:nvSpPr>
          <p:spPr bwMode="auto">
            <a:xfrm>
              <a:off x="5626364" y="5542281"/>
              <a:ext cx="929135" cy="490219"/>
            </a:xfrm>
            <a:custGeom>
              <a:avLst/>
              <a:gdLst>
                <a:gd name="T0" fmla="*/ 0 w 942"/>
                <a:gd name="T1" fmla="*/ 0 h 486"/>
                <a:gd name="T2" fmla="*/ 942 w 942"/>
                <a:gd name="T3" fmla="*/ 0 h 486"/>
                <a:gd name="T4" fmla="*/ 661 w 942"/>
                <a:gd name="T5" fmla="*/ 486 h 486"/>
                <a:gd name="T6" fmla="*/ 281 w 942"/>
                <a:gd name="T7" fmla="*/ 486 h 486"/>
                <a:gd name="T8" fmla="*/ 0 w 942"/>
                <a:gd name="T9" fmla="*/ 0 h 486"/>
              </a:gdLst>
              <a:ahLst/>
              <a:cxnLst>
                <a:cxn ang="0">
                  <a:pos x="T0" y="T1"/>
                </a:cxn>
                <a:cxn ang="0">
                  <a:pos x="T2" y="T3"/>
                </a:cxn>
                <a:cxn ang="0">
                  <a:pos x="T4" y="T5"/>
                </a:cxn>
                <a:cxn ang="0">
                  <a:pos x="T6" y="T7"/>
                </a:cxn>
                <a:cxn ang="0">
                  <a:pos x="T8" y="T9"/>
                </a:cxn>
              </a:cxnLst>
              <a:rect l="0" t="0" r="r" b="b"/>
              <a:pathLst>
                <a:path w="942" h="486">
                  <a:moveTo>
                    <a:pt x="0" y="0"/>
                  </a:moveTo>
                  <a:lnTo>
                    <a:pt x="942" y="0"/>
                  </a:lnTo>
                  <a:lnTo>
                    <a:pt x="661" y="486"/>
                  </a:lnTo>
                  <a:lnTo>
                    <a:pt x="281" y="486"/>
                  </a:lnTo>
                  <a:lnTo>
                    <a:pt x="0" y="0"/>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cxnSp>
        <p:nvCxnSpPr>
          <p:cNvPr id="32" name="Straight Connector 31"/>
          <p:cNvCxnSpPr/>
          <p:nvPr/>
        </p:nvCxnSpPr>
        <p:spPr>
          <a:xfrm>
            <a:off x="2691150" y="2095941"/>
            <a:ext cx="934700" cy="0"/>
          </a:xfrm>
          <a:prstGeom prst="line">
            <a:avLst/>
          </a:prstGeom>
          <a:ln w="12700">
            <a:solidFill>
              <a:schemeClr val="tx1"/>
            </a:solidFill>
            <a:prstDash val="dash"/>
            <a:tailEnd type="diamond" w="lg" len="lg"/>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2691150" y="4015233"/>
            <a:ext cx="2036425" cy="0"/>
          </a:xfrm>
          <a:prstGeom prst="line">
            <a:avLst/>
          </a:prstGeom>
          <a:ln w="12700">
            <a:solidFill>
              <a:schemeClr val="tx1"/>
            </a:solidFill>
            <a:prstDash val="dash"/>
            <a:tailEnd type="diamond" w="lg" len="lg"/>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8010525" y="3060797"/>
            <a:ext cx="1484141" cy="0"/>
          </a:xfrm>
          <a:prstGeom prst="line">
            <a:avLst/>
          </a:prstGeom>
          <a:ln w="12700">
            <a:solidFill>
              <a:schemeClr val="tx1"/>
            </a:solidFill>
            <a:prstDash val="dash"/>
            <a:headEnd type="diamond" w="lg" len="lg"/>
            <a:tailEnd type="none" w="lg" len="lg"/>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6872570" y="4988780"/>
            <a:ext cx="2622096" cy="0"/>
          </a:xfrm>
          <a:prstGeom prst="line">
            <a:avLst/>
          </a:prstGeom>
          <a:ln w="12700">
            <a:solidFill>
              <a:schemeClr val="tx1"/>
            </a:solidFill>
            <a:prstDash val="dash"/>
            <a:headEnd type="diamond" w="lg" len="lg"/>
            <a:tailEnd type="none" w="lg" len="lg"/>
          </a:ln>
        </p:spPr>
        <p:style>
          <a:lnRef idx="1">
            <a:schemeClr val="accent1"/>
          </a:lnRef>
          <a:fillRef idx="0">
            <a:schemeClr val="accent1"/>
          </a:fillRef>
          <a:effectRef idx="0">
            <a:schemeClr val="accent1"/>
          </a:effectRef>
          <a:fontRef idx="minor">
            <a:schemeClr val="tx1"/>
          </a:fontRef>
        </p:style>
      </p:cxnSp>
      <p:sp>
        <p:nvSpPr>
          <p:cNvPr id="49" name="Slide Number Placeholder 48">
            <a:extLst>
              <a:ext uri="{FF2B5EF4-FFF2-40B4-BE49-F238E27FC236}">
                <a16:creationId xmlns:a16="http://schemas.microsoft.com/office/drawing/2014/main" id="{6C0F27FA-C2EA-495E-94C3-DC756EB8AE19}"/>
              </a:ext>
            </a:extLst>
          </p:cNvPr>
          <p:cNvSpPr>
            <a:spLocks noGrp="1"/>
          </p:cNvSpPr>
          <p:nvPr>
            <p:ph type="sldNum" sz="quarter" idx="10"/>
          </p:nvPr>
        </p:nvSpPr>
        <p:spPr/>
        <p:txBody>
          <a:bodyPr/>
          <a:lstStyle/>
          <a:p>
            <a:fld id="{4E6DB2D9-BBD8-435B-B34A-9B8472CE273E}" type="slidenum">
              <a:rPr lang="en-US" smtClean="0"/>
              <a:pPr/>
              <a:t>62</a:t>
            </a:fld>
            <a:endParaRPr lang="en-US"/>
          </a:p>
        </p:txBody>
      </p:sp>
      <p:sp>
        <p:nvSpPr>
          <p:cNvPr id="50" name="Date Placeholder 49">
            <a:extLst>
              <a:ext uri="{FF2B5EF4-FFF2-40B4-BE49-F238E27FC236}">
                <a16:creationId xmlns:a16="http://schemas.microsoft.com/office/drawing/2014/main" id="{55909DE7-293F-49EC-9FBD-29E6E9FB5BE7}"/>
              </a:ext>
            </a:extLst>
          </p:cNvPr>
          <p:cNvSpPr>
            <a:spLocks noGrp="1"/>
          </p:cNvSpPr>
          <p:nvPr>
            <p:ph type="dt" sz="half" idx="13"/>
          </p:nvPr>
        </p:nvSpPr>
        <p:spPr/>
        <p:txBody>
          <a:bodyPr/>
          <a:lstStyle/>
          <a:p>
            <a:fld id="{840D3399-CE3D-4741-A8AE-7B6869D1636D}" type="datetime1">
              <a:rPr lang="en-US" smtClean="0"/>
              <a:t>7/24/2019</a:t>
            </a:fld>
            <a:endParaRPr lang="en-US"/>
          </a:p>
        </p:txBody>
      </p:sp>
      <p:grpSp>
        <p:nvGrpSpPr>
          <p:cNvPr id="69" name="Group 68">
            <a:extLst>
              <a:ext uri="{FF2B5EF4-FFF2-40B4-BE49-F238E27FC236}">
                <a16:creationId xmlns:a16="http://schemas.microsoft.com/office/drawing/2014/main" id="{917EB53E-3E9C-4BDD-B6FA-63CCD9FE5536}"/>
              </a:ext>
            </a:extLst>
          </p:cNvPr>
          <p:cNvGrpSpPr>
            <a:grpSpLocks noChangeAspect="1"/>
          </p:cNvGrpSpPr>
          <p:nvPr/>
        </p:nvGrpSpPr>
        <p:grpSpPr>
          <a:xfrm>
            <a:off x="1936169" y="1722051"/>
            <a:ext cx="756000" cy="756000"/>
            <a:chOff x="8459826" y="4739082"/>
            <a:chExt cx="947338" cy="947338"/>
          </a:xfrm>
        </p:grpSpPr>
        <p:sp>
          <p:nvSpPr>
            <p:cNvPr id="70" name="Rectangle 69">
              <a:extLst>
                <a:ext uri="{FF2B5EF4-FFF2-40B4-BE49-F238E27FC236}">
                  <a16:creationId xmlns:a16="http://schemas.microsoft.com/office/drawing/2014/main" id="{6C976CEB-472F-47E2-8DA6-31AEF6454782}"/>
                </a:ext>
              </a:extLst>
            </p:cNvPr>
            <p:cNvSpPr>
              <a:spLocks noChangeAspect="1"/>
            </p:cNvSpPr>
            <p:nvPr/>
          </p:nvSpPr>
          <p:spPr>
            <a:xfrm>
              <a:off x="8459826" y="4739082"/>
              <a:ext cx="947338" cy="9473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Freeform 180">
              <a:extLst>
                <a:ext uri="{FF2B5EF4-FFF2-40B4-BE49-F238E27FC236}">
                  <a16:creationId xmlns:a16="http://schemas.microsoft.com/office/drawing/2014/main" id="{11F2D6D5-D52B-4994-A9B8-C65B512BA084}"/>
                </a:ext>
              </a:extLst>
            </p:cNvPr>
            <p:cNvSpPr>
              <a:spLocks noChangeAspect="1" noEditPoints="1"/>
            </p:cNvSpPr>
            <p:nvPr/>
          </p:nvSpPr>
          <p:spPr bwMode="auto">
            <a:xfrm>
              <a:off x="8638295" y="4943327"/>
              <a:ext cx="590400" cy="538849"/>
            </a:xfrm>
            <a:custGeom>
              <a:avLst/>
              <a:gdLst>
                <a:gd name="T0" fmla="*/ 376 w 752"/>
                <a:gd name="T1" fmla="*/ 412 h 688"/>
                <a:gd name="T2" fmla="*/ 582 w 752"/>
                <a:gd name="T3" fmla="*/ 206 h 688"/>
                <a:gd name="T4" fmla="*/ 376 w 752"/>
                <a:gd name="T5" fmla="*/ 0 h 688"/>
                <a:gd name="T6" fmla="*/ 170 w 752"/>
                <a:gd name="T7" fmla="*/ 206 h 688"/>
                <a:gd name="T8" fmla="*/ 376 w 752"/>
                <a:gd name="T9" fmla="*/ 412 h 688"/>
                <a:gd name="T10" fmla="*/ 376 w 752"/>
                <a:gd name="T11" fmla="*/ 108 h 688"/>
                <a:gd name="T12" fmla="*/ 474 w 752"/>
                <a:gd name="T13" fmla="*/ 206 h 688"/>
                <a:gd name="T14" fmla="*/ 376 w 752"/>
                <a:gd name="T15" fmla="*/ 304 h 688"/>
                <a:gd name="T16" fmla="*/ 278 w 752"/>
                <a:gd name="T17" fmla="*/ 206 h 688"/>
                <a:gd name="T18" fmla="*/ 376 w 752"/>
                <a:gd name="T19" fmla="*/ 108 h 688"/>
                <a:gd name="T20" fmla="*/ 752 w 752"/>
                <a:gd name="T21" fmla="*/ 688 h 688"/>
                <a:gd name="T22" fmla="*/ 644 w 752"/>
                <a:gd name="T23" fmla="*/ 688 h 688"/>
                <a:gd name="T24" fmla="*/ 559 w 752"/>
                <a:gd name="T25" fmla="*/ 603 h 688"/>
                <a:gd name="T26" fmla="*/ 193 w 752"/>
                <a:gd name="T27" fmla="*/ 603 h 688"/>
                <a:gd name="T28" fmla="*/ 110 w 752"/>
                <a:gd name="T29" fmla="*/ 671 h 688"/>
                <a:gd name="T30" fmla="*/ 108 w 752"/>
                <a:gd name="T31" fmla="*/ 688 h 688"/>
                <a:gd name="T32" fmla="*/ 0 w 752"/>
                <a:gd name="T33" fmla="*/ 688 h 688"/>
                <a:gd name="T34" fmla="*/ 4 w 752"/>
                <a:gd name="T35" fmla="*/ 649 h 688"/>
                <a:gd name="T36" fmla="*/ 193 w 752"/>
                <a:gd name="T37" fmla="*/ 495 h 688"/>
                <a:gd name="T38" fmla="*/ 559 w 752"/>
                <a:gd name="T39" fmla="*/ 495 h 688"/>
                <a:gd name="T40" fmla="*/ 752 w 752"/>
                <a:gd name="T41" fmla="*/ 688 h 6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52" h="688">
                  <a:moveTo>
                    <a:pt x="376" y="412"/>
                  </a:moveTo>
                  <a:cubicBezTo>
                    <a:pt x="489" y="412"/>
                    <a:pt x="582" y="319"/>
                    <a:pt x="582" y="206"/>
                  </a:cubicBezTo>
                  <a:cubicBezTo>
                    <a:pt x="582" y="93"/>
                    <a:pt x="489" y="0"/>
                    <a:pt x="376" y="0"/>
                  </a:cubicBezTo>
                  <a:cubicBezTo>
                    <a:pt x="263" y="0"/>
                    <a:pt x="170" y="93"/>
                    <a:pt x="170" y="206"/>
                  </a:cubicBezTo>
                  <a:cubicBezTo>
                    <a:pt x="170" y="319"/>
                    <a:pt x="263" y="412"/>
                    <a:pt x="376" y="412"/>
                  </a:cubicBezTo>
                  <a:close/>
                  <a:moveTo>
                    <a:pt x="376" y="108"/>
                  </a:moveTo>
                  <a:cubicBezTo>
                    <a:pt x="430" y="108"/>
                    <a:pt x="474" y="152"/>
                    <a:pt x="474" y="206"/>
                  </a:cubicBezTo>
                  <a:cubicBezTo>
                    <a:pt x="474" y="260"/>
                    <a:pt x="430" y="304"/>
                    <a:pt x="376" y="304"/>
                  </a:cubicBezTo>
                  <a:cubicBezTo>
                    <a:pt x="322" y="304"/>
                    <a:pt x="278" y="260"/>
                    <a:pt x="278" y="206"/>
                  </a:cubicBezTo>
                  <a:cubicBezTo>
                    <a:pt x="278" y="152"/>
                    <a:pt x="322" y="108"/>
                    <a:pt x="376" y="108"/>
                  </a:cubicBezTo>
                  <a:close/>
                  <a:moveTo>
                    <a:pt x="752" y="688"/>
                  </a:moveTo>
                  <a:cubicBezTo>
                    <a:pt x="644" y="688"/>
                    <a:pt x="644" y="688"/>
                    <a:pt x="644" y="688"/>
                  </a:cubicBezTo>
                  <a:cubicBezTo>
                    <a:pt x="644" y="641"/>
                    <a:pt x="606" y="603"/>
                    <a:pt x="559" y="603"/>
                  </a:cubicBezTo>
                  <a:cubicBezTo>
                    <a:pt x="193" y="603"/>
                    <a:pt x="193" y="603"/>
                    <a:pt x="193" y="603"/>
                  </a:cubicBezTo>
                  <a:cubicBezTo>
                    <a:pt x="153" y="603"/>
                    <a:pt x="118" y="632"/>
                    <a:pt x="110" y="671"/>
                  </a:cubicBezTo>
                  <a:cubicBezTo>
                    <a:pt x="109" y="676"/>
                    <a:pt x="108" y="682"/>
                    <a:pt x="108" y="688"/>
                  </a:cubicBezTo>
                  <a:cubicBezTo>
                    <a:pt x="0" y="688"/>
                    <a:pt x="0" y="688"/>
                    <a:pt x="0" y="688"/>
                  </a:cubicBezTo>
                  <a:cubicBezTo>
                    <a:pt x="0" y="675"/>
                    <a:pt x="1" y="662"/>
                    <a:pt x="4" y="649"/>
                  </a:cubicBezTo>
                  <a:cubicBezTo>
                    <a:pt x="22" y="560"/>
                    <a:pt x="102" y="495"/>
                    <a:pt x="193" y="495"/>
                  </a:cubicBezTo>
                  <a:cubicBezTo>
                    <a:pt x="559" y="495"/>
                    <a:pt x="559" y="495"/>
                    <a:pt x="559" y="495"/>
                  </a:cubicBezTo>
                  <a:cubicBezTo>
                    <a:pt x="665" y="495"/>
                    <a:pt x="752" y="582"/>
                    <a:pt x="752" y="688"/>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72" name="Group 71">
            <a:extLst>
              <a:ext uri="{FF2B5EF4-FFF2-40B4-BE49-F238E27FC236}">
                <a16:creationId xmlns:a16="http://schemas.microsoft.com/office/drawing/2014/main" id="{427250A7-ABCC-4E76-BE96-429109B422AD}"/>
              </a:ext>
            </a:extLst>
          </p:cNvPr>
          <p:cNvGrpSpPr>
            <a:grpSpLocks noChangeAspect="1"/>
          </p:cNvGrpSpPr>
          <p:nvPr/>
        </p:nvGrpSpPr>
        <p:grpSpPr>
          <a:xfrm>
            <a:off x="1936169" y="3635025"/>
            <a:ext cx="756000" cy="756000"/>
            <a:chOff x="2744227" y="1656000"/>
            <a:chExt cx="947338" cy="947338"/>
          </a:xfrm>
        </p:grpSpPr>
        <p:sp>
          <p:nvSpPr>
            <p:cNvPr id="73" name="Rectangle 72">
              <a:extLst>
                <a:ext uri="{FF2B5EF4-FFF2-40B4-BE49-F238E27FC236}">
                  <a16:creationId xmlns:a16="http://schemas.microsoft.com/office/drawing/2014/main" id="{90EBE07E-2502-4B0C-8F0E-A91E54C97729}"/>
                </a:ext>
              </a:extLst>
            </p:cNvPr>
            <p:cNvSpPr>
              <a:spLocks noChangeAspect="1"/>
            </p:cNvSpPr>
            <p:nvPr/>
          </p:nvSpPr>
          <p:spPr>
            <a:xfrm>
              <a:off x="2744227" y="1656000"/>
              <a:ext cx="947338" cy="9473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Freeform 193">
              <a:extLst>
                <a:ext uri="{FF2B5EF4-FFF2-40B4-BE49-F238E27FC236}">
                  <a16:creationId xmlns:a16="http://schemas.microsoft.com/office/drawing/2014/main" id="{A51F2C0B-AC23-441B-AEF3-35F86099311B}"/>
                </a:ext>
              </a:extLst>
            </p:cNvPr>
            <p:cNvSpPr>
              <a:spLocks noChangeAspect="1" noEditPoints="1"/>
            </p:cNvSpPr>
            <p:nvPr/>
          </p:nvSpPr>
          <p:spPr bwMode="auto">
            <a:xfrm>
              <a:off x="2922696" y="1834949"/>
              <a:ext cx="590400" cy="589440"/>
            </a:xfrm>
            <a:custGeom>
              <a:avLst/>
              <a:gdLst>
                <a:gd name="T0" fmla="*/ 763 w 763"/>
                <a:gd name="T1" fmla="*/ 2 h 762"/>
                <a:gd name="T2" fmla="*/ 763 w 763"/>
                <a:gd name="T3" fmla="*/ 762 h 762"/>
                <a:gd name="T4" fmla="*/ 0 w 763"/>
                <a:gd name="T5" fmla="*/ 762 h 762"/>
                <a:gd name="T6" fmla="*/ 0 w 763"/>
                <a:gd name="T7" fmla="*/ 2 h 762"/>
                <a:gd name="T8" fmla="*/ 108 w 763"/>
                <a:gd name="T9" fmla="*/ 2 h 762"/>
                <a:gd name="T10" fmla="*/ 108 w 763"/>
                <a:gd name="T11" fmla="*/ 654 h 762"/>
                <a:gd name="T12" fmla="*/ 655 w 763"/>
                <a:gd name="T13" fmla="*/ 654 h 762"/>
                <a:gd name="T14" fmla="*/ 655 w 763"/>
                <a:gd name="T15" fmla="*/ 2 h 762"/>
                <a:gd name="T16" fmla="*/ 763 w 763"/>
                <a:gd name="T17" fmla="*/ 2 h 762"/>
                <a:gd name="T18" fmla="*/ 238 w 763"/>
                <a:gd name="T19" fmla="*/ 108 h 762"/>
                <a:gd name="T20" fmla="*/ 292 w 763"/>
                <a:gd name="T21" fmla="*/ 54 h 762"/>
                <a:gd name="T22" fmla="*/ 238 w 763"/>
                <a:gd name="T23" fmla="*/ 0 h 762"/>
                <a:gd name="T24" fmla="*/ 184 w 763"/>
                <a:gd name="T25" fmla="*/ 54 h 762"/>
                <a:gd name="T26" fmla="*/ 238 w 763"/>
                <a:gd name="T27" fmla="*/ 108 h 762"/>
                <a:gd name="T28" fmla="*/ 526 w 763"/>
                <a:gd name="T29" fmla="*/ 108 h 762"/>
                <a:gd name="T30" fmla="*/ 580 w 763"/>
                <a:gd name="T31" fmla="*/ 54 h 762"/>
                <a:gd name="T32" fmla="*/ 526 w 763"/>
                <a:gd name="T33" fmla="*/ 0 h 762"/>
                <a:gd name="T34" fmla="*/ 472 w 763"/>
                <a:gd name="T35" fmla="*/ 54 h 762"/>
                <a:gd name="T36" fmla="*/ 526 w 763"/>
                <a:gd name="T37" fmla="*/ 108 h 762"/>
                <a:gd name="T38" fmla="*/ 414 w 763"/>
                <a:gd name="T39" fmla="*/ 563 h 762"/>
                <a:gd name="T40" fmla="*/ 525 w 763"/>
                <a:gd name="T41" fmla="*/ 270 h 762"/>
                <a:gd name="T42" fmla="*/ 524 w 763"/>
                <a:gd name="T43" fmla="*/ 270 h 762"/>
                <a:gd name="T44" fmla="*/ 510 w 763"/>
                <a:gd name="T45" fmla="*/ 208 h 762"/>
                <a:gd name="T46" fmla="*/ 252 w 763"/>
                <a:gd name="T47" fmla="*/ 208 h 762"/>
                <a:gd name="T48" fmla="*/ 252 w 763"/>
                <a:gd name="T49" fmla="*/ 273 h 762"/>
                <a:gd name="T50" fmla="*/ 428 w 763"/>
                <a:gd name="T51" fmla="*/ 273 h 762"/>
                <a:gd name="T52" fmla="*/ 349 w 763"/>
                <a:gd name="T53" fmla="*/ 563 h 762"/>
                <a:gd name="T54" fmla="*/ 414 w 763"/>
                <a:gd name="T55" fmla="*/ 563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63" h="762">
                  <a:moveTo>
                    <a:pt x="763" y="2"/>
                  </a:moveTo>
                  <a:cubicBezTo>
                    <a:pt x="763" y="762"/>
                    <a:pt x="763" y="762"/>
                    <a:pt x="763" y="762"/>
                  </a:cubicBezTo>
                  <a:cubicBezTo>
                    <a:pt x="0" y="762"/>
                    <a:pt x="0" y="762"/>
                    <a:pt x="0" y="762"/>
                  </a:cubicBezTo>
                  <a:cubicBezTo>
                    <a:pt x="0" y="2"/>
                    <a:pt x="0" y="2"/>
                    <a:pt x="0" y="2"/>
                  </a:cubicBezTo>
                  <a:cubicBezTo>
                    <a:pt x="108" y="2"/>
                    <a:pt x="108" y="2"/>
                    <a:pt x="108" y="2"/>
                  </a:cubicBezTo>
                  <a:cubicBezTo>
                    <a:pt x="108" y="654"/>
                    <a:pt x="108" y="654"/>
                    <a:pt x="108" y="654"/>
                  </a:cubicBezTo>
                  <a:cubicBezTo>
                    <a:pt x="655" y="654"/>
                    <a:pt x="655" y="654"/>
                    <a:pt x="655" y="654"/>
                  </a:cubicBezTo>
                  <a:cubicBezTo>
                    <a:pt x="655" y="2"/>
                    <a:pt x="655" y="2"/>
                    <a:pt x="655" y="2"/>
                  </a:cubicBezTo>
                  <a:lnTo>
                    <a:pt x="763" y="2"/>
                  </a:lnTo>
                  <a:close/>
                  <a:moveTo>
                    <a:pt x="238" y="108"/>
                  </a:moveTo>
                  <a:cubicBezTo>
                    <a:pt x="268" y="108"/>
                    <a:pt x="292" y="84"/>
                    <a:pt x="292" y="54"/>
                  </a:cubicBezTo>
                  <a:cubicBezTo>
                    <a:pt x="292" y="24"/>
                    <a:pt x="268" y="0"/>
                    <a:pt x="238" y="0"/>
                  </a:cubicBezTo>
                  <a:cubicBezTo>
                    <a:pt x="208" y="0"/>
                    <a:pt x="184" y="24"/>
                    <a:pt x="184" y="54"/>
                  </a:cubicBezTo>
                  <a:cubicBezTo>
                    <a:pt x="184" y="84"/>
                    <a:pt x="208" y="108"/>
                    <a:pt x="238" y="108"/>
                  </a:cubicBezTo>
                  <a:close/>
                  <a:moveTo>
                    <a:pt x="526" y="108"/>
                  </a:moveTo>
                  <a:cubicBezTo>
                    <a:pt x="555" y="108"/>
                    <a:pt x="580" y="84"/>
                    <a:pt x="580" y="54"/>
                  </a:cubicBezTo>
                  <a:cubicBezTo>
                    <a:pt x="580" y="24"/>
                    <a:pt x="555" y="0"/>
                    <a:pt x="526" y="0"/>
                  </a:cubicBezTo>
                  <a:cubicBezTo>
                    <a:pt x="496" y="0"/>
                    <a:pt x="472" y="24"/>
                    <a:pt x="472" y="54"/>
                  </a:cubicBezTo>
                  <a:cubicBezTo>
                    <a:pt x="472" y="84"/>
                    <a:pt x="496" y="108"/>
                    <a:pt x="526" y="108"/>
                  </a:cubicBezTo>
                  <a:close/>
                  <a:moveTo>
                    <a:pt x="414" y="563"/>
                  </a:moveTo>
                  <a:cubicBezTo>
                    <a:pt x="414" y="328"/>
                    <a:pt x="520" y="273"/>
                    <a:pt x="525" y="270"/>
                  </a:cubicBezTo>
                  <a:cubicBezTo>
                    <a:pt x="524" y="270"/>
                    <a:pt x="524" y="270"/>
                    <a:pt x="524" y="270"/>
                  </a:cubicBezTo>
                  <a:cubicBezTo>
                    <a:pt x="510" y="208"/>
                    <a:pt x="510" y="208"/>
                    <a:pt x="510" y="208"/>
                  </a:cubicBezTo>
                  <a:cubicBezTo>
                    <a:pt x="252" y="208"/>
                    <a:pt x="252" y="208"/>
                    <a:pt x="252" y="208"/>
                  </a:cubicBezTo>
                  <a:cubicBezTo>
                    <a:pt x="252" y="273"/>
                    <a:pt x="252" y="273"/>
                    <a:pt x="252" y="273"/>
                  </a:cubicBezTo>
                  <a:cubicBezTo>
                    <a:pt x="428" y="273"/>
                    <a:pt x="428" y="273"/>
                    <a:pt x="428" y="273"/>
                  </a:cubicBezTo>
                  <a:cubicBezTo>
                    <a:pt x="389" y="325"/>
                    <a:pt x="349" y="414"/>
                    <a:pt x="349" y="563"/>
                  </a:cubicBezTo>
                  <a:lnTo>
                    <a:pt x="414" y="563"/>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75" name="Group 74">
            <a:extLst>
              <a:ext uri="{FF2B5EF4-FFF2-40B4-BE49-F238E27FC236}">
                <a16:creationId xmlns:a16="http://schemas.microsoft.com/office/drawing/2014/main" id="{5E22DF1A-1AEC-4BD2-8684-2B2388083354}"/>
              </a:ext>
            </a:extLst>
          </p:cNvPr>
          <p:cNvGrpSpPr>
            <a:grpSpLocks noChangeAspect="1"/>
          </p:cNvGrpSpPr>
          <p:nvPr/>
        </p:nvGrpSpPr>
        <p:grpSpPr>
          <a:xfrm>
            <a:off x="9493737" y="2695326"/>
            <a:ext cx="756000" cy="756000"/>
            <a:chOff x="2742330" y="4739082"/>
            <a:chExt cx="947338" cy="947338"/>
          </a:xfrm>
        </p:grpSpPr>
        <p:sp>
          <p:nvSpPr>
            <p:cNvPr id="76" name="Rectangle 75">
              <a:extLst>
                <a:ext uri="{FF2B5EF4-FFF2-40B4-BE49-F238E27FC236}">
                  <a16:creationId xmlns:a16="http://schemas.microsoft.com/office/drawing/2014/main" id="{E634495B-75EB-4C2F-A674-9B2A01F93B09}"/>
                </a:ext>
              </a:extLst>
            </p:cNvPr>
            <p:cNvSpPr>
              <a:spLocks noChangeAspect="1"/>
            </p:cNvSpPr>
            <p:nvPr/>
          </p:nvSpPr>
          <p:spPr>
            <a:xfrm>
              <a:off x="2742330" y="4739082"/>
              <a:ext cx="947338" cy="9473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Freeform 171">
              <a:extLst>
                <a:ext uri="{FF2B5EF4-FFF2-40B4-BE49-F238E27FC236}">
                  <a16:creationId xmlns:a16="http://schemas.microsoft.com/office/drawing/2014/main" id="{648F39B9-BD24-498B-A4E1-85D350504D5A}"/>
                </a:ext>
              </a:extLst>
            </p:cNvPr>
            <p:cNvSpPr>
              <a:spLocks noChangeAspect="1" noEditPoints="1"/>
            </p:cNvSpPr>
            <p:nvPr/>
          </p:nvSpPr>
          <p:spPr bwMode="auto">
            <a:xfrm>
              <a:off x="2920799" y="4918037"/>
              <a:ext cx="590400" cy="589429"/>
            </a:xfrm>
            <a:custGeom>
              <a:avLst/>
              <a:gdLst>
                <a:gd name="T0" fmla="*/ 646 w 754"/>
                <a:gd name="T1" fmla="*/ 187 h 753"/>
                <a:gd name="T2" fmla="*/ 754 w 754"/>
                <a:gd name="T3" fmla="*/ 187 h 753"/>
                <a:gd name="T4" fmla="*/ 754 w 754"/>
                <a:gd name="T5" fmla="*/ 563 h 753"/>
                <a:gd name="T6" fmla="*/ 190 w 754"/>
                <a:gd name="T7" fmla="*/ 563 h 753"/>
                <a:gd name="T8" fmla="*/ 190 w 754"/>
                <a:gd name="T9" fmla="*/ 0 h 753"/>
                <a:gd name="T10" fmla="*/ 567 w 754"/>
                <a:gd name="T11" fmla="*/ 0 h 753"/>
                <a:gd name="T12" fmla="*/ 567 w 754"/>
                <a:gd name="T13" fmla="*/ 108 h 753"/>
                <a:gd name="T14" fmla="*/ 298 w 754"/>
                <a:gd name="T15" fmla="*/ 108 h 753"/>
                <a:gd name="T16" fmla="*/ 298 w 754"/>
                <a:gd name="T17" fmla="*/ 455 h 753"/>
                <a:gd name="T18" fmla="*/ 646 w 754"/>
                <a:gd name="T19" fmla="*/ 455 h 753"/>
                <a:gd name="T20" fmla="*/ 646 w 754"/>
                <a:gd name="T21" fmla="*/ 187 h 753"/>
                <a:gd name="T22" fmla="*/ 108 w 754"/>
                <a:gd name="T23" fmla="*/ 149 h 753"/>
                <a:gd name="T24" fmla="*/ 0 w 754"/>
                <a:gd name="T25" fmla="*/ 149 h 753"/>
                <a:gd name="T26" fmla="*/ 0 w 754"/>
                <a:gd name="T27" fmla="*/ 753 h 753"/>
                <a:gd name="T28" fmla="*/ 605 w 754"/>
                <a:gd name="T29" fmla="*/ 753 h 753"/>
                <a:gd name="T30" fmla="*/ 605 w 754"/>
                <a:gd name="T31" fmla="*/ 645 h 753"/>
                <a:gd name="T32" fmla="*/ 108 w 754"/>
                <a:gd name="T33" fmla="*/ 645 h 753"/>
                <a:gd name="T34" fmla="*/ 108 w 754"/>
                <a:gd name="T35" fmla="*/ 149 h 753"/>
                <a:gd name="T36" fmla="*/ 700 w 754"/>
                <a:gd name="T37" fmla="*/ 108 h 753"/>
                <a:gd name="T38" fmla="*/ 754 w 754"/>
                <a:gd name="T39" fmla="*/ 54 h 753"/>
                <a:gd name="T40" fmla="*/ 700 w 754"/>
                <a:gd name="T41" fmla="*/ 0 h 753"/>
                <a:gd name="T42" fmla="*/ 646 w 754"/>
                <a:gd name="T43" fmla="*/ 54 h 753"/>
                <a:gd name="T44" fmla="*/ 700 w 754"/>
                <a:gd name="T45" fmla="*/ 108 h 7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54" h="753">
                  <a:moveTo>
                    <a:pt x="646" y="187"/>
                  </a:moveTo>
                  <a:cubicBezTo>
                    <a:pt x="754" y="187"/>
                    <a:pt x="754" y="187"/>
                    <a:pt x="754" y="187"/>
                  </a:cubicBezTo>
                  <a:cubicBezTo>
                    <a:pt x="754" y="563"/>
                    <a:pt x="754" y="563"/>
                    <a:pt x="754" y="563"/>
                  </a:cubicBezTo>
                  <a:cubicBezTo>
                    <a:pt x="190" y="563"/>
                    <a:pt x="190" y="563"/>
                    <a:pt x="190" y="563"/>
                  </a:cubicBezTo>
                  <a:cubicBezTo>
                    <a:pt x="190" y="0"/>
                    <a:pt x="190" y="0"/>
                    <a:pt x="190" y="0"/>
                  </a:cubicBezTo>
                  <a:cubicBezTo>
                    <a:pt x="567" y="0"/>
                    <a:pt x="567" y="0"/>
                    <a:pt x="567" y="0"/>
                  </a:cubicBezTo>
                  <a:cubicBezTo>
                    <a:pt x="567" y="108"/>
                    <a:pt x="567" y="108"/>
                    <a:pt x="567" y="108"/>
                  </a:cubicBezTo>
                  <a:cubicBezTo>
                    <a:pt x="298" y="108"/>
                    <a:pt x="298" y="108"/>
                    <a:pt x="298" y="108"/>
                  </a:cubicBezTo>
                  <a:cubicBezTo>
                    <a:pt x="298" y="455"/>
                    <a:pt x="298" y="455"/>
                    <a:pt x="298" y="455"/>
                  </a:cubicBezTo>
                  <a:cubicBezTo>
                    <a:pt x="646" y="455"/>
                    <a:pt x="646" y="455"/>
                    <a:pt x="646" y="455"/>
                  </a:cubicBezTo>
                  <a:lnTo>
                    <a:pt x="646" y="187"/>
                  </a:lnTo>
                  <a:close/>
                  <a:moveTo>
                    <a:pt x="108" y="149"/>
                  </a:moveTo>
                  <a:cubicBezTo>
                    <a:pt x="0" y="149"/>
                    <a:pt x="0" y="149"/>
                    <a:pt x="0" y="149"/>
                  </a:cubicBezTo>
                  <a:cubicBezTo>
                    <a:pt x="0" y="753"/>
                    <a:pt x="0" y="753"/>
                    <a:pt x="0" y="753"/>
                  </a:cubicBezTo>
                  <a:cubicBezTo>
                    <a:pt x="605" y="753"/>
                    <a:pt x="605" y="753"/>
                    <a:pt x="605" y="753"/>
                  </a:cubicBezTo>
                  <a:cubicBezTo>
                    <a:pt x="605" y="645"/>
                    <a:pt x="605" y="645"/>
                    <a:pt x="605" y="645"/>
                  </a:cubicBezTo>
                  <a:cubicBezTo>
                    <a:pt x="108" y="645"/>
                    <a:pt x="108" y="645"/>
                    <a:pt x="108" y="645"/>
                  </a:cubicBezTo>
                  <a:lnTo>
                    <a:pt x="108" y="149"/>
                  </a:lnTo>
                  <a:close/>
                  <a:moveTo>
                    <a:pt x="700" y="108"/>
                  </a:moveTo>
                  <a:cubicBezTo>
                    <a:pt x="730" y="108"/>
                    <a:pt x="754" y="83"/>
                    <a:pt x="754" y="54"/>
                  </a:cubicBezTo>
                  <a:cubicBezTo>
                    <a:pt x="754" y="24"/>
                    <a:pt x="730" y="0"/>
                    <a:pt x="700" y="0"/>
                  </a:cubicBezTo>
                  <a:cubicBezTo>
                    <a:pt x="670" y="0"/>
                    <a:pt x="646" y="24"/>
                    <a:pt x="646" y="54"/>
                  </a:cubicBezTo>
                  <a:cubicBezTo>
                    <a:pt x="646" y="83"/>
                    <a:pt x="670" y="108"/>
                    <a:pt x="700" y="10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78" name="Group 77">
            <a:extLst>
              <a:ext uri="{FF2B5EF4-FFF2-40B4-BE49-F238E27FC236}">
                <a16:creationId xmlns:a16="http://schemas.microsoft.com/office/drawing/2014/main" id="{434AA8B8-92C8-454F-BA65-670E098CAAF1}"/>
              </a:ext>
            </a:extLst>
          </p:cNvPr>
          <p:cNvGrpSpPr>
            <a:grpSpLocks noChangeAspect="1"/>
          </p:cNvGrpSpPr>
          <p:nvPr/>
        </p:nvGrpSpPr>
        <p:grpSpPr>
          <a:xfrm>
            <a:off x="9513715" y="4605544"/>
            <a:ext cx="756000" cy="756000"/>
            <a:chOff x="7030150" y="1656000"/>
            <a:chExt cx="947338" cy="947338"/>
          </a:xfrm>
        </p:grpSpPr>
        <p:sp>
          <p:nvSpPr>
            <p:cNvPr id="79" name="Rectangle 78">
              <a:extLst>
                <a:ext uri="{FF2B5EF4-FFF2-40B4-BE49-F238E27FC236}">
                  <a16:creationId xmlns:a16="http://schemas.microsoft.com/office/drawing/2014/main" id="{D38BF5D2-FB44-4097-9FB9-CD24B7ACE305}"/>
                </a:ext>
              </a:extLst>
            </p:cNvPr>
            <p:cNvSpPr>
              <a:spLocks noChangeAspect="1"/>
            </p:cNvSpPr>
            <p:nvPr/>
          </p:nvSpPr>
          <p:spPr>
            <a:xfrm>
              <a:off x="7030150" y="1656000"/>
              <a:ext cx="947338" cy="9473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Freeform 172">
              <a:extLst>
                <a:ext uri="{FF2B5EF4-FFF2-40B4-BE49-F238E27FC236}">
                  <a16:creationId xmlns:a16="http://schemas.microsoft.com/office/drawing/2014/main" id="{BC16816E-FECF-4BFE-A28B-1CFBE54AD6C9}"/>
                </a:ext>
              </a:extLst>
            </p:cNvPr>
            <p:cNvSpPr>
              <a:spLocks noChangeAspect="1" noEditPoints="1"/>
            </p:cNvSpPr>
            <p:nvPr/>
          </p:nvSpPr>
          <p:spPr bwMode="auto">
            <a:xfrm>
              <a:off x="7268339" y="1834469"/>
              <a:ext cx="470961" cy="590400"/>
            </a:xfrm>
            <a:custGeom>
              <a:avLst/>
              <a:gdLst>
                <a:gd name="T0" fmla="*/ 602 w 602"/>
                <a:gd name="T1" fmla="*/ 223 h 754"/>
                <a:gd name="T2" fmla="*/ 602 w 602"/>
                <a:gd name="T3" fmla="*/ 567 h 754"/>
                <a:gd name="T4" fmla="*/ 494 w 602"/>
                <a:gd name="T5" fmla="*/ 567 h 754"/>
                <a:gd name="T6" fmla="*/ 494 w 602"/>
                <a:gd name="T7" fmla="*/ 269 h 754"/>
                <a:gd name="T8" fmla="*/ 329 w 602"/>
                <a:gd name="T9" fmla="*/ 108 h 754"/>
                <a:gd name="T10" fmla="*/ 108 w 602"/>
                <a:gd name="T11" fmla="*/ 108 h 754"/>
                <a:gd name="T12" fmla="*/ 108 w 602"/>
                <a:gd name="T13" fmla="*/ 645 h 754"/>
                <a:gd name="T14" fmla="*/ 414 w 602"/>
                <a:gd name="T15" fmla="*/ 645 h 754"/>
                <a:gd name="T16" fmla="*/ 414 w 602"/>
                <a:gd name="T17" fmla="*/ 753 h 754"/>
                <a:gd name="T18" fmla="*/ 0 w 602"/>
                <a:gd name="T19" fmla="*/ 753 h 754"/>
                <a:gd name="T20" fmla="*/ 0 w 602"/>
                <a:gd name="T21" fmla="*/ 0 h 754"/>
                <a:gd name="T22" fmla="*/ 373 w 602"/>
                <a:gd name="T23" fmla="*/ 0 h 754"/>
                <a:gd name="T24" fmla="*/ 602 w 602"/>
                <a:gd name="T25" fmla="*/ 223 h 754"/>
                <a:gd name="T26" fmla="*/ 548 w 602"/>
                <a:gd name="T27" fmla="*/ 646 h 754"/>
                <a:gd name="T28" fmla="*/ 494 w 602"/>
                <a:gd name="T29" fmla="*/ 700 h 754"/>
                <a:gd name="T30" fmla="*/ 548 w 602"/>
                <a:gd name="T31" fmla="*/ 754 h 754"/>
                <a:gd name="T32" fmla="*/ 602 w 602"/>
                <a:gd name="T33" fmla="*/ 700 h 754"/>
                <a:gd name="T34" fmla="*/ 548 w 602"/>
                <a:gd name="T35" fmla="*/ 646 h 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02" h="754">
                  <a:moveTo>
                    <a:pt x="602" y="223"/>
                  </a:moveTo>
                  <a:cubicBezTo>
                    <a:pt x="602" y="567"/>
                    <a:pt x="602" y="567"/>
                    <a:pt x="602" y="567"/>
                  </a:cubicBezTo>
                  <a:cubicBezTo>
                    <a:pt x="494" y="567"/>
                    <a:pt x="494" y="567"/>
                    <a:pt x="494" y="567"/>
                  </a:cubicBezTo>
                  <a:cubicBezTo>
                    <a:pt x="494" y="269"/>
                    <a:pt x="494" y="269"/>
                    <a:pt x="494" y="269"/>
                  </a:cubicBezTo>
                  <a:cubicBezTo>
                    <a:pt x="329" y="108"/>
                    <a:pt x="329" y="108"/>
                    <a:pt x="329" y="108"/>
                  </a:cubicBezTo>
                  <a:cubicBezTo>
                    <a:pt x="108" y="108"/>
                    <a:pt x="108" y="108"/>
                    <a:pt x="108" y="108"/>
                  </a:cubicBezTo>
                  <a:cubicBezTo>
                    <a:pt x="108" y="645"/>
                    <a:pt x="108" y="645"/>
                    <a:pt x="108" y="645"/>
                  </a:cubicBezTo>
                  <a:cubicBezTo>
                    <a:pt x="414" y="645"/>
                    <a:pt x="414" y="645"/>
                    <a:pt x="414" y="645"/>
                  </a:cubicBezTo>
                  <a:cubicBezTo>
                    <a:pt x="414" y="753"/>
                    <a:pt x="414" y="753"/>
                    <a:pt x="414" y="753"/>
                  </a:cubicBezTo>
                  <a:cubicBezTo>
                    <a:pt x="0" y="753"/>
                    <a:pt x="0" y="753"/>
                    <a:pt x="0" y="753"/>
                  </a:cubicBezTo>
                  <a:cubicBezTo>
                    <a:pt x="0" y="0"/>
                    <a:pt x="0" y="0"/>
                    <a:pt x="0" y="0"/>
                  </a:cubicBezTo>
                  <a:cubicBezTo>
                    <a:pt x="373" y="0"/>
                    <a:pt x="373" y="0"/>
                    <a:pt x="373" y="0"/>
                  </a:cubicBezTo>
                  <a:lnTo>
                    <a:pt x="602" y="223"/>
                  </a:lnTo>
                  <a:close/>
                  <a:moveTo>
                    <a:pt x="548" y="646"/>
                  </a:moveTo>
                  <a:cubicBezTo>
                    <a:pt x="518" y="646"/>
                    <a:pt x="494" y="670"/>
                    <a:pt x="494" y="700"/>
                  </a:cubicBezTo>
                  <a:cubicBezTo>
                    <a:pt x="494" y="730"/>
                    <a:pt x="518" y="754"/>
                    <a:pt x="548" y="754"/>
                  </a:cubicBezTo>
                  <a:cubicBezTo>
                    <a:pt x="578" y="754"/>
                    <a:pt x="602" y="730"/>
                    <a:pt x="602" y="700"/>
                  </a:cubicBezTo>
                  <a:cubicBezTo>
                    <a:pt x="602" y="670"/>
                    <a:pt x="578" y="646"/>
                    <a:pt x="548" y="646"/>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78269629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7459" y="515462"/>
            <a:ext cx="11117083" cy="600164"/>
          </a:xfrm>
        </p:spPr>
        <p:txBody>
          <a:bodyPr/>
          <a:lstStyle/>
          <a:p>
            <a:r>
              <a:rPr lang="en-US"/>
              <a:t>Project resources</a:t>
            </a:r>
          </a:p>
        </p:txBody>
      </p:sp>
      <p:sp>
        <p:nvSpPr>
          <p:cNvPr id="9" name="Text Placeholder 8"/>
          <p:cNvSpPr>
            <a:spLocks noGrp="1"/>
          </p:cNvSpPr>
          <p:nvPr>
            <p:ph type="body" sz="quarter" idx="12"/>
          </p:nvPr>
        </p:nvSpPr>
        <p:spPr/>
        <p:txBody>
          <a:bodyPr/>
          <a:lstStyle/>
          <a:p>
            <a:r>
              <a:rPr lang="en-US"/>
              <a:t>Subtitle goes here</a:t>
            </a:r>
          </a:p>
        </p:txBody>
      </p:sp>
      <p:cxnSp>
        <p:nvCxnSpPr>
          <p:cNvPr id="47" name="Straight Arrow Connector 46"/>
          <p:cNvCxnSpPr/>
          <p:nvPr/>
        </p:nvCxnSpPr>
        <p:spPr>
          <a:xfrm flipH="1">
            <a:off x="2901771" y="2713576"/>
            <a:ext cx="2391809" cy="0"/>
          </a:xfrm>
          <a:prstGeom prst="straightConnector1">
            <a:avLst/>
          </a:prstGeom>
          <a:ln w="12700">
            <a:solidFill>
              <a:schemeClr val="tx1"/>
            </a:solidFill>
            <a:prstDash val="dash"/>
            <a:tailEnd type="arrow" w="lg" len="lg"/>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a:off x="2802557" y="2214835"/>
            <a:ext cx="2391809" cy="0"/>
          </a:xfrm>
          <a:prstGeom prst="straightConnector1">
            <a:avLst/>
          </a:prstGeom>
          <a:ln w="12700">
            <a:solidFill>
              <a:schemeClr val="tx1"/>
            </a:solidFill>
            <a:prstDash val="dash"/>
            <a:tailEnd type="arrow" w="lg" len="lg"/>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nvCxnSpPr>
        <p:spPr>
          <a:xfrm flipH="1">
            <a:off x="6998263" y="2214835"/>
            <a:ext cx="2391809" cy="0"/>
          </a:xfrm>
          <a:prstGeom prst="straightConnector1">
            <a:avLst/>
          </a:prstGeom>
          <a:ln w="12700">
            <a:solidFill>
              <a:schemeClr val="tx1"/>
            </a:solidFill>
            <a:prstDash val="dash"/>
            <a:tailEnd type="arrow" w="lg" len="lg"/>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6898421" y="2713576"/>
            <a:ext cx="2391809" cy="0"/>
          </a:xfrm>
          <a:prstGeom prst="straightConnector1">
            <a:avLst/>
          </a:prstGeom>
          <a:ln w="12700">
            <a:solidFill>
              <a:schemeClr val="tx1"/>
            </a:solidFill>
            <a:prstDash val="dash"/>
            <a:tailEnd type="arrow" w="lg" len="lg"/>
          </a:ln>
        </p:spPr>
        <p:style>
          <a:lnRef idx="1">
            <a:schemeClr val="accent1"/>
          </a:lnRef>
          <a:fillRef idx="0">
            <a:schemeClr val="accent1"/>
          </a:fillRef>
          <a:effectRef idx="0">
            <a:schemeClr val="accent1"/>
          </a:effectRef>
          <a:fontRef idx="minor">
            <a:schemeClr val="tx1"/>
          </a:fontRef>
        </p:style>
      </p:cxnSp>
      <p:grpSp>
        <p:nvGrpSpPr>
          <p:cNvPr id="45" name="Group 44"/>
          <p:cNvGrpSpPr/>
          <p:nvPr/>
        </p:nvGrpSpPr>
        <p:grpSpPr>
          <a:xfrm>
            <a:off x="2038350" y="3628227"/>
            <a:ext cx="8115299" cy="118506"/>
            <a:chOff x="2038350" y="3628227"/>
            <a:chExt cx="8115299" cy="118506"/>
          </a:xfrm>
        </p:grpSpPr>
        <p:cxnSp>
          <p:nvCxnSpPr>
            <p:cNvPr id="42" name="Straight Connector 41"/>
            <p:cNvCxnSpPr/>
            <p:nvPr/>
          </p:nvCxnSpPr>
          <p:spPr>
            <a:xfrm>
              <a:off x="2290762" y="3687480"/>
              <a:ext cx="761047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0" name="Rectangle 39"/>
            <p:cNvSpPr/>
            <p:nvPr/>
          </p:nvSpPr>
          <p:spPr>
            <a:xfrm>
              <a:off x="5843587" y="3628227"/>
              <a:ext cx="504825" cy="1185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p:nvSpPr>
          <p:spPr>
            <a:xfrm>
              <a:off x="9648824" y="3628227"/>
              <a:ext cx="504825" cy="11850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p:nvSpPr>
          <p:spPr>
            <a:xfrm>
              <a:off x="2038350" y="3628227"/>
              <a:ext cx="504825" cy="1185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53" name="Table 52"/>
          <p:cNvGraphicFramePr>
            <a:graphicFrameLocks noGrp="1"/>
          </p:cNvGraphicFramePr>
          <p:nvPr>
            <p:extLst>
              <p:ext uri="{D42A27DB-BD31-4B8C-83A1-F6EECF244321}">
                <p14:modId xmlns:p14="http://schemas.microsoft.com/office/powerpoint/2010/main" val="3596114568"/>
              </p:ext>
            </p:extLst>
          </p:nvPr>
        </p:nvGraphicFramePr>
        <p:xfrm>
          <a:off x="622300" y="4129616"/>
          <a:ext cx="3311525" cy="1908000"/>
        </p:xfrm>
        <a:graphic>
          <a:graphicData uri="http://schemas.openxmlformats.org/drawingml/2006/table">
            <a:tbl>
              <a:tblPr firstRow="1" bandRow="1">
                <a:tableStyleId>{5C22544A-7EE6-4342-B048-85BDC9FD1C3A}</a:tableStyleId>
              </a:tblPr>
              <a:tblGrid>
                <a:gridCol w="3311525">
                  <a:extLst>
                    <a:ext uri="{9D8B030D-6E8A-4147-A177-3AD203B41FA5}">
                      <a16:colId xmlns:a16="http://schemas.microsoft.com/office/drawing/2014/main" val="1753107894"/>
                    </a:ext>
                  </a:extLst>
                </a:gridCol>
              </a:tblGrid>
              <a:tr h="432000">
                <a:tc>
                  <a:txBody>
                    <a:bodyPr/>
                    <a:lstStyle/>
                    <a:p>
                      <a:pPr algn="ctr"/>
                      <a:r>
                        <a:rPr lang="en-US" sz="1750">
                          <a:solidFill>
                            <a:schemeClr val="tx1"/>
                          </a:solidFill>
                          <a:latin typeface="+mn-lt"/>
                          <a:ea typeface="Work Sans Medium" panose="020B0706030804020204" pitchFamily="34" charset="0"/>
                          <a:cs typeface="Work Sans Medium" panose="020B0706030804020204" pitchFamily="34" charset="0"/>
                        </a:rPr>
                        <a:t>Producers</a:t>
                      </a:r>
                    </a:p>
                  </a:txBody>
                  <a:tcPr anchor="ctr"/>
                </a:tc>
                <a:extLst>
                  <a:ext uri="{0D108BD9-81ED-4DB2-BD59-A6C34878D82A}">
                    <a16:rowId xmlns:a16="http://schemas.microsoft.com/office/drawing/2014/main" val="3462927130"/>
                  </a:ext>
                </a:extLst>
              </a:tr>
              <a:tr h="1476000">
                <a:tc>
                  <a:txBody>
                    <a:bodyPr/>
                    <a:lstStyle/>
                    <a:p>
                      <a:pPr marL="171450" indent="-171450">
                        <a:lnSpc>
                          <a:spcPct val="114000"/>
                        </a:lnSpc>
                        <a:spcAft>
                          <a:spcPts val="800"/>
                        </a:spcAft>
                        <a:buClr>
                          <a:schemeClr val="accent1"/>
                        </a:buClr>
                        <a:buSzPct val="125000"/>
                        <a:buFont typeface="Work Sans" panose="020B0604020202020204" pitchFamily="34" charset="0"/>
                        <a:buChar char="•"/>
                      </a:pPr>
                      <a:r>
                        <a:rPr lang="en-US" sz="1200"/>
                        <a:t>Lorem ipsum dolor sit </a:t>
                      </a:r>
                      <a:r>
                        <a:rPr lang="en-US" sz="1200" err="1"/>
                        <a:t>amet</a:t>
                      </a:r>
                      <a:endParaRPr lang="en-US" sz="1200"/>
                    </a:p>
                    <a:p>
                      <a:pPr marL="171450" indent="-171450">
                        <a:lnSpc>
                          <a:spcPct val="114000"/>
                        </a:lnSpc>
                        <a:spcAft>
                          <a:spcPts val="800"/>
                        </a:spcAft>
                        <a:buClr>
                          <a:schemeClr val="accent1"/>
                        </a:buClr>
                        <a:buSzPct val="125000"/>
                        <a:buFont typeface="Work Sans" panose="020B0604020202020204" pitchFamily="34" charset="0"/>
                        <a:buChar char="•"/>
                      </a:pPr>
                      <a:r>
                        <a:rPr lang="en-US" sz="1200"/>
                        <a:t>Dolor sit </a:t>
                      </a:r>
                      <a:r>
                        <a:rPr lang="en-US" sz="1200" err="1"/>
                        <a:t>amet</a:t>
                      </a:r>
                      <a:r>
                        <a:rPr lang="en-US" sz="1200"/>
                        <a:t>, </a:t>
                      </a:r>
                      <a:r>
                        <a:rPr lang="en-US" sz="1200" err="1"/>
                        <a:t>consectetuer</a:t>
                      </a:r>
                      <a:r>
                        <a:rPr lang="en-US" sz="1200"/>
                        <a:t>, </a:t>
                      </a:r>
                      <a:br>
                        <a:rPr lang="en-US" sz="1200"/>
                      </a:br>
                      <a:r>
                        <a:rPr lang="en-US" sz="1200"/>
                        <a:t>sed diam</a:t>
                      </a:r>
                    </a:p>
                    <a:p>
                      <a:pPr marL="171450" indent="-171450">
                        <a:lnSpc>
                          <a:spcPct val="114000"/>
                        </a:lnSpc>
                        <a:spcAft>
                          <a:spcPts val="800"/>
                        </a:spcAft>
                        <a:buClr>
                          <a:schemeClr val="accent1"/>
                        </a:buClr>
                        <a:buSzPct val="125000"/>
                        <a:buFont typeface="Work Sans" panose="020B0604020202020204" pitchFamily="34" charset="0"/>
                        <a:buChar char="•"/>
                      </a:pPr>
                      <a:r>
                        <a:rPr lang="en-US" sz="1200"/>
                        <a:t>Lorem ipsum dolor sit </a:t>
                      </a:r>
                      <a:r>
                        <a:rPr lang="en-US" sz="1200" err="1"/>
                        <a:t>amet</a:t>
                      </a:r>
                      <a:endParaRPr lang="en-US" sz="1200"/>
                    </a:p>
                  </a:txBody>
                  <a:tcPr marL="180000" marT="144000"/>
                </a:tc>
                <a:extLst>
                  <a:ext uri="{0D108BD9-81ED-4DB2-BD59-A6C34878D82A}">
                    <a16:rowId xmlns:a16="http://schemas.microsoft.com/office/drawing/2014/main" val="451481368"/>
                  </a:ext>
                </a:extLst>
              </a:tr>
            </a:tbl>
          </a:graphicData>
        </a:graphic>
      </p:graphicFrame>
      <p:graphicFrame>
        <p:nvGraphicFramePr>
          <p:cNvPr id="54" name="Table 53"/>
          <p:cNvGraphicFramePr>
            <a:graphicFrameLocks noGrp="1"/>
          </p:cNvGraphicFramePr>
          <p:nvPr>
            <p:extLst>
              <p:ext uri="{D42A27DB-BD31-4B8C-83A1-F6EECF244321}">
                <p14:modId xmlns:p14="http://schemas.microsoft.com/office/powerpoint/2010/main" val="794635614"/>
              </p:ext>
            </p:extLst>
          </p:nvPr>
        </p:nvGraphicFramePr>
        <p:xfrm>
          <a:off x="4441825" y="4129616"/>
          <a:ext cx="3311525" cy="1908000"/>
        </p:xfrm>
        <a:graphic>
          <a:graphicData uri="http://schemas.openxmlformats.org/drawingml/2006/table">
            <a:tbl>
              <a:tblPr firstRow="1" bandRow="1">
                <a:tableStyleId>{21E4AEA4-8DFA-4A89-87EB-49C32662AFE0}</a:tableStyleId>
              </a:tblPr>
              <a:tblGrid>
                <a:gridCol w="3311525">
                  <a:extLst>
                    <a:ext uri="{9D8B030D-6E8A-4147-A177-3AD203B41FA5}">
                      <a16:colId xmlns:a16="http://schemas.microsoft.com/office/drawing/2014/main" val="1753107894"/>
                    </a:ext>
                  </a:extLst>
                </a:gridCol>
              </a:tblGrid>
              <a:tr h="432000">
                <a:tc>
                  <a:txBody>
                    <a:bodyPr/>
                    <a:lstStyle/>
                    <a:p>
                      <a:pPr algn="ctr"/>
                      <a:r>
                        <a:rPr lang="en-US" sz="1750">
                          <a:latin typeface="+mn-lt"/>
                          <a:ea typeface="Work Sans Medium" panose="020B0706030804020204" pitchFamily="34" charset="0"/>
                          <a:cs typeface="Work Sans Medium" panose="020B0706030804020204" pitchFamily="34" charset="0"/>
                        </a:rPr>
                        <a:t>Platform</a:t>
                      </a:r>
                      <a:endParaRPr lang="en-US" sz="1750">
                        <a:solidFill>
                          <a:srgbClr val="FFFFFF"/>
                        </a:solidFill>
                        <a:latin typeface="+mn-lt"/>
                        <a:ea typeface="Work Sans Medium" panose="020B0706030804020204" pitchFamily="34" charset="0"/>
                        <a:cs typeface="Work Sans Medium" panose="020B0706030804020204" pitchFamily="34" charset="0"/>
                      </a:endParaRPr>
                    </a:p>
                  </a:txBody>
                  <a:tcPr anchor="ctr"/>
                </a:tc>
                <a:extLst>
                  <a:ext uri="{0D108BD9-81ED-4DB2-BD59-A6C34878D82A}">
                    <a16:rowId xmlns:a16="http://schemas.microsoft.com/office/drawing/2014/main" val="3462927130"/>
                  </a:ext>
                </a:extLst>
              </a:tr>
              <a:tr h="1476000">
                <a:tc>
                  <a:txBody>
                    <a:bodyPr/>
                    <a:lstStyle/>
                    <a:p>
                      <a:pPr marL="171450" indent="-171450">
                        <a:lnSpc>
                          <a:spcPct val="114000"/>
                        </a:lnSpc>
                        <a:spcAft>
                          <a:spcPts val="800"/>
                        </a:spcAft>
                        <a:buClr>
                          <a:schemeClr val="accent2"/>
                        </a:buClr>
                        <a:buSzPct val="125000"/>
                        <a:buFont typeface="Work Sans" panose="020B0604020202020204" pitchFamily="34" charset="0"/>
                        <a:buChar char="•"/>
                      </a:pPr>
                      <a:r>
                        <a:rPr lang="en-US" sz="1200"/>
                        <a:t>Lorem ipsum dolor sit </a:t>
                      </a:r>
                      <a:r>
                        <a:rPr lang="en-US" sz="1200" err="1"/>
                        <a:t>amet</a:t>
                      </a:r>
                      <a:endParaRPr lang="en-US" sz="1200"/>
                    </a:p>
                    <a:p>
                      <a:pPr marL="171450" indent="-171450">
                        <a:lnSpc>
                          <a:spcPct val="114000"/>
                        </a:lnSpc>
                        <a:spcAft>
                          <a:spcPts val="800"/>
                        </a:spcAft>
                        <a:buClr>
                          <a:schemeClr val="accent2"/>
                        </a:buClr>
                        <a:buSzPct val="125000"/>
                        <a:buFont typeface="Work Sans" panose="020B0604020202020204" pitchFamily="34" charset="0"/>
                        <a:buChar char="•"/>
                      </a:pPr>
                      <a:r>
                        <a:rPr lang="en-US" sz="1200"/>
                        <a:t>Dolor sit </a:t>
                      </a:r>
                      <a:r>
                        <a:rPr lang="en-US" sz="1200" err="1"/>
                        <a:t>amet</a:t>
                      </a:r>
                      <a:r>
                        <a:rPr lang="en-US" sz="1200"/>
                        <a:t>, </a:t>
                      </a:r>
                      <a:r>
                        <a:rPr lang="en-US" sz="1200" err="1"/>
                        <a:t>consectetuer</a:t>
                      </a:r>
                      <a:r>
                        <a:rPr lang="en-US" sz="1200"/>
                        <a:t>, </a:t>
                      </a:r>
                      <a:br>
                        <a:rPr lang="en-US" sz="1200"/>
                      </a:br>
                      <a:r>
                        <a:rPr lang="en-US" sz="1200"/>
                        <a:t>sed diam</a:t>
                      </a:r>
                    </a:p>
                  </a:txBody>
                  <a:tcPr marL="180000" marT="144000"/>
                </a:tc>
                <a:extLst>
                  <a:ext uri="{0D108BD9-81ED-4DB2-BD59-A6C34878D82A}">
                    <a16:rowId xmlns:a16="http://schemas.microsoft.com/office/drawing/2014/main" val="451481368"/>
                  </a:ext>
                </a:extLst>
              </a:tr>
            </a:tbl>
          </a:graphicData>
        </a:graphic>
      </p:graphicFrame>
      <p:graphicFrame>
        <p:nvGraphicFramePr>
          <p:cNvPr id="55" name="Table 54"/>
          <p:cNvGraphicFramePr>
            <a:graphicFrameLocks noGrp="1"/>
          </p:cNvGraphicFramePr>
          <p:nvPr>
            <p:extLst>
              <p:ext uri="{D42A27DB-BD31-4B8C-83A1-F6EECF244321}">
                <p14:modId xmlns:p14="http://schemas.microsoft.com/office/powerpoint/2010/main" val="658524978"/>
              </p:ext>
            </p:extLst>
          </p:nvPr>
        </p:nvGraphicFramePr>
        <p:xfrm>
          <a:off x="8261350" y="4129616"/>
          <a:ext cx="3311525" cy="1908000"/>
        </p:xfrm>
        <a:graphic>
          <a:graphicData uri="http://schemas.openxmlformats.org/drawingml/2006/table">
            <a:tbl>
              <a:tblPr firstRow="1" bandRow="1">
                <a:tableStyleId>{F5AB1C69-6EDB-4FF4-983F-18BD219EF322}</a:tableStyleId>
              </a:tblPr>
              <a:tblGrid>
                <a:gridCol w="3311525">
                  <a:extLst>
                    <a:ext uri="{9D8B030D-6E8A-4147-A177-3AD203B41FA5}">
                      <a16:colId xmlns:a16="http://schemas.microsoft.com/office/drawing/2014/main" val="1753107894"/>
                    </a:ext>
                  </a:extLst>
                </a:gridCol>
              </a:tblGrid>
              <a:tr h="432000">
                <a:tc>
                  <a:txBody>
                    <a:bodyPr/>
                    <a:lstStyle/>
                    <a:p>
                      <a:pPr algn="ctr"/>
                      <a:r>
                        <a:rPr lang="en-US" sz="1750">
                          <a:latin typeface="+mn-lt"/>
                          <a:ea typeface="Work Sans Medium" panose="020B0706030804020204" pitchFamily="34" charset="0"/>
                          <a:cs typeface="Work Sans Medium" panose="020B0706030804020204" pitchFamily="34" charset="0"/>
                        </a:rPr>
                        <a:t>Consumers</a:t>
                      </a:r>
                      <a:endParaRPr lang="en-US" sz="1750">
                        <a:solidFill>
                          <a:srgbClr val="FFFFFF"/>
                        </a:solidFill>
                        <a:latin typeface="+mn-lt"/>
                        <a:ea typeface="Work Sans Medium" panose="020B0706030804020204" pitchFamily="34" charset="0"/>
                        <a:cs typeface="Work Sans Medium" panose="020B0706030804020204" pitchFamily="34" charset="0"/>
                      </a:endParaRPr>
                    </a:p>
                  </a:txBody>
                  <a:tcPr anchor="ctr"/>
                </a:tc>
                <a:extLst>
                  <a:ext uri="{0D108BD9-81ED-4DB2-BD59-A6C34878D82A}">
                    <a16:rowId xmlns:a16="http://schemas.microsoft.com/office/drawing/2014/main" val="3462927130"/>
                  </a:ext>
                </a:extLst>
              </a:tr>
              <a:tr h="1476000">
                <a:tc>
                  <a:txBody>
                    <a:bodyPr/>
                    <a:lstStyle/>
                    <a:p>
                      <a:pPr marL="171450" indent="-171450">
                        <a:lnSpc>
                          <a:spcPct val="114000"/>
                        </a:lnSpc>
                        <a:spcAft>
                          <a:spcPts val="800"/>
                        </a:spcAft>
                        <a:buClr>
                          <a:schemeClr val="accent3"/>
                        </a:buClr>
                        <a:buSzPct val="125000"/>
                        <a:buFont typeface="Work Sans" panose="020B0604020202020204" pitchFamily="34" charset="0"/>
                        <a:buChar char="•"/>
                      </a:pPr>
                      <a:r>
                        <a:rPr lang="en-US" sz="1200"/>
                        <a:t>Lorem ipsum dolor sit </a:t>
                      </a:r>
                      <a:r>
                        <a:rPr lang="en-US" sz="1200" err="1"/>
                        <a:t>amet</a:t>
                      </a:r>
                      <a:endParaRPr lang="en-US" sz="1200"/>
                    </a:p>
                    <a:p>
                      <a:pPr marL="171450" indent="-171450">
                        <a:lnSpc>
                          <a:spcPct val="114000"/>
                        </a:lnSpc>
                        <a:spcAft>
                          <a:spcPts val="800"/>
                        </a:spcAft>
                        <a:buClr>
                          <a:schemeClr val="accent3"/>
                        </a:buClr>
                        <a:buSzPct val="125000"/>
                        <a:buFont typeface="Work Sans" panose="020B0604020202020204" pitchFamily="34" charset="0"/>
                        <a:buChar char="•"/>
                      </a:pPr>
                      <a:r>
                        <a:rPr lang="en-US" sz="1200"/>
                        <a:t>Dolor sit </a:t>
                      </a:r>
                      <a:r>
                        <a:rPr lang="en-US" sz="1200" err="1"/>
                        <a:t>amet</a:t>
                      </a:r>
                      <a:r>
                        <a:rPr lang="en-US" sz="1200"/>
                        <a:t>, </a:t>
                      </a:r>
                      <a:r>
                        <a:rPr lang="en-US" sz="1200" err="1"/>
                        <a:t>consectetuer</a:t>
                      </a:r>
                      <a:r>
                        <a:rPr lang="en-US" sz="1200"/>
                        <a:t>, </a:t>
                      </a:r>
                      <a:br>
                        <a:rPr lang="en-US" sz="1200"/>
                      </a:br>
                      <a:r>
                        <a:rPr lang="en-US" sz="1200"/>
                        <a:t>sed diam</a:t>
                      </a:r>
                    </a:p>
                    <a:p>
                      <a:pPr marL="171450" indent="-171450">
                        <a:lnSpc>
                          <a:spcPct val="114000"/>
                        </a:lnSpc>
                        <a:spcAft>
                          <a:spcPts val="800"/>
                        </a:spcAft>
                        <a:buClr>
                          <a:schemeClr val="accent3"/>
                        </a:buClr>
                        <a:buSzPct val="125000"/>
                        <a:buFont typeface="Work Sans" panose="020B0604020202020204" pitchFamily="34" charset="0"/>
                        <a:buChar char="•"/>
                      </a:pPr>
                      <a:r>
                        <a:rPr lang="en-US" sz="1200"/>
                        <a:t>Lorem ipsum dolor sit </a:t>
                      </a:r>
                      <a:r>
                        <a:rPr lang="en-US" sz="1200" err="1"/>
                        <a:t>amet</a:t>
                      </a:r>
                      <a:endParaRPr lang="en-US" sz="1200"/>
                    </a:p>
                  </a:txBody>
                  <a:tcPr marL="180000" marT="144000"/>
                </a:tc>
                <a:extLst>
                  <a:ext uri="{0D108BD9-81ED-4DB2-BD59-A6C34878D82A}">
                    <a16:rowId xmlns:a16="http://schemas.microsoft.com/office/drawing/2014/main" val="451481368"/>
                  </a:ext>
                </a:extLst>
              </a:tr>
            </a:tbl>
          </a:graphicData>
        </a:graphic>
      </p:graphicFrame>
      <p:sp>
        <p:nvSpPr>
          <p:cNvPr id="16" name="Slide Number Placeholder 15">
            <a:extLst>
              <a:ext uri="{FF2B5EF4-FFF2-40B4-BE49-F238E27FC236}">
                <a16:creationId xmlns:a16="http://schemas.microsoft.com/office/drawing/2014/main" id="{5636A8A5-45E8-4A23-B50C-1ACD7002BB83}"/>
              </a:ext>
            </a:extLst>
          </p:cNvPr>
          <p:cNvSpPr>
            <a:spLocks noGrp="1"/>
          </p:cNvSpPr>
          <p:nvPr>
            <p:ph type="sldNum" sz="quarter" idx="10"/>
          </p:nvPr>
        </p:nvSpPr>
        <p:spPr/>
        <p:txBody>
          <a:bodyPr/>
          <a:lstStyle/>
          <a:p>
            <a:fld id="{4E6DB2D9-BBD8-435B-B34A-9B8472CE273E}" type="slidenum">
              <a:rPr lang="en-US" smtClean="0"/>
              <a:pPr/>
              <a:t>63</a:t>
            </a:fld>
            <a:endParaRPr lang="en-US"/>
          </a:p>
        </p:txBody>
      </p:sp>
      <p:sp>
        <p:nvSpPr>
          <p:cNvPr id="17" name="Date Placeholder 16">
            <a:extLst>
              <a:ext uri="{FF2B5EF4-FFF2-40B4-BE49-F238E27FC236}">
                <a16:creationId xmlns:a16="http://schemas.microsoft.com/office/drawing/2014/main" id="{024ABD72-1F68-45F5-97E3-E3CEEB43F5A7}"/>
              </a:ext>
            </a:extLst>
          </p:cNvPr>
          <p:cNvSpPr>
            <a:spLocks noGrp="1"/>
          </p:cNvSpPr>
          <p:nvPr>
            <p:ph type="dt" sz="half" idx="13"/>
          </p:nvPr>
        </p:nvSpPr>
        <p:spPr/>
        <p:txBody>
          <a:bodyPr/>
          <a:lstStyle/>
          <a:p>
            <a:fld id="{288F89A0-FA1A-4F2B-9260-9982B874AFA8}" type="datetime1">
              <a:rPr lang="en-US" smtClean="0"/>
              <a:t>7/24/2019</a:t>
            </a:fld>
            <a:endParaRPr lang="en-US"/>
          </a:p>
        </p:txBody>
      </p:sp>
      <p:grpSp>
        <p:nvGrpSpPr>
          <p:cNvPr id="79" name="Group 78">
            <a:extLst>
              <a:ext uri="{FF2B5EF4-FFF2-40B4-BE49-F238E27FC236}">
                <a16:creationId xmlns:a16="http://schemas.microsoft.com/office/drawing/2014/main" id="{7D51E6EF-B479-4C04-8A50-FC9F6B3EAD11}"/>
              </a:ext>
            </a:extLst>
          </p:cNvPr>
          <p:cNvGrpSpPr>
            <a:grpSpLocks noChangeAspect="1"/>
          </p:cNvGrpSpPr>
          <p:nvPr/>
        </p:nvGrpSpPr>
        <p:grpSpPr>
          <a:xfrm>
            <a:off x="8583709" y="1986130"/>
            <a:ext cx="432000" cy="432000"/>
            <a:chOff x="2742330" y="4739082"/>
            <a:chExt cx="947338" cy="947338"/>
          </a:xfrm>
        </p:grpSpPr>
        <p:sp>
          <p:nvSpPr>
            <p:cNvPr id="80" name="Rectangle 79">
              <a:extLst>
                <a:ext uri="{FF2B5EF4-FFF2-40B4-BE49-F238E27FC236}">
                  <a16:creationId xmlns:a16="http://schemas.microsoft.com/office/drawing/2014/main" id="{DD00349F-8E47-49E6-A8B2-68CDE454C67A}"/>
                </a:ext>
              </a:extLst>
            </p:cNvPr>
            <p:cNvSpPr>
              <a:spLocks noChangeAspect="1"/>
            </p:cNvSpPr>
            <p:nvPr/>
          </p:nvSpPr>
          <p:spPr>
            <a:xfrm>
              <a:off x="2742330" y="4739082"/>
              <a:ext cx="947338" cy="9473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Freeform 171">
              <a:extLst>
                <a:ext uri="{FF2B5EF4-FFF2-40B4-BE49-F238E27FC236}">
                  <a16:creationId xmlns:a16="http://schemas.microsoft.com/office/drawing/2014/main" id="{7FABDB95-9AAB-4B6B-B1FC-2C86FE19CA43}"/>
                </a:ext>
              </a:extLst>
            </p:cNvPr>
            <p:cNvSpPr>
              <a:spLocks noChangeAspect="1" noEditPoints="1"/>
            </p:cNvSpPr>
            <p:nvPr/>
          </p:nvSpPr>
          <p:spPr bwMode="auto">
            <a:xfrm>
              <a:off x="2920799" y="4918037"/>
              <a:ext cx="590400" cy="589429"/>
            </a:xfrm>
            <a:custGeom>
              <a:avLst/>
              <a:gdLst>
                <a:gd name="T0" fmla="*/ 646 w 754"/>
                <a:gd name="T1" fmla="*/ 187 h 753"/>
                <a:gd name="T2" fmla="*/ 754 w 754"/>
                <a:gd name="T3" fmla="*/ 187 h 753"/>
                <a:gd name="T4" fmla="*/ 754 w 754"/>
                <a:gd name="T5" fmla="*/ 563 h 753"/>
                <a:gd name="T6" fmla="*/ 190 w 754"/>
                <a:gd name="T7" fmla="*/ 563 h 753"/>
                <a:gd name="T8" fmla="*/ 190 w 754"/>
                <a:gd name="T9" fmla="*/ 0 h 753"/>
                <a:gd name="T10" fmla="*/ 567 w 754"/>
                <a:gd name="T11" fmla="*/ 0 h 753"/>
                <a:gd name="T12" fmla="*/ 567 w 754"/>
                <a:gd name="T13" fmla="*/ 108 h 753"/>
                <a:gd name="T14" fmla="*/ 298 w 754"/>
                <a:gd name="T15" fmla="*/ 108 h 753"/>
                <a:gd name="T16" fmla="*/ 298 w 754"/>
                <a:gd name="T17" fmla="*/ 455 h 753"/>
                <a:gd name="T18" fmla="*/ 646 w 754"/>
                <a:gd name="T19" fmla="*/ 455 h 753"/>
                <a:gd name="T20" fmla="*/ 646 w 754"/>
                <a:gd name="T21" fmla="*/ 187 h 753"/>
                <a:gd name="T22" fmla="*/ 108 w 754"/>
                <a:gd name="T23" fmla="*/ 149 h 753"/>
                <a:gd name="T24" fmla="*/ 0 w 754"/>
                <a:gd name="T25" fmla="*/ 149 h 753"/>
                <a:gd name="T26" fmla="*/ 0 w 754"/>
                <a:gd name="T27" fmla="*/ 753 h 753"/>
                <a:gd name="T28" fmla="*/ 605 w 754"/>
                <a:gd name="T29" fmla="*/ 753 h 753"/>
                <a:gd name="T30" fmla="*/ 605 w 754"/>
                <a:gd name="T31" fmla="*/ 645 h 753"/>
                <a:gd name="T32" fmla="*/ 108 w 754"/>
                <a:gd name="T33" fmla="*/ 645 h 753"/>
                <a:gd name="T34" fmla="*/ 108 w 754"/>
                <a:gd name="T35" fmla="*/ 149 h 753"/>
                <a:gd name="T36" fmla="*/ 700 w 754"/>
                <a:gd name="T37" fmla="*/ 108 h 753"/>
                <a:gd name="T38" fmla="*/ 754 w 754"/>
                <a:gd name="T39" fmla="*/ 54 h 753"/>
                <a:gd name="T40" fmla="*/ 700 w 754"/>
                <a:gd name="T41" fmla="*/ 0 h 753"/>
                <a:gd name="T42" fmla="*/ 646 w 754"/>
                <a:gd name="T43" fmla="*/ 54 h 753"/>
                <a:gd name="T44" fmla="*/ 700 w 754"/>
                <a:gd name="T45" fmla="*/ 108 h 7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54" h="753">
                  <a:moveTo>
                    <a:pt x="646" y="187"/>
                  </a:moveTo>
                  <a:cubicBezTo>
                    <a:pt x="754" y="187"/>
                    <a:pt x="754" y="187"/>
                    <a:pt x="754" y="187"/>
                  </a:cubicBezTo>
                  <a:cubicBezTo>
                    <a:pt x="754" y="563"/>
                    <a:pt x="754" y="563"/>
                    <a:pt x="754" y="563"/>
                  </a:cubicBezTo>
                  <a:cubicBezTo>
                    <a:pt x="190" y="563"/>
                    <a:pt x="190" y="563"/>
                    <a:pt x="190" y="563"/>
                  </a:cubicBezTo>
                  <a:cubicBezTo>
                    <a:pt x="190" y="0"/>
                    <a:pt x="190" y="0"/>
                    <a:pt x="190" y="0"/>
                  </a:cubicBezTo>
                  <a:cubicBezTo>
                    <a:pt x="567" y="0"/>
                    <a:pt x="567" y="0"/>
                    <a:pt x="567" y="0"/>
                  </a:cubicBezTo>
                  <a:cubicBezTo>
                    <a:pt x="567" y="108"/>
                    <a:pt x="567" y="108"/>
                    <a:pt x="567" y="108"/>
                  </a:cubicBezTo>
                  <a:cubicBezTo>
                    <a:pt x="298" y="108"/>
                    <a:pt x="298" y="108"/>
                    <a:pt x="298" y="108"/>
                  </a:cubicBezTo>
                  <a:cubicBezTo>
                    <a:pt x="298" y="455"/>
                    <a:pt x="298" y="455"/>
                    <a:pt x="298" y="455"/>
                  </a:cubicBezTo>
                  <a:cubicBezTo>
                    <a:pt x="646" y="455"/>
                    <a:pt x="646" y="455"/>
                    <a:pt x="646" y="455"/>
                  </a:cubicBezTo>
                  <a:lnTo>
                    <a:pt x="646" y="187"/>
                  </a:lnTo>
                  <a:close/>
                  <a:moveTo>
                    <a:pt x="108" y="149"/>
                  </a:moveTo>
                  <a:cubicBezTo>
                    <a:pt x="0" y="149"/>
                    <a:pt x="0" y="149"/>
                    <a:pt x="0" y="149"/>
                  </a:cubicBezTo>
                  <a:cubicBezTo>
                    <a:pt x="0" y="753"/>
                    <a:pt x="0" y="753"/>
                    <a:pt x="0" y="753"/>
                  </a:cubicBezTo>
                  <a:cubicBezTo>
                    <a:pt x="605" y="753"/>
                    <a:pt x="605" y="753"/>
                    <a:pt x="605" y="753"/>
                  </a:cubicBezTo>
                  <a:cubicBezTo>
                    <a:pt x="605" y="645"/>
                    <a:pt x="605" y="645"/>
                    <a:pt x="605" y="645"/>
                  </a:cubicBezTo>
                  <a:cubicBezTo>
                    <a:pt x="108" y="645"/>
                    <a:pt x="108" y="645"/>
                    <a:pt x="108" y="645"/>
                  </a:cubicBezTo>
                  <a:lnTo>
                    <a:pt x="108" y="149"/>
                  </a:lnTo>
                  <a:close/>
                  <a:moveTo>
                    <a:pt x="700" y="108"/>
                  </a:moveTo>
                  <a:cubicBezTo>
                    <a:pt x="730" y="108"/>
                    <a:pt x="754" y="83"/>
                    <a:pt x="754" y="54"/>
                  </a:cubicBezTo>
                  <a:cubicBezTo>
                    <a:pt x="754" y="24"/>
                    <a:pt x="730" y="0"/>
                    <a:pt x="700" y="0"/>
                  </a:cubicBezTo>
                  <a:cubicBezTo>
                    <a:pt x="670" y="0"/>
                    <a:pt x="646" y="24"/>
                    <a:pt x="646" y="54"/>
                  </a:cubicBezTo>
                  <a:cubicBezTo>
                    <a:pt x="646" y="83"/>
                    <a:pt x="670" y="108"/>
                    <a:pt x="700" y="10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82" name="Group 81">
            <a:extLst>
              <a:ext uri="{FF2B5EF4-FFF2-40B4-BE49-F238E27FC236}">
                <a16:creationId xmlns:a16="http://schemas.microsoft.com/office/drawing/2014/main" id="{B1231566-271F-4562-9EB8-23C36228F12D}"/>
              </a:ext>
            </a:extLst>
          </p:cNvPr>
          <p:cNvGrpSpPr>
            <a:grpSpLocks noChangeAspect="1"/>
          </p:cNvGrpSpPr>
          <p:nvPr/>
        </p:nvGrpSpPr>
        <p:grpSpPr>
          <a:xfrm>
            <a:off x="9395988" y="1954403"/>
            <a:ext cx="1033200" cy="1033200"/>
            <a:chOff x="8459826" y="4739082"/>
            <a:chExt cx="947338" cy="947338"/>
          </a:xfrm>
        </p:grpSpPr>
        <p:sp>
          <p:nvSpPr>
            <p:cNvPr id="83" name="Rectangle 82">
              <a:extLst>
                <a:ext uri="{FF2B5EF4-FFF2-40B4-BE49-F238E27FC236}">
                  <a16:creationId xmlns:a16="http://schemas.microsoft.com/office/drawing/2014/main" id="{E2B5F551-E14B-47B5-8E03-9579E4AD7BAE}"/>
                </a:ext>
              </a:extLst>
            </p:cNvPr>
            <p:cNvSpPr>
              <a:spLocks noChangeAspect="1"/>
            </p:cNvSpPr>
            <p:nvPr/>
          </p:nvSpPr>
          <p:spPr>
            <a:xfrm>
              <a:off x="8459826" y="4739082"/>
              <a:ext cx="947338" cy="9473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Freeform 180">
              <a:extLst>
                <a:ext uri="{FF2B5EF4-FFF2-40B4-BE49-F238E27FC236}">
                  <a16:creationId xmlns:a16="http://schemas.microsoft.com/office/drawing/2014/main" id="{6E197022-05DB-4CF5-BBD6-5951CEC47B7C}"/>
                </a:ext>
              </a:extLst>
            </p:cNvPr>
            <p:cNvSpPr>
              <a:spLocks noChangeAspect="1" noEditPoints="1"/>
            </p:cNvSpPr>
            <p:nvPr/>
          </p:nvSpPr>
          <p:spPr bwMode="auto">
            <a:xfrm>
              <a:off x="8638295" y="4943327"/>
              <a:ext cx="590400" cy="538849"/>
            </a:xfrm>
            <a:custGeom>
              <a:avLst/>
              <a:gdLst>
                <a:gd name="T0" fmla="*/ 376 w 752"/>
                <a:gd name="T1" fmla="*/ 412 h 688"/>
                <a:gd name="T2" fmla="*/ 582 w 752"/>
                <a:gd name="T3" fmla="*/ 206 h 688"/>
                <a:gd name="T4" fmla="*/ 376 w 752"/>
                <a:gd name="T5" fmla="*/ 0 h 688"/>
                <a:gd name="T6" fmla="*/ 170 w 752"/>
                <a:gd name="T7" fmla="*/ 206 h 688"/>
                <a:gd name="T8" fmla="*/ 376 w 752"/>
                <a:gd name="T9" fmla="*/ 412 h 688"/>
                <a:gd name="T10" fmla="*/ 376 w 752"/>
                <a:gd name="T11" fmla="*/ 108 h 688"/>
                <a:gd name="T12" fmla="*/ 474 w 752"/>
                <a:gd name="T13" fmla="*/ 206 h 688"/>
                <a:gd name="T14" fmla="*/ 376 w 752"/>
                <a:gd name="T15" fmla="*/ 304 h 688"/>
                <a:gd name="T16" fmla="*/ 278 w 752"/>
                <a:gd name="T17" fmla="*/ 206 h 688"/>
                <a:gd name="T18" fmla="*/ 376 w 752"/>
                <a:gd name="T19" fmla="*/ 108 h 688"/>
                <a:gd name="T20" fmla="*/ 752 w 752"/>
                <a:gd name="T21" fmla="*/ 688 h 688"/>
                <a:gd name="T22" fmla="*/ 644 w 752"/>
                <a:gd name="T23" fmla="*/ 688 h 688"/>
                <a:gd name="T24" fmla="*/ 559 w 752"/>
                <a:gd name="T25" fmla="*/ 603 h 688"/>
                <a:gd name="T26" fmla="*/ 193 w 752"/>
                <a:gd name="T27" fmla="*/ 603 h 688"/>
                <a:gd name="T28" fmla="*/ 110 w 752"/>
                <a:gd name="T29" fmla="*/ 671 h 688"/>
                <a:gd name="T30" fmla="*/ 108 w 752"/>
                <a:gd name="T31" fmla="*/ 688 h 688"/>
                <a:gd name="T32" fmla="*/ 0 w 752"/>
                <a:gd name="T33" fmla="*/ 688 h 688"/>
                <a:gd name="T34" fmla="*/ 4 w 752"/>
                <a:gd name="T35" fmla="*/ 649 h 688"/>
                <a:gd name="T36" fmla="*/ 193 w 752"/>
                <a:gd name="T37" fmla="*/ 495 h 688"/>
                <a:gd name="T38" fmla="*/ 559 w 752"/>
                <a:gd name="T39" fmla="*/ 495 h 688"/>
                <a:gd name="T40" fmla="*/ 752 w 752"/>
                <a:gd name="T41" fmla="*/ 688 h 6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52" h="688">
                  <a:moveTo>
                    <a:pt x="376" y="412"/>
                  </a:moveTo>
                  <a:cubicBezTo>
                    <a:pt x="489" y="412"/>
                    <a:pt x="582" y="319"/>
                    <a:pt x="582" y="206"/>
                  </a:cubicBezTo>
                  <a:cubicBezTo>
                    <a:pt x="582" y="93"/>
                    <a:pt x="489" y="0"/>
                    <a:pt x="376" y="0"/>
                  </a:cubicBezTo>
                  <a:cubicBezTo>
                    <a:pt x="263" y="0"/>
                    <a:pt x="170" y="93"/>
                    <a:pt x="170" y="206"/>
                  </a:cubicBezTo>
                  <a:cubicBezTo>
                    <a:pt x="170" y="319"/>
                    <a:pt x="263" y="412"/>
                    <a:pt x="376" y="412"/>
                  </a:cubicBezTo>
                  <a:close/>
                  <a:moveTo>
                    <a:pt x="376" y="108"/>
                  </a:moveTo>
                  <a:cubicBezTo>
                    <a:pt x="430" y="108"/>
                    <a:pt x="474" y="152"/>
                    <a:pt x="474" y="206"/>
                  </a:cubicBezTo>
                  <a:cubicBezTo>
                    <a:pt x="474" y="260"/>
                    <a:pt x="430" y="304"/>
                    <a:pt x="376" y="304"/>
                  </a:cubicBezTo>
                  <a:cubicBezTo>
                    <a:pt x="322" y="304"/>
                    <a:pt x="278" y="260"/>
                    <a:pt x="278" y="206"/>
                  </a:cubicBezTo>
                  <a:cubicBezTo>
                    <a:pt x="278" y="152"/>
                    <a:pt x="322" y="108"/>
                    <a:pt x="376" y="108"/>
                  </a:cubicBezTo>
                  <a:close/>
                  <a:moveTo>
                    <a:pt x="752" y="688"/>
                  </a:moveTo>
                  <a:cubicBezTo>
                    <a:pt x="644" y="688"/>
                    <a:pt x="644" y="688"/>
                    <a:pt x="644" y="688"/>
                  </a:cubicBezTo>
                  <a:cubicBezTo>
                    <a:pt x="644" y="641"/>
                    <a:pt x="606" y="603"/>
                    <a:pt x="559" y="603"/>
                  </a:cubicBezTo>
                  <a:cubicBezTo>
                    <a:pt x="193" y="603"/>
                    <a:pt x="193" y="603"/>
                    <a:pt x="193" y="603"/>
                  </a:cubicBezTo>
                  <a:cubicBezTo>
                    <a:pt x="153" y="603"/>
                    <a:pt x="118" y="632"/>
                    <a:pt x="110" y="671"/>
                  </a:cubicBezTo>
                  <a:cubicBezTo>
                    <a:pt x="109" y="676"/>
                    <a:pt x="108" y="682"/>
                    <a:pt x="108" y="688"/>
                  </a:cubicBezTo>
                  <a:cubicBezTo>
                    <a:pt x="0" y="688"/>
                    <a:pt x="0" y="688"/>
                    <a:pt x="0" y="688"/>
                  </a:cubicBezTo>
                  <a:cubicBezTo>
                    <a:pt x="0" y="675"/>
                    <a:pt x="1" y="662"/>
                    <a:pt x="4" y="649"/>
                  </a:cubicBezTo>
                  <a:cubicBezTo>
                    <a:pt x="22" y="560"/>
                    <a:pt x="102" y="495"/>
                    <a:pt x="193" y="495"/>
                  </a:cubicBezTo>
                  <a:cubicBezTo>
                    <a:pt x="559" y="495"/>
                    <a:pt x="559" y="495"/>
                    <a:pt x="559" y="495"/>
                  </a:cubicBezTo>
                  <a:cubicBezTo>
                    <a:pt x="665" y="495"/>
                    <a:pt x="752" y="582"/>
                    <a:pt x="752" y="68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85" name="Group 84">
            <a:extLst>
              <a:ext uri="{FF2B5EF4-FFF2-40B4-BE49-F238E27FC236}">
                <a16:creationId xmlns:a16="http://schemas.microsoft.com/office/drawing/2014/main" id="{B5E55E61-FEEF-454A-A860-E47703673113}"/>
              </a:ext>
            </a:extLst>
          </p:cNvPr>
          <p:cNvGrpSpPr>
            <a:grpSpLocks noChangeAspect="1"/>
          </p:cNvGrpSpPr>
          <p:nvPr/>
        </p:nvGrpSpPr>
        <p:grpSpPr>
          <a:xfrm>
            <a:off x="1793020" y="1946239"/>
            <a:ext cx="1033200" cy="1033200"/>
            <a:chOff x="9887432" y="1656000"/>
            <a:chExt cx="947338" cy="947338"/>
          </a:xfrm>
        </p:grpSpPr>
        <p:sp>
          <p:nvSpPr>
            <p:cNvPr id="86" name="Rectangle 85">
              <a:extLst>
                <a:ext uri="{FF2B5EF4-FFF2-40B4-BE49-F238E27FC236}">
                  <a16:creationId xmlns:a16="http://schemas.microsoft.com/office/drawing/2014/main" id="{0EECC147-8FBC-41CE-A3F1-E0C84D663FAC}"/>
                </a:ext>
              </a:extLst>
            </p:cNvPr>
            <p:cNvSpPr>
              <a:spLocks noChangeAspect="1"/>
            </p:cNvSpPr>
            <p:nvPr/>
          </p:nvSpPr>
          <p:spPr>
            <a:xfrm>
              <a:off x="9887432" y="1656000"/>
              <a:ext cx="947338" cy="9473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Freeform 184">
              <a:extLst>
                <a:ext uri="{FF2B5EF4-FFF2-40B4-BE49-F238E27FC236}">
                  <a16:creationId xmlns:a16="http://schemas.microsoft.com/office/drawing/2014/main" id="{83B0D640-7195-46DB-96F0-0FABF5FA1B10}"/>
                </a:ext>
              </a:extLst>
            </p:cNvPr>
            <p:cNvSpPr>
              <a:spLocks noChangeAspect="1" noEditPoints="1"/>
            </p:cNvSpPr>
            <p:nvPr/>
          </p:nvSpPr>
          <p:spPr bwMode="auto">
            <a:xfrm>
              <a:off x="10065901" y="1834469"/>
              <a:ext cx="590400" cy="590400"/>
            </a:xfrm>
            <a:custGeom>
              <a:avLst/>
              <a:gdLst>
                <a:gd name="T0" fmla="*/ 100 w 610"/>
                <a:gd name="T1" fmla="*/ 360 h 610"/>
                <a:gd name="T2" fmla="*/ 250 w 610"/>
                <a:gd name="T3" fmla="*/ 509 h 610"/>
                <a:gd name="T4" fmla="*/ 505 w 610"/>
                <a:gd name="T5" fmla="*/ 401 h 610"/>
                <a:gd name="T6" fmla="*/ 209 w 610"/>
                <a:gd name="T7" fmla="*/ 106 h 610"/>
                <a:gd name="T8" fmla="*/ 100 w 610"/>
                <a:gd name="T9" fmla="*/ 360 h 610"/>
                <a:gd name="T10" fmla="*/ 352 w 610"/>
                <a:gd name="T11" fmla="*/ 372 h 610"/>
                <a:gd name="T12" fmla="*/ 270 w 610"/>
                <a:gd name="T13" fmla="*/ 406 h 610"/>
                <a:gd name="T14" fmla="*/ 204 w 610"/>
                <a:gd name="T15" fmla="*/ 340 h 610"/>
                <a:gd name="T16" fmla="*/ 238 w 610"/>
                <a:gd name="T17" fmla="*/ 258 h 610"/>
                <a:gd name="T18" fmla="*/ 352 w 610"/>
                <a:gd name="T19" fmla="*/ 372 h 610"/>
                <a:gd name="T20" fmla="*/ 61 w 610"/>
                <a:gd name="T21" fmla="*/ 418 h 610"/>
                <a:gd name="T22" fmla="*/ 191 w 610"/>
                <a:gd name="T23" fmla="*/ 548 h 610"/>
                <a:gd name="T24" fmla="*/ 130 w 610"/>
                <a:gd name="T25" fmla="*/ 610 h 610"/>
                <a:gd name="T26" fmla="*/ 0 w 610"/>
                <a:gd name="T27" fmla="*/ 480 h 610"/>
                <a:gd name="T28" fmla="*/ 61 w 610"/>
                <a:gd name="T29" fmla="*/ 418 h 610"/>
                <a:gd name="T30" fmla="*/ 397 w 610"/>
                <a:gd name="T31" fmla="*/ 109 h 610"/>
                <a:gd name="T32" fmla="*/ 309 w 610"/>
                <a:gd name="T33" fmla="*/ 109 h 610"/>
                <a:gd name="T34" fmla="*/ 309 w 610"/>
                <a:gd name="T35" fmla="*/ 0 h 610"/>
                <a:gd name="T36" fmla="*/ 397 w 610"/>
                <a:gd name="T37" fmla="*/ 0 h 610"/>
                <a:gd name="T38" fmla="*/ 397 w 610"/>
                <a:gd name="T39" fmla="*/ 109 h 610"/>
                <a:gd name="T40" fmla="*/ 481 w 610"/>
                <a:gd name="T41" fmla="*/ 188 h 610"/>
                <a:gd name="T42" fmla="*/ 420 w 610"/>
                <a:gd name="T43" fmla="*/ 126 h 610"/>
                <a:gd name="T44" fmla="*/ 514 w 610"/>
                <a:gd name="T45" fmla="*/ 32 h 610"/>
                <a:gd name="T46" fmla="*/ 576 w 610"/>
                <a:gd name="T47" fmla="*/ 94 h 610"/>
                <a:gd name="T48" fmla="*/ 481 w 610"/>
                <a:gd name="T49" fmla="*/ 188 h 610"/>
                <a:gd name="T50" fmla="*/ 610 w 610"/>
                <a:gd name="T51" fmla="*/ 214 h 610"/>
                <a:gd name="T52" fmla="*/ 610 w 610"/>
                <a:gd name="T53" fmla="*/ 301 h 610"/>
                <a:gd name="T54" fmla="*/ 502 w 610"/>
                <a:gd name="T55" fmla="*/ 301 h 610"/>
                <a:gd name="T56" fmla="*/ 502 w 610"/>
                <a:gd name="T57" fmla="*/ 214 h 610"/>
                <a:gd name="T58" fmla="*/ 610 w 610"/>
                <a:gd name="T59" fmla="*/ 214 h 6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10" h="610">
                  <a:moveTo>
                    <a:pt x="100" y="360"/>
                  </a:moveTo>
                  <a:lnTo>
                    <a:pt x="250" y="509"/>
                  </a:lnTo>
                  <a:lnTo>
                    <a:pt x="505" y="401"/>
                  </a:lnTo>
                  <a:lnTo>
                    <a:pt x="209" y="106"/>
                  </a:lnTo>
                  <a:lnTo>
                    <a:pt x="100" y="360"/>
                  </a:lnTo>
                  <a:close/>
                  <a:moveTo>
                    <a:pt x="352" y="372"/>
                  </a:moveTo>
                  <a:lnTo>
                    <a:pt x="270" y="406"/>
                  </a:lnTo>
                  <a:lnTo>
                    <a:pt x="204" y="340"/>
                  </a:lnTo>
                  <a:lnTo>
                    <a:pt x="238" y="258"/>
                  </a:lnTo>
                  <a:lnTo>
                    <a:pt x="352" y="372"/>
                  </a:lnTo>
                  <a:close/>
                  <a:moveTo>
                    <a:pt x="61" y="418"/>
                  </a:moveTo>
                  <a:lnTo>
                    <a:pt x="191" y="548"/>
                  </a:lnTo>
                  <a:lnTo>
                    <a:pt x="130" y="610"/>
                  </a:lnTo>
                  <a:lnTo>
                    <a:pt x="0" y="480"/>
                  </a:lnTo>
                  <a:lnTo>
                    <a:pt x="61" y="418"/>
                  </a:lnTo>
                  <a:close/>
                  <a:moveTo>
                    <a:pt x="397" y="109"/>
                  </a:moveTo>
                  <a:lnTo>
                    <a:pt x="309" y="109"/>
                  </a:lnTo>
                  <a:lnTo>
                    <a:pt x="309" y="0"/>
                  </a:lnTo>
                  <a:lnTo>
                    <a:pt x="397" y="0"/>
                  </a:lnTo>
                  <a:lnTo>
                    <a:pt x="397" y="109"/>
                  </a:lnTo>
                  <a:close/>
                  <a:moveTo>
                    <a:pt x="481" y="188"/>
                  </a:moveTo>
                  <a:lnTo>
                    <a:pt x="420" y="126"/>
                  </a:lnTo>
                  <a:lnTo>
                    <a:pt x="514" y="32"/>
                  </a:lnTo>
                  <a:lnTo>
                    <a:pt x="576" y="94"/>
                  </a:lnTo>
                  <a:lnTo>
                    <a:pt x="481" y="188"/>
                  </a:lnTo>
                  <a:close/>
                  <a:moveTo>
                    <a:pt x="610" y="214"/>
                  </a:moveTo>
                  <a:lnTo>
                    <a:pt x="610" y="301"/>
                  </a:lnTo>
                  <a:lnTo>
                    <a:pt x="502" y="301"/>
                  </a:lnTo>
                  <a:lnTo>
                    <a:pt x="502" y="214"/>
                  </a:lnTo>
                  <a:lnTo>
                    <a:pt x="610" y="214"/>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88" name="Group 87">
            <a:extLst>
              <a:ext uri="{FF2B5EF4-FFF2-40B4-BE49-F238E27FC236}">
                <a16:creationId xmlns:a16="http://schemas.microsoft.com/office/drawing/2014/main" id="{2DB74DC7-2F2C-4CEA-B6C2-E2CA31EE8A42}"/>
              </a:ext>
            </a:extLst>
          </p:cNvPr>
          <p:cNvGrpSpPr>
            <a:grpSpLocks noChangeAspect="1"/>
          </p:cNvGrpSpPr>
          <p:nvPr/>
        </p:nvGrpSpPr>
        <p:grpSpPr>
          <a:xfrm>
            <a:off x="4483121" y="2490547"/>
            <a:ext cx="432000" cy="432000"/>
            <a:chOff x="1315586" y="1656000"/>
            <a:chExt cx="947338" cy="947338"/>
          </a:xfrm>
        </p:grpSpPr>
        <p:sp>
          <p:nvSpPr>
            <p:cNvPr id="89" name="Rectangle 88">
              <a:extLst>
                <a:ext uri="{FF2B5EF4-FFF2-40B4-BE49-F238E27FC236}">
                  <a16:creationId xmlns:a16="http://schemas.microsoft.com/office/drawing/2014/main" id="{7D4856E7-B509-44D0-B2D5-4339908B52D6}"/>
                </a:ext>
              </a:extLst>
            </p:cNvPr>
            <p:cNvSpPr>
              <a:spLocks noChangeAspect="1"/>
            </p:cNvSpPr>
            <p:nvPr/>
          </p:nvSpPr>
          <p:spPr>
            <a:xfrm>
              <a:off x="1315586" y="1656000"/>
              <a:ext cx="947338" cy="9473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Freeform 173">
              <a:extLst>
                <a:ext uri="{FF2B5EF4-FFF2-40B4-BE49-F238E27FC236}">
                  <a16:creationId xmlns:a16="http://schemas.microsoft.com/office/drawing/2014/main" id="{BDB3F208-3537-46FE-AEFB-5706A7A4B36E}"/>
                </a:ext>
              </a:extLst>
            </p:cNvPr>
            <p:cNvSpPr>
              <a:spLocks noChangeAspect="1" noEditPoints="1"/>
            </p:cNvSpPr>
            <p:nvPr/>
          </p:nvSpPr>
          <p:spPr bwMode="auto">
            <a:xfrm>
              <a:off x="1494055" y="1908513"/>
              <a:ext cx="590400" cy="442313"/>
            </a:xfrm>
            <a:custGeom>
              <a:avLst/>
              <a:gdLst>
                <a:gd name="T0" fmla="*/ 751 w 751"/>
                <a:gd name="T1" fmla="*/ 510 h 564"/>
                <a:gd name="T2" fmla="*/ 697 w 751"/>
                <a:gd name="T3" fmla="*/ 564 h 564"/>
                <a:gd name="T4" fmla="*/ 643 w 751"/>
                <a:gd name="T5" fmla="*/ 510 h 564"/>
                <a:gd name="T6" fmla="*/ 697 w 751"/>
                <a:gd name="T7" fmla="*/ 456 h 564"/>
                <a:gd name="T8" fmla="*/ 751 w 751"/>
                <a:gd name="T9" fmla="*/ 510 h 564"/>
                <a:gd name="T10" fmla="*/ 751 w 751"/>
                <a:gd name="T11" fmla="*/ 0 h 564"/>
                <a:gd name="T12" fmla="*/ 751 w 751"/>
                <a:gd name="T13" fmla="*/ 374 h 564"/>
                <a:gd name="T14" fmla="*/ 643 w 751"/>
                <a:gd name="T15" fmla="*/ 374 h 564"/>
                <a:gd name="T16" fmla="*/ 643 w 751"/>
                <a:gd name="T17" fmla="*/ 160 h 564"/>
                <a:gd name="T18" fmla="*/ 375 w 751"/>
                <a:gd name="T19" fmla="*/ 349 h 564"/>
                <a:gd name="T20" fmla="*/ 108 w 751"/>
                <a:gd name="T21" fmla="*/ 160 h 564"/>
                <a:gd name="T22" fmla="*/ 108 w 751"/>
                <a:gd name="T23" fmla="*/ 456 h 564"/>
                <a:gd name="T24" fmla="*/ 565 w 751"/>
                <a:gd name="T25" fmla="*/ 456 h 564"/>
                <a:gd name="T26" fmla="*/ 565 w 751"/>
                <a:gd name="T27" fmla="*/ 564 h 564"/>
                <a:gd name="T28" fmla="*/ 0 w 751"/>
                <a:gd name="T29" fmla="*/ 564 h 564"/>
                <a:gd name="T30" fmla="*/ 0 w 751"/>
                <a:gd name="T31" fmla="*/ 0 h 564"/>
                <a:gd name="T32" fmla="*/ 751 w 751"/>
                <a:gd name="T33" fmla="*/ 0 h 564"/>
                <a:gd name="T34" fmla="*/ 375 w 751"/>
                <a:gd name="T35" fmla="*/ 217 h 564"/>
                <a:gd name="T36" fmla="*/ 529 w 751"/>
                <a:gd name="T37" fmla="*/ 108 h 564"/>
                <a:gd name="T38" fmla="*/ 222 w 751"/>
                <a:gd name="T39" fmla="*/ 108 h 564"/>
                <a:gd name="T40" fmla="*/ 375 w 751"/>
                <a:gd name="T41" fmla="*/ 217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51" h="564">
                  <a:moveTo>
                    <a:pt x="751" y="510"/>
                  </a:moveTo>
                  <a:cubicBezTo>
                    <a:pt x="751" y="540"/>
                    <a:pt x="727" y="564"/>
                    <a:pt x="697" y="564"/>
                  </a:cubicBezTo>
                  <a:cubicBezTo>
                    <a:pt x="667" y="564"/>
                    <a:pt x="643" y="540"/>
                    <a:pt x="643" y="510"/>
                  </a:cubicBezTo>
                  <a:cubicBezTo>
                    <a:pt x="643" y="480"/>
                    <a:pt x="667" y="456"/>
                    <a:pt x="697" y="456"/>
                  </a:cubicBezTo>
                  <a:cubicBezTo>
                    <a:pt x="727" y="456"/>
                    <a:pt x="751" y="480"/>
                    <a:pt x="751" y="510"/>
                  </a:cubicBezTo>
                  <a:close/>
                  <a:moveTo>
                    <a:pt x="751" y="0"/>
                  </a:moveTo>
                  <a:cubicBezTo>
                    <a:pt x="751" y="374"/>
                    <a:pt x="751" y="374"/>
                    <a:pt x="751" y="374"/>
                  </a:cubicBezTo>
                  <a:cubicBezTo>
                    <a:pt x="643" y="374"/>
                    <a:pt x="643" y="374"/>
                    <a:pt x="643" y="374"/>
                  </a:cubicBezTo>
                  <a:cubicBezTo>
                    <a:pt x="643" y="160"/>
                    <a:pt x="643" y="160"/>
                    <a:pt x="643" y="160"/>
                  </a:cubicBezTo>
                  <a:cubicBezTo>
                    <a:pt x="375" y="349"/>
                    <a:pt x="375" y="349"/>
                    <a:pt x="375" y="349"/>
                  </a:cubicBezTo>
                  <a:cubicBezTo>
                    <a:pt x="108" y="160"/>
                    <a:pt x="108" y="160"/>
                    <a:pt x="108" y="160"/>
                  </a:cubicBezTo>
                  <a:cubicBezTo>
                    <a:pt x="108" y="456"/>
                    <a:pt x="108" y="456"/>
                    <a:pt x="108" y="456"/>
                  </a:cubicBezTo>
                  <a:cubicBezTo>
                    <a:pt x="565" y="456"/>
                    <a:pt x="565" y="456"/>
                    <a:pt x="565" y="456"/>
                  </a:cubicBezTo>
                  <a:cubicBezTo>
                    <a:pt x="565" y="564"/>
                    <a:pt x="565" y="564"/>
                    <a:pt x="565" y="564"/>
                  </a:cubicBezTo>
                  <a:cubicBezTo>
                    <a:pt x="0" y="564"/>
                    <a:pt x="0" y="564"/>
                    <a:pt x="0" y="564"/>
                  </a:cubicBezTo>
                  <a:cubicBezTo>
                    <a:pt x="0" y="0"/>
                    <a:pt x="0" y="0"/>
                    <a:pt x="0" y="0"/>
                  </a:cubicBezTo>
                  <a:lnTo>
                    <a:pt x="751" y="0"/>
                  </a:lnTo>
                  <a:close/>
                  <a:moveTo>
                    <a:pt x="375" y="217"/>
                  </a:moveTo>
                  <a:cubicBezTo>
                    <a:pt x="529" y="108"/>
                    <a:pt x="529" y="108"/>
                    <a:pt x="529" y="108"/>
                  </a:cubicBezTo>
                  <a:cubicBezTo>
                    <a:pt x="222" y="108"/>
                    <a:pt x="222" y="108"/>
                    <a:pt x="222" y="108"/>
                  </a:cubicBezTo>
                  <a:lnTo>
                    <a:pt x="375" y="217"/>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91" name="Group 90">
            <a:extLst>
              <a:ext uri="{FF2B5EF4-FFF2-40B4-BE49-F238E27FC236}">
                <a16:creationId xmlns:a16="http://schemas.microsoft.com/office/drawing/2014/main" id="{67BE5333-1AFC-477D-B897-471F47AB1997}"/>
              </a:ext>
            </a:extLst>
          </p:cNvPr>
          <p:cNvGrpSpPr>
            <a:grpSpLocks noChangeAspect="1"/>
          </p:cNvGrpSpPr>
          <p:nvPr/>
        </p:nvGrpSpPr>
        <p:grpSpPr>
          <a:xfrm>
            <a:off x="7274345" y="2504259"/>
            <a:ext cx="432000" cy="432000"/>
            <a:chOff x="4172868" y="1656000"/>
            <a:chExt cx="947338" cy="947338"/>
          </a:xfrm>
        </p:grpSpPr>
        <p:sp>
          <p:nvSpPr>
            <p:cNvPr id="92" name="Rectangle 91">
              <a:extLst>
                <a:ext uri="{FF2B5EF4-FFF2-40B4-BE49-F238E27FC236}">
                  <a16:creationId xmlns:a16="http://schemas.microsoft.com/office/drawing/2014/main" id="{02855D77-412E-4689-BAF8-DE385E87D15D}"/>
                </a:ext>
              </a:extLst>
            </p:cNvPr>
            <p:cNvSpPr>
              <a:spLocks noChangeAspect="1"/>
            </p:cNvSpPr>
            <p:nvPr/>
          </p:nvSpPr>
          <p:spPr>
            <a:xfrm>
              <a:off x="4172868" y="1656000"/>
              <a:ext cx="947338" cy="9473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Freeform 186">
              <a:extLst>
                <a:ext uri="{FF2B5EF4-FFF2-40B4-BE49-F238E27FC236}">
                  <a16:creationId xmlns:a16="http://schemas.microsoft.com/office/drawing/2014/main" id="{6967149E-0DA6-4337-BDE7-67CAED5BE45E}"/>
                </a:ext>
              </a:extLst>
            </p:cNvPr>
            <p:cNvSpPr>
              <a:spLocks noChangeAspect="1" noEditPoints="1"/>
            </p:cNvSpPr>
            <p:nvPr/>
          </p:nvSpPr>
          <p:spPr bwMode="auto">
            <a:xfrm>
              <a:off x="4351337" y="1856803"/>
              <a:ext cx="590400" cy="545732"/>
            </a:xfrm>
            <a:custGeom>
              <a:avLst/>
              <a:gdLst>
                <a:gd name="T0" fmla="*/ 261 w 754"/>
                <a:gd name="T1" fmla="*/ 643 h 697"/>
                <a:gd name="T2" fmla="*/ 207 w 754"/>
                <a:gd name="T3" fmla="*/ 697 h 697"/>
                <a:gd name="T4" fmla="*/ 153 w 754"/>
                <a:gd name="T5" fmla="*/ 643 h 697"/>
                <a:gd name="T6" fmla="*/ 207 w 754"/>
                <a:gd name="T7" fmla="*/ 589 h 697"/>
                <a:gd name="T8" fmla="*/ 261 w 754"/>
                <a:gd name="T9" fmla="*/ 643 h 697"/>
                <a:gd name="T10" fmla="*/ 549 w 754"/>
                <a:gd name="T11" fmla="*/ 589 h 697"/>
                <a:gd name="T12" fmla="*/ 495 w 754"/>
                <a:gd name="T13" fmla="*/ 643 h 697"/>
                <a:gd name="T14" fmla="*/ 549 w 754"/>
                <a:gd name="T15" fmla="*/ 697 h 697"/>
                <a:gd name="T16" fmla="*/ 603 w 754"/>
                <a:gd name="T17" fmla="*/ 643 h 697"/>
                <a:gd name="T18" fmla="*/ 549 w 754"/>
                <a:gd name="T19" fmla="*/ 589 h 697"/>
                <a:gd name="T20" fmla="*/ 754 w 754"/>
                <a:gd name="T21" fmla="*/ 170 h 697"/>
                <a:gd name="T22" fmla="*/ 754 w 754"/>
                <a:gd name="T23" fmla="*/ 506 h 697"/>
                <a:gd name="T24" fmla="*/ 472 w 754"/>
                <a:gd name="T25" fmla="*/ 506 h 697"/>
                <a:gd name="T26" fmla="*/ 472 w 754"/>
                <a:gd name="T27" fmla="*/ 506 h 697"/>
                <a:gd name="T28" fmla="*/ 0 w 754"/>
                <a:gd name="T29" fmla="*/ 506 h 697"/>
                <a:gd name="T30" fmla="*/ 0 w 754"/>
                <a:gd name="T31" fmla="*/ 0 h 697"/>
                <a:gd name="T32" fmla="*/ 507 w 754"/>
                <a:gd name="T33" fmla="*/ 0 h 697"/>
                <a:gd name="T34" fmla="*/ 507 w 754"/>
                <a:gd name="T35" fmla="*/ 170 h 697"/>
                <a:gd name="T36" fmla="*/ 754 w 754"/>
                <a:gd name="T37" fmla="*/ 170 h 697"/>
                <a:gd name="T38" fmla="*/ 399 w 754"/>
                <a:gd name="T39" fmla="*/ 108 h 697"/>
                <a:gd name="T40" fmla="*/ 108 w 754"/>
                <a:gd name="T41" fmla="*/ 108 h 697"/>
                <a:gd name="T42" fmla="*/ 108 w 754"/>
                <a:gd name="T43" fmla="*/ 398 h 697"/>
                <a:gd name="T44" fmla="*/ 399 w 754"/>
                <a:gd name="T45" fmla="*/ 398 h 697"/>
                <a:gd name="T46" fmla="*/ 399 w 754"/>
                <a:gd name="T47" fmla="*/ 108 h 697"/>
                <a:gd name="T48" fmla="*/ 646 w 754"/>
                <a:gd name="T49" fmla="*/ 278 h 697"/>
                <a:gd name="T50" fmla="*/ 507 w 754"/>
                <a:gd name="T51" fmla="*/ 278 h 697"/>
                <a:gd name="T52" fmla="*/ 507 w 754"/>
                <a:gd name="T53" fmla="*/ 398 h 697"/>
                <a:gd name="T54" fmla="*/ 646 w 754"/>
                <a:gd name="T55" fmla="*/ 398 h 697"/>
                <a:gd name="T56" fmla="*/ 646 w 754"/>
                <a:gd name="T57" fmla="*/ 278 h 6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54" h="697">
                  <a:moveTo>
                    <a:pt x="261" y="643"/>
                  </a:moveTo>
                  <a:cubicBezTo>
                    <a:pt x="261" y="673"/>
                    <a:pt x="237" y="697"/>
                    <a:pt x="207" y="697"/>
                  </a:cubicBezTo>
                  <a:cubicBezTo>
                    <a:pt x="177" y="697"/>
                    <a:pt x="153" y="673"/>
                    <a:pt x="153" y="643"/>
                  </a:cubicBezTo>
                  <a:cubicBezTo>
                    <a:pt x="153" y="613"/>
                    <a:pt x="177" y="589"/>
                    <a:pt x="207" y="589"/>
                  </a:cubicBezTo>
                  <a:cubicBezTo>
                    <a:pt x="237" y="589"/>
                    <a:pt x="261" y="613"/>
                    <a:pt x="261" y="643"/>
                  </a:cubicBezTo>
                  <a:close/>
                  <a:moveTo>
                    <a:pt x="549" y="589"/>
                  </a:moveTo>
                  <a:cubicBezTo>
                    <a:pt x="519" y="589"/>
                    <a:pt x="495" y="613"/>
                    <a:pt x="495" y="643"/>
                  </a:cubicBezTo>
                  <a:cubicBezTo>
                    <a:pt x="495" y="673"/>
                    <a:pt x="519" y="697"/>
                    <a:pt x="549" y="697"/>
                  </a:cubicBezTo>
                  <a:cubicBezTo>
                    <a:pt x="579" y="697"/>
                    <a:pt x="603" y="673"/>
                    <a:pt x="603" y="643"/>
                  </a:cubicBezTo>
                  <a:cubicBezTo>
                    <a:pt x="603" y="613"/>
                    <a:pt x="579" y="589"/>
                    <a:pt x="549" y="589"/>
                  </a:cubicBezTo>
                  <a:close/>
                  <a:moveTo>
                    <a:pt x="754" y="170"/>
                  </a:moveTo>
                  <a:cubicBezTo>
                    <a:pt x="754" y="506"/>
                    <a:pt x="754" y="506"/>
                    <a:pt x="754" y="506"/>
                  </a:cubicBezTo>
                  <a:cubicBezTo>
                    <a:pt x="472" y="506"/>
                    <a:pt x="472" y="506"/>
                    <a:pt x="472" y="506"/>
                  </a:cubicBezTo>
                  <a:cubicBezTo>
                    <a:pt x="472" y="506"/>
                    <a:pt x="472" y="506"/>
                    <a:pt x="472" y="506"/>
                  </a:cubicBezTo>
                  <a:cubicBezTo>
                    <a:pt x="0" y="506"/>
                    <a:pt x="0" y="506"/>
                    <a:pt x="0" y="506"/>
                  </a:cubicBezTo>
                  <a:cubicBezTo>
                    <a:pt x="0" y="0"/>
                    <a:pt x="0" y="0"/>
                    <a:pt x="0" y="0"/>
                  </a:cubicBezTo>
                  <a:cubicBezTo>
                    <a:pt x="507" y="0"/>
                    <a:pt x="507" y="0"/>
                    <a:pt x="507" y="0"/>
                  </a:cubicBezTo>
                  <a:cubicBezTo>
                    <a:pt x="507" y="170"/>
                    <a:pt x="507" y="170"/>
                    <a:pt x="507" y="170"/>
                  </a:cubicBezTo>
                  <a:lnTo>
                    <a:pt x="754" y="170"/>
                  </a:lnTo>
                  <a:close/>
                  <a:moveTo>
                    <a:pt x="399" y="108"/>
                  </a:moveTo>
                  <a:cubicBezTo>
                    <a:pt x="108" y="108"/>
                    <a:pt x="108" y="108"/>
                    <a:pt x="108" y="108"/>
                  </a:cubicBezTo>
                  <a:cubicBezTo>
                    <a:pt x="108" y="398"/>
                    <a:pt x="108" y="398"/>
                    <a:pt x="108" y="398"/>
                  </a:cubicBezTo>
                  <a:cubicBezTo>
                    <a:pt x="399" y="398"/>
                    <a:pt x="399" y="398"/>
                    <a:pt x="399" y="398"/>
                  </a:cubicBezTo>
                  <a:lnTo>
                    <a:pt x="399" y="108"/>
                  </a:lnTo>
                  <a:close/>
                  <a:moveTo>
                    <a:pt x="646" y="278"/>
                  </a:moveTo>
                  <a:cubicBezTo>
                    <a:pt x="507" y="278"/>
                    <a:pt x="507" y="278"/>
                    <a:pt x="507" y="278"/>
                  </a:cubicBezTo>
                  <a:cubicBezTo>
                    <a:pt x="507" y="398"/>
                    <a:pt x="507" y="398"/>
                    <a:pt x="507" y="398"/>
                  </a:cubicBezTo>
                  <a:cubicBezTo>
                    <a:pt x="646" y="398"/>
                    <a:pt x="646" y="398"/>
                    <a:pt x="646" y="398"/>
                  </a:cubicBezTo>
                  <a:lnTo>
                    <a:pt x="646" y="278"/>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94" name="Group 93">
            <a:extLst>
              <a:ext uri="{FF2B5EF4-FFF2-40B4-BE49-F238E27FC236}">
                <a16:creationId xmlns:a16="http://schemas.microsoft.com/office/drawing/2014/main" id="{6E645E58-52BE-42DB-9D4F-4ED5FD416D04}"/>
              </a:ext>
            </a:extLst>
          </p:cNvPr>
          <p:cNvGrpSpPr>
            <a:grpSpLocks noChangeAspect="1"/>
          </p:cNvGrpSpPr>
          <p:nvPr/>
        </p:nvGrpSpPr>
        <p:grpSpPr>
          <a:xfrm>
            <a:off x="5302709" y="1667824"/>
            <a:ext cx="1605600" cy="1605600"/>
            <a:chOff x="5247400" y="1505889"/>
            <a:chExt cx="1695600" cy="1695600"/>
          </a:xfrm>
        </p:grpSpPr>
        <p:sp>
          <p:nvSpPr>
            <p:cNvPr id="95" name="Rectangle 94">
              <a:extLst>
                <a:ext uri="{FF2B5EF4-FFF2-40B4-BE49-F238E27FC236}">
                  <a16:creationId xmlns:a16="http://schemas.microsoft.com/office/drawing/2014/main" id="{B8129CAE-A44F-4028-B2B3-8C4285031FAB}"/>
                </a:ext>
              </a:extLst>
            </p:cNvPr>
            <p:cNvSpPr>
              <a:spLocks noChangeAspect="1"/>
            </p:cNvSpPr>
            <p:nvPr/>
          </p:nvSpPr>
          <p:spPr>
            <a:xfrm>
              <a:off x="5247400" y="1505889"/>
              <a:ext cx="1695600" cy="1695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Freeform 197">
              <a:extLst>
                <a:ext uri="{FF2B5EF4-FFF2-40B4-BE49-F238E27FC236}">
                  <a16:creationId xmlns:a16="http://schemas.microsoft.com/office/drawing/2014/main" id="{239ECAD9-84DB-45F8-9F21-E51B8CF112F6}"/>
                </a:ext>
              </a:extLst>
            </p:cNvPr>
            <p:cNvSpPr>
              <a:spLocks noChangeAspect="1" noEditPoints="1"/>
            </p:cNvSpPr>
            <p:nvPr/>
          </p:nvSpPr>
          <p:spPr bwMode="auto">
            <a:xfrm>
              <a:off x="5795661" y="1853445"/>
              <a:ext cx="712416" cy="986836"/>
            </a:xfrm>
            <a:custGeom>
              <a:avLst/>
              <a:gdLst>
                <a:gd name="T0" fmla="*/ 1474 w 1474"/>
                <a:gd name="T1" fmla="*/ 0 h 2043"/>
                <a:gd name="T2" fmla="*/ 1474 w 1474"/>
                <a:gd name="T3" fmla="*/ 1857 h 2043"/>
                <a:gd name="T4" fmla="*/ 1366 w 1474"/>
                <a:gd name="T5" fmla="*/ 1857 h 2043"/>
                <a:gd name="T6" fmla="*/ 1366 w 1474"/>
                <a:gd name="T7" fmla="*/ 108 h 2043"/>
                <a:gd name="T8" fmla="*/ 108 w 1474"/>
                <a:gd name="T9" fmla="*/ 108 h 2043"/>
                <a:gd name="T10" fmla="*/ 108 w 1474"/>
                <a:gd name="T11" fmla="*/ 1935 h 2043"/>
                <a:gd name="T12" fmla="*/ 1290 w 1474"/>
                <a:gd name="T13" fmla="*/ 1935 h 2043"/>
                <a:gd name="T14" fmla="*/ 1290 w 1474"/>
                <a:gd name="T15" fmla="*/ 2043 h 2043"/>
                <a:gd name="T16" fmla="*/ 0 w 1474"/>
                <a:gd name="T17" fmla="*/ 2043 h 2043"/>
                <a:gd name="T18" fmla="*/ 0 w 1474"/>
                <a:gd name="T19" fmla="*/ 0 h 2043"/>
                <a:gd name="T20" fmla="*/ 1474 w 1474"/>
                <a:gd name="T21" fmla="*/ 0 h 2043"/>
                <a:gd name="T22" fmla="*/ 189 w 1474"/>
                <a:gd name="T23" fmla="*/ 497 h 2043"/>
                <a:gd name="T24" fmla="*/ 189 w 1474"/>
                <a:gd name="T25" fmla="*/ 605 h 2043"/>
                <a:gd name="T26" fmla="*/ 737 w 1474"/>
                <a:gd name="T27" fmla="*/ 605 h 2043"/>
                <a:gd name="T28" fmla="*/ 737 w 1474"/>
                <a:gd name="T29" fmla="*/ 497 h 2043"/>
                <a:gd name="T30" fmla="*/ 189 w 1474"/>
                <a:gd name="T31" fmla="*/ 497 h 2043"/>
                <a:gd name="T32" fmla="*/ 189 w 1474"/>
                <a:gd name="T33" fmla="*/ 793 h 2043"/>
                <a:gd name="T34" fmla="*/ 1290 w 1474"/>
                <a:gd name="T35" fmla="*/ 793 h 2043"/>
                <a:gd name="T36" fmla="*/ 1290 w 1474"/>
                <a:gd name="T37" fmla="*/ 685 h 2043"/>
                <a:gd name="T38" fmla="*/ 189 w 1474"/>
                <a:gd name="T39" fmla="*/ 685 h 2043"/>
                <a:gd name="T40" fmla="*/ 189 w 1474"/>
                <a:gd name="T41" fmla="*/ 793 h 2043"/>
                <a:gd name="T42" fmla="*/ 189 w 1474"/>
                <a:gd name="T43" fmla="*/ 873 h 2043"/>
                <a:gd name="T44" fmla="*/ 189 w 1474"/>
                <a:gd name="T45" fmla="*/ 981 h 2043"/>
                <a:gd name="T46" fmla="*/ 1214 w 1474"/>
                <a:gd name="T47" fmla="*/ 981 h 2043"/>
                <a:gd name="T48" fmla="*/ 1214 w 1474"/>
                <a:gd name="T49" fmla="*/ 873 h 2043"/>
                <a:gd name="T50" fmla="*/ 189 w 1474"/>
                <a:gd name="T51" fmla="*/ 873 h 2043"/>
                <a:gd name="T52" fmla="*/ 189 w 1474"/>
                <a:gd name="T53" fmla="*/ 1170 h 2043"/>
                <a:gd name="T54" fmla="*/ 1290 w 1474"/>
                <a:gd name="T55" fmla="*/ 1170 h 2043"/>
                <a:gd name="T56" fmla="*/ 1290 w 1474"/>
                <a:gd name="T57" fmla="*/ 1062 h 2043"/>
                <a:gd name="T58" fmla="*/ 189 w 1474"/>
                <a:gd name="T59" fmla="*/ 1062 h 2043"/>
                <a:gd name="T60" fmla="*/ 189 w 1474"/>
                <a:gd name="T61" fmla="*/ 1170 h 2043"/>
                <a:gd name="T62" fmla="*/ 189 w 1474"/>
                <a:gd name="T63" fmla="*/ 1250 h 2043"/>
                <a:gd name="T64" fmla="*/ 189 w 1474"/>
                <a:gd name="T65" fmla="*/ 1358 h 2043"/>
                <a:gd name="T66" fmla="*/ 1100 w 1474"/>
                <a:gd name="T67" fmla="*/ 1358 h 2043"/>
                <a:gd name="T68" fmla="*/ 1100 w 1474"/>
                <a:gd name="T69" fmla="*/ 1250 h 2043"/>
                <a:gd name="T70" fmla="*/ 189 w 1474"/>
                <a:gd name="T71" fmla="*/ 1250 h 2043"/>
                <a:gd name="T72" fmla="*/ 189 w 1474"/>
                <a:gd name="T73" fmla="*/ 1547 h 2043"/>
                <a:gd name="T74" fmla="*/ 1290 w 1474"/>
                <a:gd name="T75" fmla="*/ 1547 h 2043"/>
                <a:gd name="T76" fmla="*/ 1290 w 1474"/>
                <a:gd name="T77" fmla="*/ 1439 h 2043"/>
                <a:gd name="T78" fmla="*/ 189 w 1474"/>
                <a:gd name="T79" fmla="*/ 1439 h 2043"/>
                <a:gd name="T80" fmla="*/ 189 w 1474"/>
                <a:gd name="T81" fmla="*/ 1547 h 2043"/>
                <a:gd name="T82" fmla="*/ 1420 w 1474"/>
                <a:gd name="T83" fmla="*/ 1935 h 2043"/>
                <a:gd name="T84" fmla="*/ 1366 w 1474"/>
                <a:gd name="T85" fmla="*/ 1989 h 2043"/>
                <a:gd name="T86" fmla="*/ 1420 w 1474"/>
                <a:gd name="T87" fmla="*/ 2043 h 2043"/>
                <a:gd name="T88" fmla="*/ 1474 w 1474"/>
                <a:gd name="T89" fmla="*/ 1989 h 2043"/>
                <a:gd name="T90" fmla="*/ 1420 w 1474"/>
                <a:gd name="T91" fmla="*/ 1935 h 20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474" h="2043">
                  <a:moveTo>
                    <a:pt x="1474" y="0"/>
                  </a:moveTo>
                  <a:cubicBezTo>
                    <a:pt x="1474" y="1857"/>
                    <a:pt x="1474" y="1857"/>
                    <a:pt x="1474" y="1857"/>
                  </a:cubicBezTo>
                  <a:cubicBezTo>
                    <a:pt x="1366" y="1857"/>
                    <a:pt x="1366" y="1857"/>
                    <a:pt x="1366" y="1857"/>
                  </a:cubicBezTo>
                  <a:cubicBezTo>
                    <a:pt x="1366" y="108"/>
                    <a:pt x="1366" y="108"/>
                    <a:pt x="1366" y="108"/>
                  </a:cubicBezTo>
                  <a:cubicBezTo>
                    <a:pt x="108" y="108"/>
                    <a:pt x="108" y="108"/>
                    <a:pt x="108" y="108"/>
                  </a:cubicBezTo>
                  <a:cubicBezTo>
                    <a:pt x="108" y="1935"/>
                    <a:pt x="108" y="1935"/>
                    <a:pt x="108" y="1935"/>
                  </a:cubicBezTo>
                  <a:cubicBezTo>
                    <a:pt x="1290" y="1935"/>
                    <a:pt x="1290" y="1935"/>
                    <a:pt x="1290" y="1935"/>
                  </a:cubicBezTo>
                  <a:cubicBezTo>
                    <a:pt x="1290" y="2043"/>
                    <a:pt x="1290" y="2043"/>
                    <a:pt x="1290" y="2043"/>
                  </a:cubicBezTo>
                  <a:cubicBezTo>
                    <a:pt x="0" y="2043"/>
                    <a:pt x="0" y="2043"/>
                    <a:pt x="0" y="2043"/>
                  </a:cubicBezTo>
                  <a:cubicBezTo>
                    <a:pt x="0" y="0"/>
                    <a:pt x="0" y="0"/>
                    <a:pt x="0" y="0"/>
                  </a:cubicBezTo>
                  <a:lnTo>
                    <a:pt x="1474" y="0"/>
                  </a:lnTo>
                  <a:close/>
                  <a:moveTo>
                    <a:pt x="189" y="497"/>
                  </a:moveTo>
                  <a:cubicBezTo>
                    <a:pt x="189" y="605"/>
                    <a:pt x="189" y="605"/>
                    <a:pt x="189" y="605"/>
                  </a:cubicBezTo>
                  <a:cubicBezTo>
                    <a:pt x="737" y="605"/>
                    <a:pt x="737" y="605"/>
                    <a:pt x="737" y="605"/>
                  </a:cubicBezTo>
                  <a:cubicBezTo>
                    <a:pt x="737" y="497"/>
                    <a:pt x="737" y="497"/>
                    <a:pt x="737" y="497"/>
                  </a:cubicBezTo>
                  <a:lnTo>
                    <a:pt x="189" y="497"/>
                  </a:lnTo>
                  <a:close/>
                  <a:moveTo>
                    <a:pt x="189" y="793"/>
                  </a:moveTo>
                  <a:cubicBezTo>
                    <a:pt x="1290" y="793"/>
                    <a:pt x="1290" y="793"/>
                    <a:pt x="1290" y="793"/>
                  </a:cubicBezTo>
                  <a:cubicBezTo>
                    <a:pt x="1290" y="685"/>
                    <a:pt x="1290" y="685"/>
                    <a:pt x="1290" y="685"/>
                  </a:cubicBezTo>
                  <a:cubicBezTo>
                    <a:pt x="189" y="685"/>
                    <a:pt x="189" y="685"/>
                    <a:pt x="189" y="685"/>
                  </a:cubicBezTo>
                  <a:lnTo>
                    <a:pt x="189" y="793"/>
                  </a:lnTo>
                  <a:close/>
                  <a:moveTo>
                    <a:pt x="189" y="873"/>
                  </a:moveTo>
                  <a:cubicBezTo>
                    <a:pt x="189" y="981"/>
                    <a:pt x="189" y="981"/>
                    <a:pt x="189" y="981"/>
                  </a:cubicBezTo>
                  <a:cubicBezTo>
                    <a:pt x="1214" y="981"/>
                    <a:pt x="1214" y="981"/>
                    <a:pt x="1214" y="981"/>
                  </a:cubicBezTo>
                  <a:cubicBezTo>
                    <a:pt x="1214" y="873"/>
                    <a:pt x="1214" y="873"/>
                    <a:pt x="1214" y="873"/>
                  </a:cubicBezTo>
                  <a:lnTo>
                    <a:pt x="189" y="873"/>
                  </a:lnTo>
                  <a:close/>
                  <a:moveTo>
                    <a:pt x="189" y="1170"/>
                  </a:moveTo>
                  <a:cubicBezTo>
                    <a:pt x="1290" y="1170"/>
                    <a:pt x="1290" y="1170"/>
                    <a:pt x="1290" y="1170"/>
                  </a:cubicBezTo>
                  <a:cubicBezTo>
                    <a:pt x="1290" y="1062"/>
                    <a:pt x="1290" y="1062"/>
                    <a:pt x="1290" y="1062"/>
                  </a:cubicBezTo>
                  <a:cubicBezTo>
                    <a:pt x="189" y="1062"/>
                    <a:pt x="189" y="1062"/>
                    <a:pt x="189" y="1062"/>
                  </a:cubicBezTo>
                  <a:lnTo>
                    <a:pt x="189" y="1170"/>
                  </a:lnTo>
                  <a:close/>
                  <a:moveTo>
                    <a:pt x="189" y="1250"/>
                  </a:moveTo>
                  <a:cubicBezTo>
                    <a:pt x="189" y="1358"/>
                    <a:pt x="189" y="1358"/>
                    <a:pt x="189" y="1358"/>
                  </a:cubicBezTo>
                  <a:cubicBezTo>
                    <a:pt x="1100" y="1358"/>
                    <a:pt x="1100" y="1358"/>
                    <a:pt x="1100" y="1358"/>
                  </a:cubicBezTo>
                  <a:cubicBezTo>
                    <a:pt x="1100" y="1250"/>
                    <a:pt x="1100" y="1250"/>
                    <a:pt x="1100" y="1250"/>
                  </a:cubicBezTo>
                  <a:lnTo>
                    <a:pt x="189" y="1250"/>
                  </a:lnTo>
                  <a:close/>
                  <a:moveTo>
                    <a:pt x="189" y="1547"/>
                  </a:moveTo>
                  <a:cubicBezTo>
                    <a:pt x="1290" y="1547"/>
                    <a:pt x="1290" y="1547"/>
                    <a:pt x="1290" y="1547"/>
                  </a:cubicBezTo>
                  <a:cubicBezTo>
                    <a:pt x="1290" y="1439"/>
                    <a:pt x="1290" y="1439"/>
                    <a:pt x="1290" y="1439"/>
                  </a:cubicBezTo>
                  <a:cubicBezTo>
                    <a:pt x="189" y="1439"/>
                    <a:pt x="189" y="1439"/>
                    <a:pt x="189" y="1439"/>
                  </a:cubicBezTo>
                  <a:lnTo>
                    <a:pt x="189" y="1547"/>
                  </a:lnTo>
                  <a:close/>
                  <a:moveTo>
                    <a:pt x="1420" y="1935"/>
                  </a:moveTo>
                  <a:cubicBezTo>
                    <a:pt x="1390" y="1935"/>
                    <a:pt x="1366" y="1959"/>
                    <a:pt x="1366" y="1989"/>
                  </a:cubicBezTo>
                  <a:cubicBezTo>
                    <a:pt x="1366" y="2019"/>
                    <a:pt x="1390" y="2043"/>
                    <a:pt x="1420" y="2043"/>
                  </a:cubicBezTo>
                  <a:cubicBezTo>
                    <a:pt x="1450" y="2043"/>
                    <a:pt x="1474" y="2019"/>
                    <a:pt x="1474" y="1989"/>
                  </a:cubicBezTo>
                  <a:cubicBezTo>
                    <a:pt x="1474" y="1959"/>
                    <a:pt x="1450" y="1935"/>
                    <a:pt x="1420" y="1935"/>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97" name="Group 96">
            <a:extLst>
              <a:ext uri="{FF2B5EF4-FFF2-40B4-BE49-F238E27FC236}">
                <a16:creationId xmlns:a16="http://schemas.microsoft.com/office/drawing/2014/main" id="{DD811E92-0F57-4DBB-8646-7C56218AFA0A}"/>
              </a:ext>
            </a:extLst>
          </p:cNvPr>
          <p:cNvGrpSpPr>
            <a:grpSpLocks noChangeAspect="1"/>
          </p:cNvGrpSpPr>
          <p:nvPr/>
        </p:nvGrpSpPr>
        <p:grpSpPr>
          <a:xfrm>
            <a:off x="3177723" y="1986510"/>
            <a:ext cx="432000" cy="432000"/>
            <a:chOff x="5601509" y="1656000"/>
            <a:chExt cx="947338" cy="947338"/>
          </a:xfrm>
        </p:grpSpPr>
        <p:sp>
          <p:nvSpPr>
            <p:cNvPr id="98" name="Rectangle 97">
              <a:extLst>
                <a:ext uri="{FF2B5EF4-FFF2-40B4-BE49-F238E27FC236}">
                  <a16:creationId xmlns:a16="http://schemas.microsoft.com/office/drawing/2014/main" id="{396C4B83-FDD8-4F20-8254-6D6C905F9205}"/>
                </a:ext>
              </a:extLst>
            </p:cNvPr>
            <p:cNvSpPr>
              <a:spLocks noChangeAspect="1"/>
            </p:cNvSpPr>
            <p:nvPr/>
          </p:nvSpPr>
          <p:spPr>
            <a:xfrm>
              <a:off x="5601509" y="1656000"/>
              <a:ext cx="947338" cy="9473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Freeform 176">
              <a:extLst>
                <a:ext uri="{FF2B5EF4-FFF2-40B4-BE49-F238E27FC236}">
                  <a16:creationId xmlns:a16="http://schemas.microsoft.com/office/drawing/2014/main" id="{7B35C1F1-FEA3-4327-83CC-E87296212D8A}"/>
                </a:ext>
              </a:extLst>
            </p:cNvPr>
            <p:cNvSpPr>
              <a:spLocks noChangeAspect="1" noEditPoints="1"/>
            </p:cNvSpPr>
            <p:nvPr/>
          </p:nvSpPr>
          <p:spPr bwMode="auto">
            <a:xfrm>
              <a:off x="5841843" y="1834469"/>
              <a:ext cx="466670" cy="590400"/>
            </a:xfrm>
            <a:custGeom>
              <a:avLst/>
              <a:gdLst>
                <a:gd name="T0" fmla="*/ 0 w 594"/>
                <a:gd name="T1" fmla="*/ 0 h 752"/>
                <a:gd name="T2" fmla="*/ 0 w 594"/>
                <a:gd name="T3" fmla="*/ 752 h 752"/>
                <a:gd name="T4" fmla="*/ 594 w 594"/>
                <a:gd name="T5" fmla="*/ 752 h 752"/>
                <a:gd name="T6" fmla="*/ 594 w 594"/>
                <a:gd name="T7" fmla="*/ 0 h 752"/>
                <a:gd name="T8" fmla="*/ 0 w 594"/>
                <a:gd name="T9" fmla="*/ 0 h 752"/>
                <a:gd name="T10" fmla="*/ 486 w 594"/>
                <a:gd name="T11" fmla="*/ 644 h 752"/>
                <a:gd name="T12" fmla="*/ 108 w 594"/>
                <a:gd name="T13" fmla="*/ 644 h 752"/>
                <a:gd name="T14" fmla="*/ 108 w 594"/>
                <a:gd name="T15" fmla="*/ 108 h 752"/>
                <a:gd name="T16" fmla="*/ 486 w 594"/>
                <a:gd name="T17" fmla="*/ 108 h 752"/>
                <a:gd name="T18" fmla="*/ 486 w 594"/>
                <a:gd name="T19" fmla="*/ 644 h 752"/>
                <a:gd name="T20" fmla="*/ 242 w 594"/>
                <a:gd name="T21" fmla="*/ 281 h 752"/>
                <a:gd name="T22" fmla="*/ 296 w 594"/>
                <a:gd name="T23" fmla="*/ 227 h 752"/>
                <a:gd name="T24" fmla="*/ 350 w 594"/>
                <a:gd name="T25" fmla="*/ 281 h 752"/>
                <a:gd name="T26" fmla="*/ 296 w 594"/>
                <a:gd name="T27" fmla="*/ 335 h 752"/>
                <a:gd name="T28" fmla="*/ 242 w 594"/>
                <a:gd name="T29" fmla="*/ 281 h 752"/>
                <a:gd name="T30" fmla="*/ 242 w 594"/>
                <a:gd name="T31" fmla="*/ 471 h 752"/>
                <a:gd name="T32" fmla="*/ 296 w 594"/>
                <a:gd name="T33" fmla="*/ 417 h 752"/>
                <a:gd name="T34" fmla="*/ 350 w 594"/>
                <a:gd name="T35" fmla="*/ 471 h 752"/>
                <a:gd name="T36" fmla="*/ 296 w 594"/>
                <a:gd name="T37" fmla="*/ 525 h 752"/>
                <a:gd name="T38" fmla="*/ 242 w 594"/>
                <a:gd name="T39" fmla="*/ 471 h 7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94" h="752">
                  <a:moveTo>
                    <a:pt x="0" y="0"/>
                  </a:moveTo>
                  <a:cubicBezTo>
                    <a:pt x="0" y="752"/>
                    <a:pt x="0" y="752"/>
                    <a:pt x="0" y="752"/>
                  </a:cubicBezTo>
                  <a:cubicBezTo>
                    <a:pt x="594" y="752"/>
                    <a:pt x="594" y="752"/>
                    <a:pt x="594" y="752"/>
                  </a:cubicBezTo>
                  <a:cubicBezTo>
                    <a:pt x="594" y="0"/>
                    <a:pt x="594" y="0"/>
                    <a:pt x="594" y="0"/>
                  </a:cubicBezTo>
                  <a:lnTo>
                    <a:pt x="0" y="0"/>
                  </a:lnTo>
                  <a:close/>
                  <a:moveTo>
                    <a:pt x="486" y="644"/>
                  </a:moveTo>
                  <a:cubicBezTo>
                    <a:pt x="108" y="644"/>
                    <a:pt x="108" y="644"/>
                    <a:pt x="108" y="644"/>
                  </a:cubicBezTo>
                  <a:cubicBezTo>
                    <a:pt x="108" y="108"/>
                    <a:pt x="108" y="108"/>
                    <a:pt x="108" y="108"/>
                  </a:cubicBezTo>
                  <a:cubicBezTo>
                    <a:pt x="486" y="108"/>
                    <a:pt x="486" y="108"/>
                    <a:pt x="486" y="108"/>
                  </a:cubicBezTo>
                  <a:lnTo>
                    <a:pt x="486" y="644"/>
                  </a:lnTo>
                  <a:close/>
                  <a:moveTo>
                    <a:pt x="242" y="281"/>
                  </a:moveTo>
                  <a:cubicBezTo>
                    <a:pt x="242" y="251"/>
                    <a:pt x="266" y="227"/>
                    <a:pt x="296" y="227"/>
                  </a:cubicBezTo>
                  <a:cubicBezTo>
                    <a:pt x="326" y="227"/>
                    <a:pt x="350" y="251"/>
                    <a:pt x="350" y="281"/>
                  </a:cubicBezTo>
                  <a:cubicBezTo>
                    <a:pt x="350" y="311"/>
                    <a:pt x="326" y="335"/>
                    <a:pt x="296" y="335"/>
                  </a:cubicBezTo>
                  <a:cubicBezTo>
                    <a:pt x="266" y="335"/>
                    <a:pt x="242" y="311"/>
                    <a:pt x="242" y="281"/>
                  </a:cubicBezTo>
                  <a:close/>
                  <a:moveTo>
                    <a:pt x="242" y="471"/>
                  </a:moveTo>
                  <a:cubicBezTo>
                    <a:pt x="242" y="441"/>
                    <a:pt x="266" y="417"/>
                    <a:pt x="296" y="417"/>
                  </a:cubicBezTo>
                  <a:cubicBezTo>
                    <a:pt x="326" y="417"/>
                    <a:pt x="350" y="441"/>
                    <a:pt x="350" y="471"/>
                  </a:cubicBezTo>
                  <a:cubicBezTo>
                    <a:pt x="350" y="501"/>
                    <a:pt x="326" y="525"/>
                    <a:pt x="296" y="525"/>
                  </a:cubicBezTo>
                  <a:cubicBezTo>
                    <a:pt x="266" y="525"/>
                    <a:pt x="242" y="501"/>
                    <a:pt x="242" y="471"/>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3623500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7459" y="515462"/>
            <a:ext cx="11117083" cy="600164"/>
          </a:xfrm>
        </p:spPr>
        <p:txBody>
          <a:bodyPr/>
          <a:lstStyle/>
          <a:p>
            <a:r>
              <a:rPr lang="en-US" noProof="0"/>
              <a:t>Project resources</a:t>
            </a:r>
          </a:p>
        </p:txBody>
      </p:sp>
      <p:sp>
        <p:nvSpPr>
          <p:cNvPr id="11" name="Text Placeholder 10"/>
          <p:cNvSpPr>
            <a:spLocks noGrp="1"/>
          </p:cNvSpPr>
          <p:nvPr>
            <p:ph type="body" sz="quarter" idx="12"/>
          </p:nvPr>
        </p:nvSpPr>
        <p:spPr/>
        <p:txBody>
          <a:bodyPr/>
          <a:lstStyle/>
          <a:p>
            <a:r>
              <a:rPr lang="en-US"/>
              <a:t>Subtitle goes here</a:t>
            </a:r>
          </a:p>
        </p:txBody>
      </p:sp>
      <p:sp>
        <p:nvSpPr>
          <p:cNvPr id="18" name="Freeform 6"/>
          <p:cNvSpPr>
            <a:spLocks noChangeAspect="1"/>
          </p:cNvSpPr>
          <p:nvPr/>
        </p:nvSpPr>
        <p:spPr bwMode="auto">
          <a:xfrm>
            <a:off x="8430816" y="2519246"/>
            <a:ext cx="119338" cy="345275"/>
          </a:xfrm>
          <a:custGeom>
            <a:avLst/>
            <a:gdLst>
              <a:gd name="T0" fmla="*/ 9 w 75"/>
              <a:gd name="T1" fmla="*/ 217 h 217"/>
              <a:gd name="T2" fmla="*/ 5 w 75"/>
              <a:gd name="T3" fmla="*/ 216 h 217"/>
              <a:gd name="T4" fmla="*/ 2 w 75"/>
              <a:gd name="T5" fmla="*/ 205 h 217"/>
              <a:gd name="T6" fmla="*/ 57 w 75"/>
              <a:gd name="T7" fmla="*/ 109 h 217"/>
              <a:gd name="T8" fmla="*/ 2 w 75"/>
              <a:gd name="T9" fmla="*/ 13 h 217"/>
              <a:gd name="T10" fmla="*/ 5 w 75"/>
              <a:gd name="T11" fmla="*/ 2 h 217"/>
              <a:gd name="T12" fmla="*/ 16 w 75"/>
              <a:gd name="T13" fmla="*/ 5 h 217"/>
              <a:gd name="T14" fmla="*/ 73 w 75"/>
              <a:gd name="T15" fmla="*/ 105 h 217"/>
              <a:gd name="T16" fmla="*/ 73 w 75"/>
              <a:gd name="T17" fmla="*/ 113 h 217"/>
              <a:gd name="T18" fmla="*/ 16 w 75"/>
              <a:gd name="T19" fmla="*/ 213 h 217"/>
              <a:gd name="T20" fmla="*/ 9 w 75"/>
              <a:gd name="T21" fmla="*/ 217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5" h="217">
                <a:moveTo>
                  <a:pt x="9" y="217"/>
                </a:moveTo>
                <a:cubicBezTo>
                  <a:pt x="8" y="217"/>
                  <a:pt x="6" y="216"/>
                  <a:pt x="5" y="216"/>
                </a:cubicBezTo>
                <a:cubicBezTo>
                  <a:pt x="1" y="213"/>
                  <a:pt x="0" y="209"/>
                  <a:pt x="2" y="205"/>
                </a:cubicBezTo>
                <a:cubicBezTo>
                  <a:pt x="57" y="109"/>
                  <a:pt x="57" y="109"/>
                  <a:pt x="57" y="109"/>
                </a:cubicBezTo>
                <a:cubicBezTo>
                  <a:pt x="2" y="13"/>
                  <a:pt x="2" y="13"/>
                  <a:pt x="2" y="13"/>
                </a:cubicBezTo>
                <a:cubicBezTo>
                  <a:pt x="0" y="9"/>
                  <a:pt x="1" y="4"/>
                  <a:pt x="5" y="2"/>
                </a:cubicBezTo>
                <a:cubicBezTo>
                  <a:pt x="8" y="0"/>
                  <a:pt x="13" y="1"/>
                  <a:pt x="16" y="5"/>
                </a:cubicBezTo>
                <a:cubicBezTo>
                  <a:pt x="73" y="105"/>
                  <a:pt x="73" y="105"/>
                  <a:pt x="73" y="105"/>
                </a:cubicBezTo>
                <a:cubicBezTo>
                  <a:pt x="75" y="108"/>
                  <a:pt x="75" y="111"/>
                  <a:pt x="73" y="113"/>
                </a:cubicBezTo>
                <a:cubicBezTo>
                  <a:pt x="16" y="213"/>
                  <a:pt x="16" y="213"/>
                  <a:pt x="16" y="213"/>
                </a:cubicBezTo>
                <a:cubicBezTo>
                  <a:pt x="14" y="215"/>
                  <a:pt x="12" y="217"/>
                  <a:pt x="9" y="217"/>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Freeform 6"/>
          <p:cNvSpPr>
            <a:spLocks noChangeAspect="1"/>
          </p:cNvSpPr>
          <p:nvPr/>
        </p:nvSpPr>
        <p:spPr bwMode="auto">
          <a:xfrm>
            <a:off x="3671296" y="2517113"/>
            <a:ext cx="119338" cy="345275"/>
          </a:xfrm>
          <a:custGeom>
            <a:avLst/>
            <a:gdLst>
              <a:gd name="T0" fmla="*/ 9 w 75"/>
              <a:gd name="T1" fmla="*/ 217 h 217"/>
              <a:gd name="T2" fmla="*/ 5 w 75"/>
              <a:gd name="T3" fmla="*/ 216 h 217"/>
              <a:gd name="T4" fmla="*/ 2 w 75"/>
              <a:gd name="T5" fmla="*/ 205 h 217"/>
              <a:gd name="T6" fmla="*/ 57 w 75"/>
              <a:gd name="T7" fmla="*/ 109 h 217"/>
              <a:gd name="T8" fmla="*/ 2 w 75"/>
              <a:gd name="T9" fmla="*/ 13 h 217"/>
              <a:gd name="T10" fmla="*/ 5 w 75"/>
              <a:gd name="T11" fmla="*/ 2 h 217"/>
              <a:gd name="T12" fmla="*/ 16 w 75"/>
              <a:gd name="T13" fmla="*/ 5 h 217"/>
              <a:gd name="T14" fmla="*/ 73 w 75"/>
              <a:gd name="T15" fmla="*/ 105 h 217"/>
              <a:gd name="T16" fmla="*/ 73 w 75"/>
              <a:gd name="T17" fmla="*/ 113 h 217"/>
              <a:gd name="T18" fmla="*/ 16 w 75"/>
              <a:gd name="T19" fmla="*/ 213 h 217"/>
              <a:gd name="T20" fmla="*/ 9 w 75"/>
              <a:gd name="T21" fmla="*/ 217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5" h="217">
                <a:moveTo>
                  <a:pt x="9" y="217"/>
                </a:moveTo>
                <a:cubicBezTo>
                  <a:pt x="8" y="217"/>
                  <a:pt x="6" y="216"/>
                  <a:pt x="5" y="216"/>
                </a:cubicBezTo>
                <a:cubicBezTo>
                  <a:pt x="1" y="213"/>
                  <a:pt x="0" y="209"/>
                  <a:pt x="2" y="205"/>
                </a:cubicBezTo>
                <a:cubicBezTo>
                  <a:pt x="57" y="109"/>
                  <a:pt x="57" y="109"/>
                  <a:pt x="57" y="109"/>
                </a:cubicBezTo>
                <a:cubicBezTo>
                  <a:pt x="2" y="13"/>
                  <a:pt x="2" y="13"/>
                  <a:pt x="2" y="13"/>
                </a:cubicBezTo>
                <a:cubicBezTo>
                  <a:pt x="0" y="9"/>
                  <a:pt x="1" y="4"/>
                  <a:pt x="5" y="2"/>
                </a:cubicBezTo>
                <a:cubicBezTo>
                  <a:pt x="8" y="0"/>
                  <a:pt x="13" y="1"/>
                  <a:pt x="16" y="5"/>
                </a:cubicBezTo>
                <a:cubicBezTo>
                  <a:pt x="73" y="105"/>
                  <a:pt x="73" y="105"/>
                  <a:pt x="73" y="105"/>
                </a:cubicBezTo>
                <a:cubicBezTo>
                  <a:pt x="75" y="108"/>
                  <a:pt x="75" y="111"/>
                  <a:pt x="73" y="113"/>
                </a:cubicBezTo>
                <a:cubicBezTo>
                  <a:pt x="16" y="213"/>
                  <a:pt x="16" y="213"/>
                  <a:pt x="16" y="213"/>
                </a:cubicBezTo>
                <a:cubicBezTo>
                  <a:pt x="14" y="215"/>
                  <a:pt x="12" y="217"/>
                  <a:pt x="9" y="217"/>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27" name="Group 26"/>
          <p:cNvGrpSpPr/>
          <p:nvPr/>
        </p:nvGrpSpPr>
        <p:grpSpPr>
          <a:xfrm>
            <a:off x="2033587" y="3590078"/>
            <a:ext cx="8124825" cy="126153"/>
            <a:chOff x="2033587" y="3590078"/>
            <a:chExt cx="8124825" cy="126153"/>
          </a:xfrm>
        </p:grpSpPr>
        <p:cxnSp>
          <p:nvCxnSpPr>
            <p:cNvPr id="23" name="Straight Connector 22"/>
            <p:cNvCxnSpPr/>
            <p:nvPr/>
          </p:nvCxnSpPr>
          <p:spPr>
            <a:xfrm>
              <a:off x="2243772" y="3653154"/>
              <a:ext cx="768333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Rectangle 23"/>
            <p:cNvSpPr>
              <a:spLocks noChangeAspect="1"/>
            </p:cNvSpPr>
            <p:nvPr/>
          </p:nvSpPr>
          <p:spPr>
            <a:xfrm>
              <a:off x="2033587" y="3590078"/>
              <a:ext cx="507441" cy="12615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a:spLocks noChangeAspect="1"/>
            </p:cNvSpPr>
            <p:nvPr/>
          </p:nvSpPr>
          <p:spPr>
            <a:xfrm>
              <a:off x="5842279" y="3590078"/>
              <a:ext cx="507441" cy="12615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a:spLocks noChangeAspect="1"/>
            </p:cNvSpPr>
            <p:nvPr/>
          </p:nvSpPr>
          <p:spPr>
            <a:xfrm>
              <a:off x="9650971" y="3590078"/>
              <a:ext cx="507441" cy="12615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0" name="TextBox 39"/>
          <p:cNvSpPr txBox="1"/>
          <p:nvPr/>
        </p:nvSpPr>
        <p:spPr>
          <a:xfrm>
            <a:off x="4815585" y="1606271"/>
            <a:ext cx="2560830" cy="276999"/>
          </a:xfrm>
          <a:prstGeom prst="rect">
            <a:avLst/>
          </a:prstGeom>
          <a:noFill/>
        </p:spPr>
        <p:txBody>
          <a:bodyPr wrap="none" rtlCol="0">
            <a:spAutoFit/>
          </a:bodyPr>
          <a:lstStyle/>
          <a:p>
            <a:pPr algn="ctr"/>
            <a:r>
              <a:rPr lang="en-US" sz="1200">
                <a:latin typeface="Work Sans Medium" panose="020B0706030804020204" pitchFamily="34" charset="0"/>
                <a:ea typeface="Work Sans Medium" panose="020B0706030804020204" pitchFamily="34" charset="0"/>
                <a:cs typeface="Work Sans Medium" panose="020B0706030804020204" pitchFamily="34" charset="0"/>
              </a:rPr>
              <a:t>VALUE ADDED TO THE PRODUCT</a:t>
            </a:r>
          </a:p>
        </p:txBody>
      </p:sp>
      <p:sp>
        <p:nvSpPr>
          <p:cNvPr id="20" name="Rectangle 19"/>
          <p:cNvSpPr>
            <a:spLocks noChangeAspect="1"/>
          </p:cNvSpPr>
          <p:nvPr/>
        </p:nvSpPr>
        <p:spPr>
          <a:xfrm>
            <a:off x="4448758" y="1989551"/>
            <a:ext cx="3300782" cy="140157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6"/>
          <p:cNvSpPr>
            <a:spLocks noChangeAspect="1"/>
          </p:cNvSpPr>
          <p:nvPr/>
        </p:nvSpPr>
        <p:spPr bwMode="auto">
          <a:xfrm>
            <a:off x="6036193" y="2520952"/>
            <a:ext cx="119338" cy="345275"/>
          </a:xfrm>
          <a:custGeom>
            <a:avLst/>
            <a:gdLst>
              <a:gd name="T0" fmla="*/ 9 w 75"/>
              <a:gd name="T1" fmla="*/ 217 h 217"/>
              <a:gd name="T2" fmla="*/ 5 w 75"/>
              <a:gd name="T3" fmla="*/ 216 h 217"/>
              <a:gd name="T4" fmla="*/ 2 w 75"/>
              <a:gd name="T5" fmla="*/ 205 h 217"/>
              <a:gd name="T6" fmla="*/ 57 w 75"/>
              <a:gd name="T7" fmla="*/ 109 h 217"/>
              <a:gd name="T8" fmla="*/ 2 w 75"/>
              <a:gd name="T9" fmla="*/ 13 h 217"/>
              <a:gd name="T10" fmla="*/ 5 w 75"/>
              <a:gd name="T11" fmla="*/ 2 h 217"/>
              <a:gd name="T12" fmla="*/ 16 w 75"/>
              <a:gd name="T13" fmla="*/ 5 h 217"/>
              <a:gd name="T14" fmla="*/ 73 w 75"/>
              <a:gd name="T15" fmla="*/ 105 h 217"/>
              <a:gd name="T16" fmla="*/ 73 w 75"/>
              <a:gd name="T17" fmla="*/ 113 h 217"/>
              <a:gd name="T18" fmla="*/ 16 w 75"/>
              <a:gd name="T19" fmla="*/ 213 h 217"/>
              <a:gd name="T20" fmla="*/ 9 w 75"/>
              <a:gd name="T21" fmla="*/ 217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5" h="217">
                <a:moveTo>
                  <a:pt x="9" y="217"/>
                </a:moveTo>
                <a:cubicBezTo>
                  <a:pt x="8" y="217"/>
                  <a:pt x="6" y="216"/>
                  <a:pt x="5" y="216"/>
                </a:cubicBezTo>
                <a:cubicBezTo>
                  <a:pt x="1" y="213"/>
                  <a:pt x="0" y="209"/>
                  <a:pt x="2" y="205"/>
                </a:cubicBezTo>
                <a:cubicBezTo>
                  <a:pt x="57" y="109"/>
                  <a:pt x="57" y="109"/>
                  <a:pt x="57" y="109"/>
                </a:cubicBezTo>
                <a:cubicBezTo>
                  <a:pt x="2" y="13"/>
                  <a:pt x="2" y="13"/>
                  <a:pt x="2" y="13"/>
                </a:cubicBezTo>
                <a:cubicBezTo>
                  <a:pt x="0" y="9"/>
                  <a:pt x="1" y="4"/>
                  <a:pt x="5" y="2"/>
                </a:cubicBezTo>
                <a:cubicBezTo>
                  <a:pt x="8" y="0"/>
                  <a:pt x="13" y="1"/>
                  <a:pt x="16" y="5"/>
                </a:cubicBezTo>
                <a:cubicBezTo>
                  <a:pt x="73" y="105"/>
                  <a:pt x="73" y="105"/>
                  <a:pt x="73" y="105"/>
                </a:cubicBezTo>
                <a:cubicBezTo>
                  <a:pt x="75" y="108"/>
                  <a:pt x="75" y="111"/>
                  <a:pt x="73" y="113"/>
                </a:cubicBezTo>
                <a:cubicBezTo>
                  <a:pt x="16" y="213"/>
                  <a:pt x="16" y="213"/>
                  <a:pt x="16" y="213"/>
                </a:cubicBezTo>
                <a:cubicBezTo>
                  <a:pt x="14" y="215"/>
                  <a:pt x="12" y="217"/>
                  <a:pt x="9" y="217"/>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aphicFrame>
        <p:nvGraphicFramePr>
          <p:cNvPr id="42" name="Table 41"/>
          <p:cNvGraphicFramePr>
            <a:graphicFrameLocks noGrp="1"/>
          </p:cNvGraphicFramePr>
          <p:nvPr>
            <p:extLst>
              <p:ext uri="{D42A27DB-BD31-4B8C-83A1-F6EECF244321}">
                <p14:modId xmlns:p14="http://schemas.microsoft.com/office/powerpoint/2010/main" val="2408034782"/>
              </p:ext>
            </p:extLst>
          </p:nvPr>
        </p:nvGraphicFramePr>
        <p:xfrm>
          <a:off x="622300" y="3910541"/>
          <a:ext cx="3311525" cy="2124000"/>
        </p:xfrm>
        <a:graphic>
          <a:graphicData uri="http://schemas.openxmlformats.org/drawingml/2006/table">
            <a:tbl>
              <a:tblPr firstRow="1" bandRow="1">
                <a:tableStyleId>{5C22544A-7EE6-4342-B048-85BDC9FD1C3A}</a:tableStyleId>
              </a:tblPr>
              <a:tblGrid>
                <a:gridCol w="3311525">
                  <a:extLst>
                    <a:ext uri="{9D8B030D-6E8A-4147-A177-3AD203B41FA5}">
                      <a16:colId xmlns:a16="http://schemas.microsoft.com/office/drawing/2014/main" val="1753107894"/>
                    </a:ext>
                  </a:extLst>
                </a:gridCol>
              </a:tblGrid>
              <a:tr h="432000">
                <a:tc>
                  <a:txBody>
                    <a:bodyPr/>
                    <a:lstStyle/>
                    <a:p>
                      <a:pPr algn="ctr"/>
                      <a:r>
                        <a:rPr lang="en-US" sz="1750">
                          <a:solidFill>
                            <a:schemeClr val="tx1"/>
                          </a:solidFill>
                          <a:latin typeface="+mn-lt"/>
                          <a:ea typeface="Work Sans Medium" panose="020B0706030804020204" pitchFamily="34" charset="0"/>
                          <a:cs typeface="Work Sans Medium" panose="020B0706030804020204" pitchFamily="34" charset="0"/>
                        </a:rPr>
                        <a:t>Producers</a:t>
                      </a:r>
                    </a:p>
                  </a:txBody>
                  <a:tcPr anchor="ctr"/>
                </a:tc>
                <a:extLst>
                  <a:ext uri="{0D108BD9-81ED-4DB2-BD59-A6C34878D82A}">
                    <a16:rowId xmlns:a16="http://schemas.microsoft.com/office/drawing/2014/main" val="3462927130"/>
                  </a:ext>
                </a:extLst>
              </a:tr>
              <a:tr h="1692000">
                <a:tc>
                  <a:txBody>
                    <a:bodyPr/>
                    <a:lstStyle/>
                    <a:p>
                      <a:pPr marL="171450" indent="-171450">
                        <a:lnSpc>
                          <a:spcPct val="110000"/>
                        </a:lnSpc>
                        <a:spcAft>
                          <a:spcPts val="700"/>
                        </a:spcAft>
                        <a:buClr>
                          <a:schemeClr val="accent1"/>
                        </a:buClr>
                        <a:buSzPct val="125000"/>
                        <a:buFont typeface="Work Sans" panose="020B0604020202020204" pitchFamily="34" charset="0"/>
                        <a:buChar char="•"/>
                      </a:pPr>
                      <a:r>
                        <a:rPr lang="en-US" sz="1200"/>
                        <a:t>Lorem ipsum dolor sit </a:t>
                      </a:r>
                      <a:r>
                        <a:rPr lang="en-US" sz="1200" err="1"/>
                        <a:t>amet</a:t>
                      </a:r>
                      <a:r>
                        <a:rPr lang="en-US" sz="1200"/>
                        <a:t>, </a:t>
                      </a:r>
                      <a:br>
                        <a:rPr lang="en-US" sz="1200"/>
                      </a:br>
                      <a:r>
                        <a:rPr lang="en-US" sz="1200" err="1"/>
                        <a:t>uer</a:t>
                      </a:r>
                      <a:r>
                        <a:rPr lang="en-US" sz="1200"/>
                        <a:t> </a:t>
                      </a:r>
                      <a:r>
                        <a:rPr lang="en-US" sz="1200" err="1"/>
                        <a:t>adipiscing</a:t>
                      </a:r>
                      <a:r>
                        <a:rPr lang="en-US" sz="1200"/>
                        <a:t> </a:t>
                      </a:r>
                      <a:r>
                        <a:rPr lang="en-US" sz="1200" err="1"/>
                        <a:t>elit</a:t>
                      </a:r>
                      <a:r>
                        <a:rPr lang="en-US" sz="1200"/>
                        <a:t>, sed diam no.</a:t>
                      </a:r>
                    </a:p>
                    <a:p>
                      <a:pPr marL="171450" indent="-171450">
                        <a:lnSpc>
                          <a:spcPct val="110000"/>
                        </a:lnSpc>
                        <a:spcAft>
                          <a:spcPts val="700"/>
                        </a:spcAft>
                        <a:buClr>
                          <a:schemeClr val="accent1"/>
                        </a:buClr>
                        <a:buSzPct val="125000"/>
                        <a:buFont typeface="Work Sans" panose="020B0604020202020204" pitchFamily="34" charset="0"/>
                        <a:buChar char="•"/>
                      </a:pPr>
                      <a:r>
                        <a:rPr lang="en-US" sz="1200"/>
                        <a:t>Lorem ipsum dolor sit </a:t>
                      </a:r>
                      <a:r>
                        <a:rPr lang="en-US" sz="1200" err="1"/>
                        <a:t>amet</a:t>
                      </a:r>
                      <a:r>
                        <a:rPr lang="en-US" sz="1200"/>
                        <a:t>, </a:t>
                      </a:r>
                      <a:r>
                        <a:rPr lang="en-US" sz="1200" err="1"/>
                        <a:t>consectet</a:t>
                      </a:r>
                      <a:r>
                        <a:rPr lang="en-US" sz="1200"/>
                        <a:t> </a:t>
                      </a:r>
                      <a:r>
                        <a:rPr lang="en-US" sz="1200" err="1"/>
                        <a:t>uer</a:t>
                      </a:r>
                      <a:r>
                        <a:rPr lang="en-US" sz="1200"/>
                        <a:t> </a:t>
                      </a:r>
                      <a:r>
                        <a:rPr lang="en-US" sz="1200" err="1"/>
                        <a:t>adipiscing</a:t>
                      </a:r>
                      <a:r>
                        <a:rPr lang="en-US" sz="1200"/>
                        <a:t> </a:t>
                      </a:r>
                      <a:r>
                        <a:rPr lang="en-US" sz="1200" err="1"/>
                        <a:t>elit</a:t>
                      </a:r>
                      <a:r>
                        <a:rPr lang="en-US" sz="1200"/>
                        <a:t>, sed diam no.</a:t>
                      </a:r>
                    </a:p>
                  </a:txBody>
                  <a:tcPr marL="180000" marT="144000"/>
                </a:tc>
                <a:extLst>
                  <a:ext uri="{0D108BD9-81ED-4DB2-BD59-A6C34878D82A}">
                    <a16:rowId xmlns:a16="http://schemas.microsoft.com/office/drawing/2014/main" val="451481368"/>
                  </a:ext>
                </a:extLst>
              </a:tr>
            </a:tbl>
          </a:graphicData>
        </a:graphic>
      </p:graphicFrame>
      <p:graphicFrame>
        <p:nvGraphicFramePr>
          <p:cNvPr id="43" name="Table 42"/>
          <p:cNvGraphicFramePr>
            <a:graphicFrameLocks noGrp="1"/>
          </p:cNvGraphicFramePr>
          <p:nvPr>
            <p:extLst>
              <p:ext uri="{D42A27DB-BD31-4B8C-83A1-F6EECF244321}">
                <p14:modId xmlns:p14="http://schemas.microsoft.com/office/powerpoint/2010/main" val="3839868270"/>
              </p:ext>
            </p:extLst>
          </p:nvPr>
        </p:nvGraphicFramePr>
        <p:xfrm>
          <a:off x="4441825" y="3910541"/>
          <a:ext cx="3311525" cy="2124000"/>
        </p:xfrm>
        <a:graphic>
          <a:graphicData uri="http://schemas.openxmlformats.org/drawingml/2006/table">
            <a:tbl>
              <a:tblPr firstRow="1" bandRow="1">
                <a:tableStyleId>{21E4AEA4-8DFA-4A89-87EB-49C32662AFE0}</a:tableStyleId>
              </a:tblPr>
              <a:tblGrid>
                <a:gridCol w="3311525">
                  <a:extLst>
                    <a:ext uri="{9D8B030D-6E8A-4147-A177-3AD203B41FA5}">
                      <a16:colId xmlns:a16="http://schemas.microsoft.com/office/drawing/2014/main" val="1753107894"/>
                    </a:ext>
                  </a:extLst>
                </a:gridCol>
              </a:tblGrid>
              <a:tr h="432000">
                <a:tc>
                  <a:txBody>
                    <a:bodyPr/>
                    <a:lstStyle/>
                    <a:p>
                      <a:pPr algn="ctr"/>
                      <a:r>
                        <a:rPr lang="en-US" sz="1750">
                          <a:latin typeface="+mn-lt"/>
                          <a:ea typeface="Work Sans Medium" panose="020B0706030804020204" pitchFamily="34" charset="0"/>
                          <a:cs typeface="Work Sans Medium" panose="020B0706030804020204" pitchFamily="34" charset="0"/>
                        </a:rPr>
                        <a:t>Platform</a:t>
                      </a:r>
                      <a:endParaRPr lang="en-US" sz="1750">
                        <a:solidFill>
                          <a:srgbClr val="FFFFFF"/>
                        </a:solidFill>
                        <a:latin typeface="+mn-lt"/>
                        <a:ea typeface="Work Sans Medium" panose="020B0706030804020204" pitchFamily="34" charset="0"/>
                        <a:cs typeface="Work Sans Medium" panose="020B0706030804020204" pitchFamily="34" charset="0"/>
                      </a:endParaRPr>
                    </a:p>
                  </a:txBody>
                  <a:tcPr anchor="ctr"/>
                </a:tc>
                <a:extLst>
                  <a:ext uri="{0D108BD9-81ED-4DB2-BD59-A6C34878D82A}">
                    <a16:rowId xmlns:a16="http://schemas.microsoft.com/office/drawing/2014/main" val="3462927130"/>
                  </a:ext>
                </a:extLst>
              </a:tr>
              <a:tr h="1692000">
                <a:tc>
                  <a:txBody>
                    <a:bodyPr/>
                    <a:lstStyle/>
                    <a:p>
                      <a:pPr marL="171450" indent="-171450">
                        <a:lnSpc>
                          <a:spcPct val="110000"/>
                        </a:lnSpc>
                        <a:spcAft>
                          <a:spcPts val="700"/>
                        </a:spcAft>
                        <a:buClr>
                          <a:schemeClr val="accent2"/>
                        </a:buClr>
                        <a:buSzPct val="125000"/>
                        <a:buFont typeface="Work Sans" panose="020B0604020202020204" pitchFamily="34" charset="0"/>
                        <a:buChar char="•"/>
                      </a:pPr>
                      <a:r>
                        <a:rPr lang="en-US" sz="1200"/>
                        <a:t>Lorem ipsum dolor sit </a:t>
                      </a:r>
                      <a:r>
                        <a:rPr lang="en-US" sz="1200" err="1"/>
                        <a:t>amet</a:t>
                      </a:r>
                      <a:r>
                        <a:rPr lang="en-US" sz="1200"/>
                        <a:t>, </a:t>
                      </a:r>
                      <a:br>
                        <a:rPr lang="en-US" sz="1200"/>
                      </a:br>
                      <a:r>
                        <a:rPr lang="en-US" sz="1200" err="1"/>
                        <a:t>uer</a:t>
                      </a:r>
                      <a:r>
                        <a:rPr lang="en-US" sz="1200"/>
                        <a:t> </a:t>
                      </a:r>
                      <a:r>
                        <a:rPr lang="en-US" sz="1200" err="1"/>
                        <a:t>adipiscing</a:t>
                      </a:r>
                      <a:r>
                        <a:rPr lang="en-US" sz="1200"/>
                        <a:t> </a:t>
                      </a:r>
                      <a:r>
                        <a:rPr lang="en-US" sz="1200" err="1"/>
                        <a:t>elit</a:t>
                      </a:r>
                      <a:r>
                        <a:rPr lang="en-US" sz="1200"/>
                        <a:t>, sed diam no.</a:t>
                      </a:r>
                    </a:p>
                    <a:p>
                      <a:pPr marL="171450" indent="-171450">
                        <a:lnSpc>
                          <a:spcPct val="110000"/>
                        </a:lnSpc>
                        <a:spcAft>
                          <a:spcPts val="700"/>
                        </a:spcAft>
                        <a:buClr>
                          <a:schemeClr val="accent2"/>
                        </a:buClr>
                        <a:buSzPct val="125000"/>
                        <a:buFont typeface="Work Sans" panose="020B0604020202020204" pitchFamily="34" charset="0"/>
                        <a:buChar char="•"/>
                      </a:pPr>
                      <a:r>
                        <a:rPr lang="en-US" sz="1200"/>
                        <a:t>Lorem ipsum dolor sit </a:t>
                      </a:r>
                      <a:r>
                        <a:rPr lang="en-US" sz="1200" err="1"/>
                        <a:t>amet</a:t>
                      </a:r>
                      <a:r>
                        <a:rPr lang="en-US" sz="1200"/>
                        <a:t>, </a:t>
                      </a:r>
                      <a:r>
                        <a:rPr lang="en-US" sz="1200" err="1"/>
                        <a:t>consectet</a:t>
                      </a:r>
                      <a:r>
                        <a:rPr lang="en-US" sz="1200"/>
                        <a:t> </a:t>
                      </a:r>
                      <a:r>
                        <a:rPr lang="en-US" sz="1200" err="1"/>
                        <a:t>uer</a:t>
                      </a:r>
                      <a:r>
                        <a:rPr lang="en-US" sz="1200"/>
                        <a:t> </a:t>
                      </a:r>
                      <a:r>
                        <a:rPr lang="en-US" sz="1200" err="1"/>
                        <a:t>adipiscing</a:t>
                      </a:r>
                      <a:r>
                        <a:rPr lang="en-US" sz="1200"/>
                        <a:t> </a:t>
                      </a:r>
                      <a:r>
                        <a:rPr lang="en-US" sz="1200" err="1"/>
                        <a:t>elit</a:t>
                      </a:r>
                      <a:r>
                        <a:rPr lang="en-US" sz="1200"/>
                        <a:t>, sed diam no.</a:t>
                      </a:r>
                    </a:p>
                  </a:txBody>
                  <a:tcPr marL="180000" marT="144000"/>
                </a:tc>
                <a:extLst>
                  <a:ext uri="{0D108BD9-81ED-4DB2-BD59-A6C34878D82A}">
                    <a16:rowId xmlns:a16="http://schemas.microsoft.com/office/drawing/2014/main" val="451481368"/>
                  </a:ext>
                </a:extLst>
              </a:tr>
            </a:tbl>
          </a:graphicData>
        </a:graphic>
      </p:graphicFrame>
      <p:graphicFrame>
        <p:nvGraphicFramePr>
          <p:cNvPr id="44" name="Table 43"/>
          <p:cNvGraphicFramePr>
            <a:graphicFrameLocks noGrp="1"/>
          </p:cNvGraphicFramePr>
          <p:nvPr>
            <p:extLst>
              <p:ext uri="{D42A27DB-BD31-4B8C-83A1-F6EECF244321}">
                <p14:modId xmlns:p14="http://schemas.microsoft.com/office/powerpoint/2010/main" val="1606994005"/>
              </p:ext>
            </p:extLst>
          </p:nvPr>
        </p:nvGraphicFramePr>
        <p:xfrm>
          <a:off x="8261350" y="3910541"/>
          <a:ext cx="3311525" cy="2124000"/>
        </p:xfrm>
        <a:graphic>
          <a:graphicData uri="http://schemas.openxmlformats.org/drawingml/2006/table">
            <a:tbl>
              <a:tblPr firstRow="1" bandRow="1">
                <a:tableStyleId>{F5AB1C69-6EDB-4FF4-983F-18BD219EF322}</a:tableStyleId>
              </a:tblPr>
              <a:tblGrid>
                <a:gridCol w="3311525">
                  <a:extLst>
                    <a:ext uri="{9D8B030D-6E8A-4147-A177-3AD203B41FA5}">
                      <a16:colId xmlns:a16="http://schemas.microsoft.com/office/drawing/2014/main" val="1753107894"/>
                    </a:ext>
                  </a:extLst>
                </a:gridCol>
              </a:tblGrid>
              <a:tr h="432000">
                <a:tc>
                  <a:txBody>
                    <a:bodyPr/>
                    <a:lstStyle/>
                    <a:p>
                      <a:pPr algn="ctr"/>
                      <a:r>
                        <a:rPr lang="en-US" sz="1750">
                          <a:latin typeface="+mn-lt"/>
                          <a:ea typeface="Work Sans Medium" panose="020B0706030804020204" pitchFamily="34" charset="0"/>
                          <a:cs typeface="Work Sans Medium" panose="020B0706030804020204" pitchFamily="34" charset="0"/>
                        </a:rPr>
                        <a:t>Consumers</a:t>
                      </a:r>
                      <a:endParaRPr lang="en-US" sz="1750">
                        <a:solidFill>
                          <a:srgbClr val="FFFFFF"/>
                        </a:solidFill>
                        <a:latin typeface="+mn-lt"/>
                        <a:ea typeface="Work Sans Medium" panose="020B0706030804020204" pitchFamily="34" charset="0"/>
                        <a:cs typeface="Work Sans Medium" panose="020B0706030804020204" pitchFamily="34" charset="0"/>
                      </a:endParaRPr>
                    </a:p>
                  </a:txBody>
                  <a:tcPr anchor="ctr"/>
                </a:tc>
                <a:extLst>
                  <a:ext uri="{0D108BD9-81ED-4DB2-BD59-A6C34878D82A}">
                    <a16:rowId xmlns:a16="http://schemas.microsoft.com/office/drawing/2014/main" val="3462927130"/>
                  </a:ext>
                </a:extLst>
              </a:tr>
              <a:tr h="1692000">
                <a:tc>
                  <a:txBody>
                    <a:bodyPr/>
                    <a:lstStyle/>
                    <a:p>
                      <a:pPr marL="171450" indent="-171450">
                        <a:lnSpc>
                          <a:spcPct val="110000"/>
                        </a:lnSpc>
                        <a:spcAft>
                          <a:spcPts val="700"/>
                        </a:spcAft>
                        <a:buClr>
                          <a:schemeClr val="accent3"/>
                        </a:buClr>
                        <a:buSzPct val="125000"/>
                        <a:buFont typeface="Work Sans" panose="020B0604020202020204" pitchFamily="34" charset="0"/>
                        <a:buChar char="•"/>
                      </a:pPr>
                      <a:r>
                        <a:rPr lang="en-US" sz="1200"/>
                        <a:t>Lorem ipsum dolor sit </a:t>
                      </a:r>
                      <a:r>
                        <a:rPr lang="en-US" sz="1200" err="1"/>
                        <a:t>amet</a:t>
                      </a:r>
                      <a:r>
                        <a:rPr lang="en-US" sz="1200"/>
                        <a:t>, </a:t>
                      </a:r>
                      <a:br>
                        <a:rPr lang="en-US" sz="1200"/>
                      </a:br>
                      <a:r>
                        <a:rPr lang="en-US" sz="1200" err="1"/>
                        <a:t>uer</a:t>
                      </a:r>
                      <a:r>
                        <a:rPr lang="en-US" sz="1200"/>
                        <a:t> </a:t>
                      </a:r>
                      <a:r>
                        <a:rPr lang="en-US" sz="1200" err="1"/>
                        <a:t>adipiscing</a:t>
                      </a:r>
                      <a:r>
                        <a:rPr lang="en-US" sz="1200"/>
                        <a:t> </a:t>
                      </a:r>
                      <a:r>
                        <a:rPr lang="en-US" sz="1200" err="1"/>
                        <a:t>elit</a:t>
                      </a:r>
                      <a:r>
                        <a:rPr lang="en-US" sz="1200"/>
                        <a:t>, sed diam no.</a:t>
                      </a:r>
                    </a:p>
                    <a:p>
                      <a:pPr marL="171450" indent="-171450">
                        <a:lnSpc>
                          <a:spcPct val="110000"/>
                        </a:lnSpc>
                        <a:spcAft>
                          <a:spcPts val="700"/>
                        </a:spcAft>
                        <a:buClr>
                          <a:schemeClr val="accent3"/>
                        </a:buClr>
                        <a:buSzPct val="125000"/>
                        <a:buFont typeface="Work Sans" panose="020B0604020202020204" pitchFamily="34" charset="0"/>
                        <a:buChar char="•"/>
                      </a:pPr>
                      <a:r>
                        <a:rPr lang="en-US" sz="1200"/>
                        <a:t>Lorem ipsum dolor sit </a:t>
                      </a:r>
                      <a:r>
                        <a:rPr lang="en-US" sz="1200" err="1"/>
                        <a:t>amet</a:t>
                      </a:r>
                      <a:r>
                        <a:rPr lang="en-US" sz="1200"/>
                        <a:t>, </a:t>
                      </a:r>
                      <a:r>
                        <a:rPr lang="en-US" sz="1200" err="1"/>
                        <a:t>consectet</a:t>
                      </a:r>
                      <a:r>
                        <a:rPr lang="en-US" sz="1200"/>
                        <a:t> </a:t>
                      </a:r>
                      <a:r>
                        <a:rPr lang="en-US" sz="1200" err="1"/>
                        <a:t>uer</a:t>
                      </a:r>
                      <a:r>
                        <a:rPr lang="en-US" sz="1200"/>
                        <a:t> </a:t>
                      </a:r>
                      <a:r>
                        <a:rPr lang="en-US" sz="1200" err="1"/>
                        <a:t>adipiscing</a:t>
                      </a:r>
                      <a:r>
                        <a:rPr lang="en-US" sz="1200"/>
                        <a:t> </a:t>
                      </a:r>
                      <a:r>
                        <a:rPr lang="en-US" sz="1200" err="1"/>
                        <a:t>elit</a:t>
                      </a:r>
                      <a:r>
                        <a:rPr lang="en-US" sz="1200"/>
                        <a:t>, sed diam no.</a:t>
                      </a:r>
                    </a:p>
                  </a:txBody>
                  <a:tcPr marL="180000" marT="144000"/>
                </a:tc>
                <a:extLst>
                  <a:ext uri="{0D108BD9-81ED-4DB2-BD59-A6C34878D82A}">
                    <a16:rowId xmlns:a16="http://schemas.microsoft.com/office/drawing/2014/main" val="451481368"/>
                  </a:ext>
                </a:extLst>
              </a:tr>
            </a:tbl>
          </a:graphicData>
        </a:graphic>
      </p:graphicFrame>
      <p:sp>
        <p:nvSpPr>
          <p:cNvPr id="22" name="Slide Number Placeholder 21">
            <a:extLst>
              <a:ext uri="{FF2B5EF4-FFF2-40B4-BE49-F238E27FC236}">
                <a16:creationId xmlns:a16="http://schemas.microsoft.com/office/drawing/2014/main" id="{D023193E-718C-40E6-A4A7-BF0BB7D85DE3}"/>
              </a:ext>
            </a:extLst>
          </p:cNvPr>
          <p:cNvSpPr>
            <a:spLocks noGrp="1"/>
          </p:cNvSpPr>
          <p:nvPr>
            <p:ph type="sldNum" sz="quarter" idx="10"/>
          </p:nvPr>
        </p:nvSpPr>
        <p:spPr/>
        <p:txBody>
          <a:bodyPr/>
          <a:lstStyle/>
          <a:p>
            <a:fld id="{4E6DB2D9-BBD8-435B-B34A-9B8472CE273E}" type="slidenum">
              <a:rPr lang="en-US" smtClean="0"/>
              <a:pPr/>
              <a:t>64</a:t>
            </a:fld>
            <a:endParaRPr lang="en-US"/>
          </a:p>
        </p:txBody>
      </p:sp>
      <p:sp>
        <p:nvSpPr>
          <p:cNvPr id="28" name="Date Placeholder 27">
            <a:extLst>
              <a:ext uri="{FF2B5EF4-FFF2-40B4-BE49-F238E27FC236}">
                <a16:creationId xmlns:a16="http://schemas.microsoft.com/office/drawing/2014/main" id="{B0503840-49E1-434D-962F-14CF534FFE65}"/>
              </a:ext>
            </a:extLst>
          </p:cNvPr>
          <p:cNvSpPr>
            <a:spLocks noGrp="1"/>
          </p:cNvSpPr>
          <p:nvPr>
            <p:ph type="dt" sz="half" idx="13"/>
          </p:nvPr>
        </p:nvSpPr>
        <p:spPr/>
        <p:txBody>
          <a:bodyPr/>
          <a:lstStyle/>
          <a:p>
            <a:fld id="{84AB1E83-E7A3-4DC9-9CE5-D36521D10FE4}" type="datetime1">
              <a:rPr lang="en-US" smtClean="0"/>
              <a:t>7/24/2019</a:t>
            </a:fld>
            <a:endParaRPr lang="en-US"/>
          </a:p>
        </p:txBody>
      </p:sp>
      <p:grpSp>
        <p:nvGrpSpPr>
          <p:cNvPr id="39" name="Group 38">
            <a:extLst>
              <a:ext uri="{FF2B5EF4-FFF2-40B4-BE49-F238E27FC236}">
                <a16:creationId xmlns:a16="http://schemas.microsoft.com/office/drawing/2014/main" id="{B7255BFB-692C-4EE4-99B2-CDE6F22006B3}"/>
              </a:ext>
            </a:extLst>
          </p:cNvPr>
          <p:cNvGrpSpPr>
            <a:grpSpLocks noChangeAspect="1"/>
          </p:cNvGrpSpPr>
          <p:nvPr/>
        </p:nvGrpSpPr>
        <p:grpSpPr>
          <a:xfrm>
            <a:off x="1586686" y="2000192"/>
            <a:ext cx="1400400" cy="1400400"/>
            <a:chOff x="4172868" y="1656000"/>
            <a:chExt cx="947338" cy="947338"/>
          </a:xfrm>
        </p:grpSpPr>
        <p:sp>
          <p:nvSpPr>
            <p:cNvPr id="48" name="Rectangle 47">
              <a:extLst>
                <a:ext uri="{FF2B5EF4-FFF2-40B4-BE49-F238E27FC236}">
                  <a16:creationId xmlns:a16="http://schemas.microsoft.com/office/drawing/2014/main" id="{F394D666-81E7-44D2-86EE-A50C9E689318}"/>
                </a:ext>
              </a:extLst>
            </p:cNvPr>
            <p:cNvSpPr>
              <a:spLocks noChangeAspect="1"/>
            </p:cNvSpPr>
            <p:nvPr/>
          </p:nvSpPr>
          <p:spPr>
            <a:xfrm>
              <a:off x="4172868" y="1656000"/>
              <a:ext cx="947338" cy="9473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Freeform 177">
              <a:extLst>
                <a:ext uri="{FF2B5EF4-FFF2-40B4-BE49-F238E27FC236}">
                  <a16:creationId xmlns:a16="http://schemas.microsoft.com/office/drawing/2014/main" id="{6E35EE4D-D48C-4F8E-BAA0-D43C6B461A3A}"/>
                </a:ext>
              </a:extLst>
            </p:cNvPr>
            <p:cNvSpPr>
              <a:spLocks noChangeAspect="1" noEditPoints="1"/>
            </p:cNvSpPr>
            <p:nvPr/>
          </p:nvSpPr>
          <p:spPr bwMode="auto">
            <a:xfrm>
              <a:off x="4413101" y="1834469"/>
              <a:ext cx="466873" cy="590400"/>
            </a:xfrm>
            <a:custGeom>
              <a:avLst/>
              <a:gdLst>
                <a:gd name="T0" fmla="*/ 595 w 595"/>
                <a:gd name="T1" fmla="*/ 188 h 753"/>
                <a:gd name="T2" fmla="*/ 595 w 595"/>
                <a:gd name="T3" fmla="*/ 565 h 753"/>
                <a:gd name="T4" fmla="*/ 487 w 595"/>
                <a:gd name="T5" fmla="*/ 565 h 753"/>
                <a:gd name="T6" fmla="*/ 487 w 595"/>
                <a:gd name="T7" fmla="*/ 248 h 753"/>
                <a:gd name="T8" fmla="*/ 297 w 595"/>
                <a:gd name="T9" fmla="*/ 128 h 753"/>
                <a:gd name="T10" fmla="*/ 108 w 595"/>
                <a:gd name="T11" fmla="*/ 248 h 753"/>
                <a:gd name="T12" fmla="*/ 108 w 595"/>
                <a:gd name="T13" fmla="*/ 645 h 753"/>
                <a:gd name="T14" fmla="*/ 408 w 595"/>
                <a:gd name="T15" fmla="*/ 645 h 753"/>
                <a:gd name="T16" fmla="*/ 408 w 595"/>
                <a:gd name="T17" fmla="*/ 753 h 753"/>
                <a:gd name="T18" fmla="*/ 0 w 595"/>
                <a:gd name="T19" fmla="*/ 753 h 753"/>
                <a:gd name="T20" fmla="*/ 0 w 595"/>
                <a:gd name="T21" fmla="*/ 188 h 753"/>
                <a:gd name="T22" fmla="*/ 297 w 595"/>
                <a:gd name="T23" fmla="*/ 0 h 753"/>
                <a:gd name="T24" fmla="*/ 595 w 595"/>
                <a:gd name="T25" fmla="*/ 188 h 753"/>
                <a:gd name="T26" fmla="*/ 541 w 595"/>
                <a:gd name="T27" fmla="*/ 644 h 753"/>
                <a:gd name="T28" fmla="*/ 487 w 595"/>
                <a:gd name="T29" fmla="*/ 698 h 753"/>
                <a:gd name="T30" fmla="*/ 541 w 595"/>
                <a:gd name="T31" fmla="*/ 752 h 753"/>
                <a:gd name="T32" fmla="*/ 595 w 595"/>
                <a:gd name="T33" fmla="*/ 698 h 753"/>
                <a:gd name="T34" fmla="*/ 541 w 595"/>
                <a:gd name="T35" fmla="*/ 644 h 7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95" h="753">
                  <a:moveTo>
                    <a:pt x="595" y="188"/>
                  </a:moveTo>
                  <a:cubicBezTo>
                    <a:pt x="595" y="565"/>
                    <a:pt x="595" y="565"/>
                    <a:pt x="595" y="565"/>
                  </a:cubicBezTo>
                  <a:cubicBezTo>
                    <a:pt x="487" y="565"/>
                    <a:pt x="487" y="565"/>
                    <a:pt x="487" y="565"/>
                  </a:cubicBezTo>
                  <a:cubicBezTo>
                    <a:pt x="487" y="248"/>
                    <a:pt x="487" y="248"/>
                    <a:pt x="487" y="248"/>
                  </a:cubicBezTo>
                  <a:cubicBezTo>
                    <a:pt x="297" y="128"/>
                    <a:pt x="297" y="128"/>
                    <a:pt x="297" y="128"/>
                  </a:cubicBezTo>
                  <a:cubicBezTo>
                    <a:pt x="108" y="248"/>
                    <a:pt x="108" y="248"/>
                    <a:pt x="108" y="248"/>
                  </a:cubicBezTo>
                  <a:cubicBezTo>
                    <a:pt x="108" y="645"/>
                    <a:pt x="108" y="645"/>
                    <a:pt x="108" y="645"/>
                  </a:cubicBezTo>
                  <a:cubicBezTo>
                    <a:pt x="408" y="645"/>
                    <a:pt x="408" y="645"/>
                    <a:pt x="408" y="645"/>
                  </a:cubicBezTo>
                  <a:cubicBezTo>
                    <a:pt x="408" y="753"/>
                    <a:pt x="408" y="753"/>
                    <a:pt x="408" y="753"/>
                  </a:cubicBezTo>
                  <a:cubicBezTo>
                    <a:pt x="0" y="753"/>
                    <a:pt x="0" y="753"/>
                    <a:pt x="0" y="753"/>
                  </a:cubicBezTo>
                  <a:cubicBezTo>
                    <a:pt x="0" y="188"/>
                    <a:pt x="0" y="188"/>
                    <a:pt x="0" y="188"/>
                  </a:cubicBezTo>
                  <a:cubicBezTo>
                    <a:pt x="297" y="0"/>
                    <a:pt x="297" y="0"/>
                    <a:pt x="297" y="0"/>
                  </a:cubicBezTo>
                  <a:lnTo>
                    <a:pt x="595" y="188"/>
                  </a:lnTo>
                  <a:close/>
                  <a:moveTo>
                    <a:pt x="541" y="644"/>
                  </a:moveTo>
                  <a:cubicBezTo>
                    <a:pt x="511" y="644"/>
                    <a:pt x="487" y="668"/>
                    <a:pt x="487" y="698"/>
                  </a:cubicBezTo>
                  <a:cubicBezTo>
                    <a:pt x="487" y="727"/>
                    <a:pt x="511" y="752"/>
                    <a:pt x="541" y="752"/>
                  </a:cubicBezTo>
                  <a:cubicBezTo>
                    <a:pt x="571" y="752"/>
                    <a:pt x="595" y="727"/>
                    <a:pt x="595" y="698"/>
                  </a:cubicBezTo>
                  <a:cubicBezTo>
                    <a:pt x="595" y="668"/>
                    <a:pt x="571" y="644"/>
                    <a:pt x="541" y="644"/>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52" name="Group 51">
            <a:extLst>
              <a:ext uri="{FF2B5EF4-FFF2-40B4-BE49-F238E27FC236}">
                <a16:creationId xmlns:a16="http://schemas.microsoft.com/office/drawing/2014/main" id="{73C419BA-85A8-4F25-BAB8-2718AE46630E}"/>
              </a:ext>
            </a:extLst>
          </p:cNvPr>
          <p:cNvGrpSpPr>
            <a:grpSpLocks noChangeAspect="1"/>
          </p:cNvGrpSpPr>
          <p:nvPr/>
        </p:nvGrpSpPr>
        <p:grpSpPr>
          <a:xfrm>
            <a:off x="9215921" y="2000192"/>
            <a:ext cx="1400400" cy="1400400"/>
            <a:chOff x="8459826" y="4739082"/>
            <a:chExt cx="947338" cy="947338"/>
          </a:xfrm>
        </p:grpSpPr>
        <p:sp>
          <p:nvSpPr>
            <p:cNvPr id="53" name="Rectangle 52">
              <a:extLst>
                <a:ext uri="{FF2B5EF4-FFF2-40B4-BE49-F238E27FC236}">
                  <a16:creationId xmlns:a16="http://schemas.microsoft.com/office/drawing/2014/main" id="{5ACFF4E4-262E-47A1-9147-DA77076E588B}"/>
                </a:ext>
              </a:extLst>
            </p:cNvPr>
            <p:cNvSpPr>
              <a:spLocks noChangeAspect="1"/>
            </p:cNvSpPr>
            <p:nvPr/>
          </p:nvSpPr>
          <p:spPr>
            <a:xfrm>
              <a:off x="8459826" y="4739082"/>
              <a:ext cx="947338" cy="9473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Freeform 180">
              <a:extLst>
                <a:ext uri="{FF2B5EF4-FFF2-40B4-BE49-F238E27FC236}">
                  <a16:creationId xmlns:a16="http://schemas.microsoft.com/office/drawing/2014/main" id="{1FF0A01A-5691-4E33-A7E5-3694BE4101D5}"/>
                </a:ext>
              </a:extLst>
            </p:cNvPr>
            <p:cNvSpPr>
              <a:spLocks noChangeAspect="1" noEditPoints="1"/>
            </p:cNvSpPr>
            <p:nvPr/>
          </p:nvSpPr>
          <p:spPr bwMode="auto">
            <a:xfrm>
              <a:off x="8638295" y="4943327"/>
              <a:ext cx="590400" cy="538849"/>
            </a:xfrm>
            <a:custGeom>
              <a:avLst/>
              <a:gdLst>
                <a:gd name="T0" fmla="*/ 376 w 752"/>
                <a:gd name="T1" fmla="*/ 412 h 688"/>
                <a:gd name="T2" fmla="*/ 582 w 752"/>
                <a:gd name="T3" fmla="*/ 206 h 688"/>
                <a:gd name="T4" fmla="*/ 376 w 752"/>
                <a:gd name="T5" fmla="*/ 0 h 688"/>
                <a:gd name="T6" fmla="*/ 170 w 752"/>
                <a:gd name="T7" fmla="*/ 206 h 688"/>
                <a:gd name="T8" fmla="*/ 376 w 752"/>
                <a:gd name="T9" fmla="*/ 412 h 688"/>
                <a:gd name="T10" fmla="*/ 376 w 752"/>
                <a:gd name="T11" fmla="*/ 108 h 688"/>
                <a:gd name="T12" fmla="*/ 474 w 752"/>
                <a:gd name="T13" fmla="*/ 206 h 688"/>
                <a:gd name="T14" fmla="*/ 376 w 752"/>
                <a:gd name="T15" fmla="*/ 304 h 688"/>
                <a:gd name="T16" fmla="*/ 278 w 752"/>
                <a:gd name="T17" fmla="*/ 206 h 688"/>
                <a:gd name="T18" fmla="*/ 376 w 752"/>
                <a:gd name="T19" fmla="*/ 108 h 688"/>
                <a:gd name="T20" fmla="*/ 752 w 752"/>
                <a:gd name="T21" fmla="*/ 688 h 688"/>
                <a:gd name="T22" fmla="*/ 644 w 752"/>
                <a:gd name="T23" fmla="*/ 688 h 688"/>
                <a:gd name="T24" fmla="*/ 559 w 752"/>
                <a:gd name="T25" fmla="*/ 603 h 688"/>
                <a:gd name="T26" fmla="*/ 193 w 752"/>
                <a:gd name="T27" fmla="*/ 603 h 688"/>
                <a:gd name="T28" fmla="*/ 110 w 752"/>
                <a:gd name="T29" fmla="*/ 671 h 688"/>
                <a:gd name="T30" fmla="*/ 108 w 752"/>
                <a:gd name="T31" fmla="*/ 688 h 688"/>
                <a:gd name="T32" fmla="*/ 0 w 752"/>
                <a:gd name="T33" fmla="*/ 688 h 688"/>
                <a:gd name="T34" fmla="*/ 4 w 752"/>
                <a:gd name="T35" fmla="*/ 649 h 688"/>
                <a:gd name="T36" fmla="*/ 193 w 752"/>
                <a:gd name="T37" fmla="*/ 495 h 688"/>
                <a:gd name="T38" fmla="*/ 559 w 752"/>
                <a:gd name="T39" fmla="*/ 495 h 688"/>
                <a:gd name="T40" fmla="*/ 752 w 752"/>
                <a:gd name="T41" fmla="*/ 688 h 6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52" h="688">
                  <a:moveTo>
                    <a:pt x="376" y="412"/>
                  </a:moveTo>
                  <a:cubicBezTo>
                    <a:pt x="489" y="412"/>
                    <a:pt x="582" y="319"/>
                    <a:pt x="582" y="206"/>
                  </a:cubicBezTo>
                  <a:cubicBezTo>
                    <a:pt x="582" y="93"/>
                    <a:pt x="489" y="0"/>
                    <a:pt x="376" y="0"/>
                  </a:cubicBezTo>
                  <a:cubicBezTo>
                    <a:pt x="263" y="0"/>
                    <a:pt x="170" y="93"/>
                    <a:pt x="170" y="206"/>
                  </a:cubicBezTo>
                  <a:cubicBezTo>
                    <a:pt x="170" y="319"/>
                    <a:pt x="263" y="412"/>
                    <a:pt x="376" y="412"/>
                  </a:cubicBezTo>
                  <a:close/>
                  <a:moveTo>
                    <a:pt x="376" y="108"/>
                  </a:moveTo>
                  <a:cubicBezTo>
                    <a:pt x="430" y="108"/>
                    <a:pt x="474" y="152"/>
                    <a:pt x="474" y="206"/>
                  </a:cubicBezTo>
                  <a:cubicBezTo>
                    <a:pt x="474" y="260"/>
                    <a:pt x="430" y="304"/>
                    <a:pt x="376" y="304"/>
                  </a:cubicBezTo>
                  <a:cubicBezTo>
                    <a:pt x="322" y="304"/>
                    <a:pt x="278" y="260"/>
                    <a:pt x="278" y="206"/>
                  </a:cubicBezTo>
                  <a:cubicBezTo>
                    <a:pt x="278" y="152"/>
                    <a:pt x="322" y="108"/>
                    <a:pt x="376" y="108"/>
                  </a:cubicBezTo>
                  <a:close/>
                  <a:moveTo>
                    <a:pt x="752" y="688"/>
                  </a:moveTo>
                  <a:cubicBezTo>
                    <a:pt x="644" y="688"/>
                    <a:pt x="644" y="688"/>
                    <a:pt x="644" y="688"/>
                  </a:cubicBezTo>
                  <a:cubicBezTo>
                    <a:pt x="644" y="641"/>
                    <a:pt x="606" y="603"/>
                    <a:pt x="559" y="603"/>
                  </a:cubicBezTo>
                  <a:cubicBezTo>
                    <a:pt x="193" y="603"/>
                    <a:pt x="193" y="603"/>
                    <a:pt x="193" y="603"/>
                  </a:cubicBezTo>
                  <a:cubicBezTo>
                    <a:pt x="153" y="603"/>
                    <a:pt x="118" y="632"/>
                    <a:pt x="110" y="671"/>
                  </a:cubicBezTo>
                  <a:cubicBezTo>
                    <a:pt x="109" y="676"/>
                    <a:pt x="108" y="682"/>
                    <a:pt x="108" y="688"/>
                  </a:cubicBezTo>
                  <a:cubicBezTo>
                    <a:pt x="0" y="688"/>
                    <a:pt x="0" y="688"/>
                    <a:pt x="0" y="688"/>
                  </a:cubicBezTo>
                  <a:cubicBezTo>
                    <a:pt x="0" y="675"/>
                    <a:pt x="1" y="662"/>
                    <a:pt x="4" y="649"/>
                  </a:cubicBezTo>
                  <a:cubicBezTo>
                    <a:pt x="22" y="560"/>
                    <a:pt x="102" y="495"/>
                    <a:pt x="193" y="495"/>
                  </a:cubicBezTo>
                  <a:cubicBezTo>
                    <a:pt x="559" y="495"/>
                    <a:pt x="559" y="495"/>
                    <a:pt x="559" y="495"/>
                  </a:cubicBezTo>
                  <a:cubicBezTo>
                    <a:pt x="665" y="495"/>
                    <a:pt x="752" y="582"/>
                    <a:pt x="752" y="68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64" name="Freeform 170">
            <a:extLst>
              <a:ext uri="{FF2B5EF4-FFF2-40B4-BE49-F238E27FC236}">
                <a16:creationId xmlns:a16="http://schemas.microsoft.com/office/drawing/2014/main" id="{E2772231-3823-4816-859F-CDFD1183F10A}"/>
              </a:ext>
            </a:extLst>
          </p:cNvPr>
          <p:cNvSpPr>
            <a:spLocks noChangeAspect="1" noEditPoints="1"/>
          </p:cNvSpPr>
          <p:nvPr/>
        </p:nvSpPr>
        <p:spPr bwMode="auto">
          <a:xfrm>
            <a:off x="6503658" y="2246864"/>
            <a:ext cx="872757" cy="872757"/>
          </a:xfrm>
          <a:custGeom>
            <a:avLst/>
            <a:gdLst>
              <a:gd name="T0" fmla="*/ 108 w 755"/>
              <a:gd name="T1" fmla="*/ 644 h 756"/>
              <a:gd name="T2" fmla="*/ 566 w 755"/>
              <a:gd name="T3" fmla="*/ 644 h 756"/>
              <a:gd name="T4" fmla="*/ 566 w 755"/>
              <a:gd name="T5" fmla="*/ 752 h 756"/>
              <a:gd name="T6" fmla="*/ 0 w 755"/>
              <a:gd name="T7" fmla="*/ 752 h 756"/>
              <a:gd name="T8" fmla="*/ 0 w 755"/>
              <a:gd name="T9" fmla="*/ 0 h 756"/>
              <a:gd name="T10" fmla="*/ 752 w 755"/>
              <a:gd name="T11" fmla="*/ 0 h 756"/>
              <a:gd name="T12" fmla="*/ 752 w 755"/>
              <a:gd name="T13" fmla="*/ 566 h 756"/>
              <a:gd name="T14" fmla="*/ 644 w 755"/>
              <a:gd name="T15" fmla="*/ 566 h 756"/>
              <a:gd name="T16" fmla="*/ 644 w 755"/>
              <a:gd name="T17" fmla="*/ 108 h 756"/>
              <a:gd name="T18" fmla="*/ 108 w 755"/>
              <a:gd name="T19" fmla="*/ 108 h 756"/>
              <a:gd name="T20" fmla="*/ 108 w 755"/>
              <a:gd name="T21" fmla="*/ 644 h 756"/>
              <a:gd name="T22" fmla="*/ 698 w 755"/>
              <a:gd name="T23" fmla="*/ 642 h 756"/>
              <a:gd name="T24" fmla="*/ 641 w 755"/>
              <a:gd name="T25" fmla="*/ 699 h 756"/>
              <a:gd name="T26" fmla="*/ 698 w 755"/>
              <a:gd name="T27" fmla="*/ 756 h 756"/>
              <a:gd name="T28" fmla="*/ 755 w 755"/>
              <a:gd name="T29" fmla="*/ 699 h 756"/>
              <a:gd name="T30" fmla="*/ 698 w 755"/>
              <a:gd name="T31" fmla="*/ 642 h 756"/>
              <a:gd name="T32" fmla="*/ 280 w 755"/>
              <a:gd name="T33" fmla="*/ 284 h 756"/>
              <a:gd name="T34" fmla="*/ 204 w 755"/>
              <a:gd name="T35" fmla="*/ 360 h 756"/>
              <a:gd name="T36" fmla="*/ 344 w 755"/>
              <a:gd name="T37" fmla="*/ 501 h 756"/>
              <a:gd name="T38" fmla="*/ 564 w 755"/>
              <a:gd name="T39" fmla="*/ 281 h 756"/>
              <a:gd name="T40" fmla="*/ 488 w 755"/>
              <a:gd name="T41" fmla="*/ 205 h 756"/>
              <a:gd name="T42" fmla="*/ 344 w 755"/>
              <a:gd name="T43" fmla="*/ 348 h 756"/>
              <a:gd name="T44" fmla="*/ 280 w 755"/>
              <a:gd name="T45" fmla="*/ 284 h 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55" h="756">
                <a:moveTo>
                  <a:pt x="108" y="644"/>
                </a:moveTo>
                <a:cubicBezTo>
                  <a:pt x="566" y="644"/>
                  <a:pt x="566" y="644"/>
                  <a:pt x="566" y="644"/>
                </a:cubicBezTo>
                <a:cubicBezTo>
                  <a:pt x="566" y="752"/>
                  <a:pt x="566" y="752"/>
                  <a:pt x="566" y="752"/>
                </a:cubicBezTo>
                <a:cubicBezTo>
                  <a:pt x="0" y="752"/>
                  <a:pt x="0" y="752"/>
                  <a:pt x="0" y="752"/>
                </a:cubicBezTo>
                <a:cubicBezTo>
                  <a:pt x="0" y="0"/>
                  <a:pt x="0" y="0"/>
                  <a:pt x="0" y="0"/>
                </a:cubicBezTo>
                <a:cubicBezTo>
                  <a:pt x="752" y="0"/>
                  <a:pt x="752" y="0"/>
                  <a:pt x="752" y="0"/>
                </a:cubicBezTo>
                <a:cubicBezTo>
                  <a:pt x="752" y="566"/>
                  <a:pt x="752" y="566"/>
                  <a:pt x="752" y="566"/>
                </a:cubicBezTo>
                <a:cubicBezTo>
                  <a:pt x="644" y="566"/>
                  <a:pt x="644" y="566"/>
                  <a:pt x="644" y="566"/>
                </a:cubicBezTo>
                <a:cubicBezTo>
                  <a:pt x="644" y="108"/>
                  <a:pt x="644" y="108"/>
                  <a:pt x="644" y="108"/>
                </a:cubicBezTo>
                <a:cubicBezTo>
                  <a:pt x="108" y="108"/>
                  <a:pt x="108" y="108"/>
                  <a:pt x="108" y="108"/>
                </a:cubicBezTo>
                <a:lnTo>
                  <a:pt x="108" y="644"/>
                </a:lnTo>
                <a:close/>
                <a:moveTo>
                  <a:pt x="698" y="642"/>
                </a:moveTo>
                <a:cubicBezTo>
                  <a:pt x="667" y="642"/>
                  <a:pt x="641" y="667"/>
                  <a:pt x="641" y="699"/>
                </a:cubicBezTo>
                <a:cubicBezTo>
                  <a:pt x="641" y="730"/>
                  <a:pt x="667" y="756"/>
                  <a:pt x="698" y="756"/>
                </a:cubicBezTo>
                <a:cubicBezTo>
                  <a:pt x="730" y="756"/>
                  <a:pt x="755" y="730"/>
                  <a:pt x="755" y="699"/>
                </a:cubicBezTo>
                <a:cubicBezTo>
                  <a:pt x="755" y="667"/>
                  <a:pt x="730" y="642"/>
                  <a:pt x="698" y="642"/>
                </a:cubicBezTo>
                <a:close/>
                <a:moveTo>
                  <a:pt x="280" y="284"/>
                </a:moveTo>
                <a:cubicBezTo>
                  <a:pt x="204" y="360"/>
                  <a:pt x="204" y="360"/>
                  <a:pt x="204" y="360"/>
                </a:cubicBezTo>
                <a:cubicBezTo>
                  <a:pt x="344" y="501"/>
                  <a:pt x="344" y="501"/>
                  <a:pt x="344" y="501"/>
                </a:cubicBezTo>
                <a:cubicBezTo>
                  <a:pt x="564" y="281"/>
                  <a:pt x="564" y="281"/>
                  <a:pt x="564" y="281"/>
                </a:cubicBezTo>
                <a:cubicBezTo>
                  <a:pt x="488" y="205"/>
                  <a:pt x="488" y="205"/>
                  <a:pt x="488" y="205"/>
                </a:cubicBezTo>
                <a:cubicBezTo>
                  <a:pt x="344" y="348"/>
                  <a:pt x="344" y="348"/>
                  <a:pt x="344" y="348"/>
                </a:cubicBezTo>
                <a:lnTo>
                  <a:pt x="280" y="284"/>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67" name="Freeform 178">
            <a:extLst>
              <a:ext uri="{FF2B5EF4-FFF2-40B4-BE49-F238E27FC236}">
                <a16:creationId xmlns:a16="http://schemas.microsoft.com/office/drawing/2014/main" id="{07040A53-4647-40C4-9118-E5DE4F229837}"/>
              </a:ext>
            </a:extLst>
          </p:cNvPr>
          <p:cNvSpPr>
            <a:spLocks noChangeAspect="1" noEditPoints="1"/>
          </p:cNvSpPr>
          <p:nvPr/>
        </p:nvSpPr>
        <p:spPr bwMode="auto">
          <a:xfrm>
            <a:off x="4778881" y="2242029"/>
            <a:ext cx="872757" cy="872757"/>
          </a:xfrm>
          <a:custGeom>
            <a:avLst/>
            <a:gdLst>
              <a:gd name="T0" fmla="*/ 643 w 751"/>
              <a:gd name="T1" fmla="*/ 376 h 752"/>
              <a:gd name="T2" fmla="*/ 643 w 751"/>
              <a:gd name="T3" fmla="*/ 108 h 752"/>
              <a:gd name="T4" fmla="*/ 108 w 751"/>
              <a:gd name="T5" fmla="*/ 108 h 752"/>
              <a:gd name="T6" fmla="*/ 108 w 751"/>
              <a:gd name="T7" fmla="*/ 454 h 752"/>
              <a:gd name="T8" fmla="*/ 564 w 751"/>
              <a:gd name="T9" fmla="*/ 454 h 752"/>
              <a:gd name="T10" fmla="*/ 564 w 751"/>
              <a:gd name="T11" fmla="*/ 562 h 752"/>
              <a:gd name="T12" fmla="*/ 0 w 751"/>
              <a:gd name="T13" fmla="*/ 562 h 752"/>
              <a:gd name="T14" fmla="*/ 0 w 751"/>
              <a:gd name="T15" fmla="*/ 0 h 752"/>
              <a:gd name="T16" fmla="*/ 751 w 751"/>
              <a:gd name="T17" fmla="*/ 0 h 752"/>
              <a:gd name="T18" fmla="*/ 751 w 751"/>
              <a:gd name="T19" fmla="*/ 376 h 752"/>
              <a:gd name="T20" fmla="*/ 643 w 751"/>
              <a:gd name="T21" fmla="*/ 376 h 752"/>
              <a:gd name="T22" fmla="*/ 185 w 751"/>
              <a:gd name="T23" fmla="*/ 752 h 752"/>
              <a:gd name="T24" fmla="*/ 564 w 751"/>
              <a:gd name="T25" fmla="*/ 752 h 752"/>
              <a:gd name="T26" fmla="*/ 564 w 751"/>
              <a:gd name="T27" fmla="*/ 644 h 752"/>
              <a:gd name="T28" fmla="*/ 185 w 751"/>
              <a:gd name="T29" fmla="*/ 644 h 752"/>
              <a:gd name="T30" fmla="*/ 185 w 751"/>
              <a:gd name="T31" fmla="*/ 752 h 752"/>
              <a:gd name="T32" fmla="*/ 697 w 751"/>
              <a:gd name="T33" fmla="*/ 454 h 752"/>
              <a:gd name="T34" fmla="*/ 643 w 751"/>
              <a:gd name="T35" fmla="*/ 508 h 752"/>
              <a:gd name="T36" fmla="*/ 697 w 751"/>
              <a:gd name="T37" fmla="*/ 562 h 752"/>
              <a:gd name="T38" fmla="*/ 751 w 751"/>
              <a:gd name="T39" fmla="*/ 508 h 752"/>
              <a:gd name="T40" fmla="*/ 697 w 751"/>
              <a:gd name="T41" fmla="*/ 454 h 7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51" h="752">
                <a:moveTo>
                  <a:pt x="643" y="376"/>
                </a:moveTo>
                <a:cubicBezTo>
                  <a:pt x="643" y="108"/>
                  <a:pt x="643" y="108"/>
                  <a:pt x="643" y="108"/>
                </a:cubicBezTo>
                <a:cubicBezTo>
                  <a:pt x="108" y="108"/>
                  <a:pt x="108" y="108"/>
                  <a:pt x="108" y="108"/>
                </a:cubicBezTo>
                <a:cubicBezTo>
                  <a:pt x="108" y="454"/>
                  <a:pt x="108" y="454"/>
                  <a:pt x="108" y="454"/>
                </a:cubicBezTo>
                <a:cubicBezTo>
                  <a:pt x="564" y="454"/>
                  <a:pt x="564" y="454"/>
                  <a:pt x="564" y="454"/>
                </a:cubicBezTo>
                <a:cubicBezTo>
                  <a:pt x="564" y="562"/>
                  <a:pt x="564" y="562"/>
                  <a:pt x="564" y="562"/>
                </a:cubicBezTo>
                <a:cubicBezTo>
                  <a:pt x="0" y="562"/>
                  <a:pt x="0" y="562"/>
                  <a:pt x="0" y="562"/>
                </a:cubicBezTo>
                <a:cubicBezTo>
                  <a:pt x="0" y="0"/>
                  <a:pt x="0" y="0"/>
                  <a:pt x="0" y="0"/>
                </a:cubicBezTo>
                <a:cubicBezTo>
                  <a:pt x="751" y="0"/>
                  <a:pt x="751" y="0"/>
                  <a:pt x="751" y="0"/>
                </a:cubicBezTo>
                <a:cubicBezTo>
                  <a:pt x="751" y="376"/>
                  <a:pt x="751" y="376"/>
                  <a:pt x="751" y="376"/>
                </a:cubicBezTo>
                <a:lnTo>
                  <a:pt x="643" y="376"/>
                </a:lnTo>
                <a:close/>
                <a:moveTo>
                  <a:pt x="185" y="752"/>
                </a:moveTo>
                <a:cubicBezTo>
                  <a:pt x="564" y="752"/>
                  <a:pt x="564" y="752"/>
                  <a:pt x="564" y="752"/>
                </a:cubicBezTo>
                <a:cubicBezTo>
                  <a:pt x="564" y="644"/>
                  <a:pt x="564" y="644"/>
                  <a:pt x="564" y="644"/>
                </a:cubicBezTo>
                <a:cubicBezTo>
                  <a:pt x="185" y="644"/>
                  <a:pt x="185" y="644"/>
                  <a:pt x="185" y="644"/>
                </a:cubicBezTo>
                <a:lnTo>
                  <a:pt x="185" y="752"/>
                </a:lnTo>
                <a:close/>
                <a:moveTo>
                  <a:pt x="697" y="454"/>
                </a:moveTo>
                <a:cubicBezTo>
                  <a:pt x="667" y="454"/>
                  <a:pt x="643" y="478"/>
                  <a:pt x="643" y="508"/>
                </a:cubicBezTo>
                <a:cubicBezTo>
                  <a:pt x="643" y="538"/>
                  <a:pt x="667" y="562"/>
                  <a:pt x="697" y="562"/>
                </a:cubicBezTo>
                <a:cubicBezTo>
                  <a:pt x="726" y="562"/>
                  <a:pt x="751" y="538"/>
                  <a:pt x="751" y="508"/>
                </a:cubicBezTo>
                <a:cubicBezTo>
                  <a:pt x="751" y="478"/>
                  <a:pt x="726" y="454"/>
                  <a:pt x="697" y="454"/>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9321818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7459" y="515462"/>
            <a:ext cx="11117083" cy="600164"/>
          </a:xfrm>
        </p:spPr>
        <p:txBody>
          <a:bodyPr/>
          <a:lstStyle/>
          <a:p>
            <a:r>
              <a:rPr lang="en-US" noProof="0"/>
              <a:t>Platform Business Model Essentials</a:t>
            </a:r>
          </a:p>
        </p:txBody>
      </p:sp>
      <p:sp>
        <p:nvSpPr>
          <p:cNvPr id="16" name="Text Placeholder 15"/>
          <p:cNvSpPr>
            <a:spLocks noGrp="1"/>
          </p:cNvSpPr>
          <p:nvPr>
            <p:ph type="body" sz="quarter" idx="12"/>
          </p:nvPr>
        </p:nvSpPr>
        <p:spPr>
          <a:xfrm>
            <a:off x="536400" y="924225"/>
            <a:ext cx="11001375" cy="492955"/>
          </a:xfrm>
        </p:spPr>
        <p:txBody>
          <a:bodyPr/>
          <a:lstStyle/>
          <a:p>
            <a:r>
              <a:rPr lang="en-US"/>
              <a:t>Subtitle goes here</a:t>
            </a:r>
          </a:p>
        </p:txBody>
      </p:sp>
      <p:sp>
        <p:nvSpPr>
          <p:cNvPr id="8" name="TextBox 7"/>
          <p:cNvSpPr txBox="1"/>
          <p:nvPr/>
        </p:nvSpPr>
        <p:spPr>
          <a:xfrm>
            <a:off x="6854370" y="1778613"/>
            <a:ext cx="3542193" cy="369332"/>
          </a:xfrm>
          <a:prstGeom prst="rect">
            <a:avLst/>
          </a:prstGeom>
          <a:noFill/>
        </p:spPr>
        <p:txBody>
          <a:bodyPr wrap="square" rtlCol="0">
            <a:spAutoFit/>
          </a:bodyPr>
          <a:lstStyle/>
          <a:p>
            <a:r>
              <a:rPr lang="en-US" sz="1750">
                <a:ea typeface="Work Sans Medium" panose="020B0706030804020204" pitchFamily="34" charset="0"/>
                <a:cs typeface="Work Sans Medium" panose="020B0706030804020204" pitchFamily="34" charset="0"/>
              </a:rPr>
              <a:t>LOREM</a:t>
            </a:r>
          </a:p>
        </p:txBody>
      </p:sp>
      <p:sp>
        <p:nvSpPr>
          <p:cNvPr id="9" name="TextBox 8"/>
          <p:cNvSpPr txBox="1"/>
          <p:nvPr/>
        </p:nvSpPr>
        <p:spPr>
          <a:xfrm>
            <a:off x="6854371" y="3248181"/>
            <a:ext cx="3542192" cy="361637"/>
          </a:xfrm>
          <a:prstGeom prst="rect">
            <a:avLst/>
          </a:prstGeom>
          <a:noFill/>
        </p:spPr>
        <p:txBody>
          <a:bodyPr wrap="square" rtlCol="0">
            <a:spAutoFit/>
          </a:bodyPr>
          <a:lstStyle/>
          <a:p>
            <a:r>
              <a:rPr lang="en-US" sz="1750">
                <a:ea typeface="Work Sans Medium" panose="020B0706030804020204" pitchFamily="34" charset="0"/>
                <a:cs typeface="Work Sans Medium" panose="020B0706030804020204" pitchFamily="34" charset="0"/>
              </a:rPr>
              <a:t>IPSUM</a:t>
            </a:r>
          </a:p>
        </p:txBody>
      </p:sp>
      <p:sp>
        <p:nvSpPr>
          <p:cNvPr id="10" name="TextBox 9"/>
          <p:cNvSpPr txBox="1"/>
          <p:nvPr/>
        </p:nvSpPr>
        <p:spPr>
          <a:xfrm>
            <a:off x="6854371" y="4710054"/>
            <a:ext cx="3542192" cy="361637"/>
          </a:xfrm>
          <a:prstGeom prst="rect">
            <a:avLst/>
          </a:prstGeom>
          <a:noFill/>
        </p:spPr>
        <p:txBody>
          <a:bodyPr wrap="square" rtlCol="0">
            <a:spAutoFit/>
          </a:bodyPr>
          <a:lstStyle/>
          <a:p>
            <a:r>
              <a:rPr lang="en-US" sz="1750">
                <a:ea typeface="Work Sans Medium" panose="020B0706030804020204" pitchFamily="34" charset="0"/>
                <a:cs typeface="Work Sans Medium" panose="020B0706030804020204" pitchFamily="34" charset="0"/>
              </a:rPr>
              <a:t>DOLOREM</a:t>
            </a:r>
          </a:p>
        </p:txBody>
      </p:sp>
      <p:sp>
        <p:nvSpPr>
          <p:cNvPr id="11" name="TextBox 10"/>
          <p:cNvSpPr txBox="1"/>
          <p:nvPr/>
        </p:nvSpPr>
        <p:spPr>
          <a:xfrm>
            <a:off x="6829049" y="2209512"/>
            <a:ext cx="3967753" cy="851515"/>
          </a:xfrm>
          <a:prstGeom prst="rect">
            <a:avLst/>
          </a:prstGeom>
          <a:noFill/>
        </p:spPr>
        <p:txBody>
          <a:bodyPr wrap="none" rtlCol="0">
            <a:spAutoFit/>
          </a:bodyPr>
          <a:lstStyle/>
          <a:p>
            <a:pPr marL="171450" indent="-171450">
              <a:spcAft>
                <a:spcPts val="800"/>
              </a:spcAft>
              <a:buClr>
                <a:schemeClr val="accent5"/>
              </a:buClr>
              <a:buSzPct val="150000"/>
              <a:buFont typeface="Work Sans" panose="020B0604020202020204" pitchFamily="34" charset="0"/>
              <a:buChar char="•"/>
            </a:pPr>
            <a:r>
              <a:rPr lang="en-US" sz="1200"/>
              <a:t>IDE and API for developing the apps</a:t>
            </a:r>
          </a:p>
          <a:p>
            <a:pPr marL="171450" indent="-171450">
              <a:spcAft>
                <a:spcPts val="800"/>
              </a:spcAft>
              <a:buClr>
                <a:schemeClr val="accent5"/>
              </a:buClr>
              <a:buSzPct val="150000"/>
              <a:buFont typeface="Work Sans" panose="020B0604020202020204" pitchFamily="34" charset="0"/>
              <a:buChar char="•"/>
            </a:pPr>
            <a:r>
              <a:rPr lang="en-US" sz="1200"/>
              <a:t>Easy access to apps from different developers</a:t>
            </a:r>
          </a:p>
          <a:p>
            <a:pPr marL="171450" indent="-171450">
              <a:spcAft>
                <a:spcPts val="800"/>
              </a:spcAft>
              <a:buClr>
                <a:schemeClr val="accent5"/>
              </a:buClr>
              <a:buSzPct val="150000"/>
              <a:buFont typeface="Work Sans" panose="020B0604020202020204" pitchFamily="34" charset="0"/>
              <a:buChar char="•"/>
            </a:pPr>
            <a:r>
              <a:rPr lang="en-US" sz="1200"/>
              <a:t>Online storage of license keys for easy reinstall</a:t>
            </a:r>
          </a:p>
        </p:txBody>
      </p:sp>
      <p:sp>
        <p:nvSpPr>
          <p:cNvPr id="12" name="TextBox 11"/>
          <p:cNvSpPr txBox="1"/>
          <p:nvPr/>
        </p:nvSpPr>
        <p:spPr>
          <a:xfrm>
            <a:off x="6829048" y="3671970"/>
            <a:ext cx="3567515" cy="851515"/>
          </a:xfrm>
          <a:prstGeom prst="rect">
            <a:avLst/>
          </a:prstGeom>
          <a:noFill/>
        </p:spPr>
        <p:txBody>
          <a:bodyPr wrap="square" rtlCol="0">
            <a:spAutoFit/>
          </a:bodyPr>
          <a:lstStyle/>
          <a:p>
            <a:pPr marL="171450" indent="-171450">
              <a:spcAft>
                <a:spcPts val="800"/>
              </a:spcAft>
              <a:buClr>
                <a:schemeClr val="accent5"/>
              </a:buClr>
              <a:buSzPct val="150000"/>
              <a:buFont typeface="Work Sans" panose="020B0604020202020204" pitchFamily="34" charset="0"/>
              <a:buChar char="•"/>
            </a:pPr>
            <a:r>
              <a:rPr lang="en-US" sz="1200"/>
              <a:t>Incentives for active developers</a:t>
            </a:r>
          </a:p>
          <a:p>
            <a:pPr marL="171450" indent="-171450">
              <a:spcAft>
                <a:spcPts val="800"/>
              </a:spcAft>
              <a:buClr>
                <a:schemeClr val="accent5"/>
              </a:buClr>
              <a:buSzPct val="150000"/>
              <a:buFont typeface="Work Sans" panose="020B0604020202020204" pitchFamily="34" charset="0"/>
              <a:buChar char="•"/>
            </a:pPr>
            <a:r>
              <a:rPr lang="en-US" sz="1200"/>
              <a:t>Top lists of most downloaded apps</a:t>
            </a:r>
          </a:p>
          <a:p>
            <a:pPr marL="171450" indent="-171450">
              <a:spcAft>
                <a:spcPts val="800"/>
              </a:spcAft>
              <a:buClr>
                <a:schemeClr val="accent5"/>
              </a:buClr>
              <a:buSzPct val="150000"/>
              <a:buFont typeface="Work Sans" panose="020B0604020202020204" pitchFamily="34" charset="0"/>
              <a:buChar char="•"/>
            </a:pPr>
            <a:r>
              <a:rPr lang="en-US" sz="1200"/>
              <a:t>Curated “featured” selection</a:t>
            </a:r>
          </a:p>
        </p:txBody>
      </p:sp>
      <p:sp>
        <p:nvSpPr>
          <p:cNvPr id="13" name="TextBox 12"/>
          <p:cNvSpPr txBox="1"/>
          <p:nvPr/>
        </p:nvSpPr>
        <p:spPr>
          <a:xfrm>
            <a:off x="6829047" y="5134180"/>
            <a:ext cx="3567515" cy="1036181"/>
          </a:xfrm>
          <a:prstGeom prst="rect">
            <a:avLst/>
          </a:prstGeom>
          <a:noFill/>
        </p:spPr>
        <p:txBody>
          <a:bodyPr wrap="square" rtlCol="0">
            <a:spAutoFit/>
          </a:bodyPr>
          <a:lstStyle/>
          <a:p>
            <a:pPr marL="171450" indent="-171450">
              <a:spcAft>
                <a:spcPts val="800"/>
              </a:spcAft>
              <a:buClr>
                <a:schemeClr val="accent5"/>
              </a:buClr>
              <a:buSzPct val="150000"/>
              <a:buFont typeface="Work Sans" panose="020B0604020202020204" pitchFamily="34" charset="0"/>
              <a:buChar char="•"/>
            </a:pPr>
            <a:r>
              <a:rPr lang="en-US" sz="1200"/>
              <a:t>Refined search engine</a:t>
            </a:r>
          </a:p>
          <a:p>
            <a:pPr marL="171450" indent="-171450">
              <a:spcAft>
                <a:spcPts val="800"/>
              </a:spcAft>
              <a:buClr>
                <a:schemeClr val="accent5"/>
              </a:buClr>
              <a:buSzPct val="150000"/>
              <a:buFont typeface="Work Sans" panose="020B0604020202020204" pitchFamily="34" charset="0"/>
              <a:buChar char="•"/>
            </a:pPr>
            <a:r>
              <a:rPr lang="en-US" sz="1200"/>
              <a:t>Advanced </a:t>
            </a:r>
            <a:r>
              <a:rPr lang="en-US" sz="1200" err="1"/>
              <a:t>presonalized</a:t>
            </a:r>
            <a:r>
              <a:rPr lang="en-US" sz="1200"/>
              <a:t> selection algorithms</a:t>
            </a:r>
          </a:p>
          <a:p>
            <a:pPr marL="171450" indent="-171450">
              <a:spcAft>
                <a:spcPts val="800"/>
              </a:spcAft>
              <a:buClr>
                <a:schemeClr val="accent5"/>
              </a:buClr>
              <a:buSzPct val="150000"/>
              <a:buFont typeface="Work Sans" panose="020B0604020202020204" pitchFamily="34" charset="0"/>
              <a:buChar char="•"/>
            </a:pPr>
            <a:r>
              <a:rPr lang="en-US" sz="1200"/>
              <a:t>Embedded advertisement capabilities</a:t>
            </a:r>
          </a:p>
        </p:txBody>
      </p:sp>
      <p:cxnSp>
        <p:nvCxnSpPr>
          <p:cNvPr id="15" name="Straight Connector 14"/>
          <p:cNvCxnSpPr/>
          <p:nvPr/>
        </p:nvCxnSpPr>
        <p:spPr>
          <a:xfrm>
            <a:off x="6411955" y="1671955"/>
            <a:ext cx="0" cy="437832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6367111" y="3605056"/>
            <a:ext cx="83388" cy="51212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6367111" y="2138421"/>
            <a:ext cx="83388" cy="5121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6367111" y="5069310"/>
            <a:ext cx="83388" cy="51212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Arc 29"/>
          <p:cNvSpPr/>
          <p:nvPr/>
        </p:nvSpPr>
        <p:spPr>
          <a:xfrm>
            <a:off x="1466167" y="2292377"/>
            <a:ext cx="3546455" cy="3546455"/>
          </a:xfrm>
          <a:prstGeom prst="arc">
            <a:avLst/>
          </a:prstGeom>
          <a:noFill/>
          <a:ln>
            <a:solidFill>
              <a:schemeClr val="tx1"/>
            </a:solidFill>
            <a:prstDash val="dash"/>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Arc 31"/>
          <p:cNvSpPr/>
          <p:nvPr/>
        </p:nvSpPr>
        <p:spPr>
          <a:xfrm rot="7243258">
            <a:off x="1466166" y="2292377"/>
            <a:ext cx="3546455" cy="3546455"/>
          </a:xfrm>
          <a:prstGeom prst="arc">
            <a:avLst/>
          </a:prstGeom>
          <a:noFill/>
          <a:ln>
            <a:solidFill>
              <a:schemeClr val="tx1">
                <a:lumMod val="50000"/>
              </a:schemeClr>
            </a:solidFill>
            <a:prstDash val="dash"/>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Arc 32"/>
          <p:cNvSpPr/>
          <p:nvPr/>
        </p:nvSpPr>
        <p:spPr>
          <a:xfrm rot="14420427">
            <a:off x="1466166" y="2292378"/>
            <a:ext cx="3546455" cy="3546455"/>
          </a:xfrm>
          <a:prstGeom prst="arc">
            <a:avLst/>
          </a:prstGeom>
          <a:noFill/>
          <a:ln>
            <a:solidFill>
              <a:schemeClr val="tx1">
                <a:lumMod val="50000"/>
              </a:schemeClr>
            </a:solidFill>
            <a:prstDash val="dash"/>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lide Number Placeholder 26">
            <a:extLst>
              <a:ext uri="{FF2B5EF4-FFF2-40B4-BE49-F238E27FC236}">
                <a16:creationId xmlns:a16="http://schemas.microsoft.com/office/drawing/2014/main" id="{29A9D865-FC92-4331-9C76-6730253386F1}"/>
              </a:ext>
            </a:extLst>
          </p:cNvPr>
          <p:cNvSpPr>
            <a:spLocks noGrp="1"/>
          </p:cNvSpPr>
          <p:nvPr>
            <p:ph type="sldNum" sz="quarter" idx="10"/>
          </p:nvPr>
        </p:nvSpPr>
        <p:spPr/>
        <p:txBody>
          <a:bodyPr/>
          <a:lstStyle/>
          <a:p>
            <a:fld id="{4E6DB2D9-BBD8-435B-B34A-9B8472CE273E}" type="slidenum">
              <a:rPr lang="en-US" smtClean="0"/>
              <a:pPr/>
              <a:t>65</a:t>
            </a:fld>
            <a:endParaRPr lang="en-US"/>
          </a:p>
        </p:txBody>
      </p:sp>
      <p:sp>
        <p:nvSpPr>
          <p:cNvPr id="29" name="Date Placeholder 28">
            <a:extLst>
              <a:ext uri="{FF2B5EF4-FFF2-40B4-BE49-F238E27FC236}">
                <a16:creationId xmlns:a16="http://schemas.microsoft.com/office/drawing/2014/main" id="{275E8ECA-8506-4730-9C4C-E1C1E9389E48}"/>
              </a:ext>
            </a:extLst>
          </p:cNvPr>
          <p:cNvSpPr>
            <a:spLocks noGrp="1"/>
          </p:cNvSpPr>
          <p:nvPr>
            <p:ph type="dt" sz="half" idx="13"/>
          </p:nvPr>
        </p:nvSpPr>
        <p:spPr/>
        <p:txBody>
          <a:bodyPr/>
          <a:lstStyle/>
          <a:p>
            <a:fld id="{D3954747-3417-4429-B818-F7162A30A564}" type="datetime1">
              <a:rPr lang="en-US" smtClean="0"/>
              <a:t>7/24/2019</a:t>
            </a:fld>
            <a:endParaRPr lang="en-US"/>
          </a:p>
        </p:txBody>
      </p:sp>
      <p:grpSp>
        <p:nvGrpSpPr>
          <p:cNvPr id="45" name="Group 44">
            <a:extLst>
              <a:ext uri="{FF2B5EF4-FFF2-40B4-BE49-F238E27FC236}">
                <a16:creationId xmlns:a16="http://schemas.microsoft.com/office/drawing/2014/main" id="{473E0BA9-A5D3-44D1-9256-D17D6065C5D5}"/>
              </a:ext>
            </a:extLst>
          </p:cNvPr>
          <p:cNvGrpSpPr>
            <a:grpSpLocks noChangeAspect="1"/>
          </p:cNvGrpSpPr>
          <p:nvPr/>
        </p:nvGrpSpPr>
        <p:grpSpPr>
          <a:xfrm>
            <a:off x="2767955" y="1829603"/>
            <a:ext cx="947338" cy="947338"/>
            <a:chOff x="7030150" y="3197541"/>
            <a:chExt cx="947338" cy="947338"/>
          </a:xfrm>
        </p:grpSpPr>
        <p:sp>
          <p:nvSpPr>
            <p:cNvPr id="46" name="Rectangle 45">
              <a:extLst>
                <a:ext uri="{FF2B5EF4-FFF2-40B4-BE49-F238E27FC236}">
                  <a16:creationId xmlns:a16="http://schemas.microsoft.com/office/drawing/2014/main" id="{22581284-1F56-4C99-AC8C-EE26D0311FE5}"/>
                </a:ext>
              </a:extLst>
            </p:cNvPr>
            <p:cNvSpPr>
              <a:spLocks noChangeAspect="1"/>
            </p:cNvSpPr>
            <p:nvPr/>
          </p:nvSpPr>
          <p:spPr>
            <a:xfrm>
              <a:off x="7030150" y="3197541"/>
              <a:ext cx="947338" cy="9473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Freeform 179">
              <a:extLst>
                <a:ext uri="{FF2B5EF4-FFF2-40B4-BE49-F238E27FC236}">
                  <a16:creationId xmlns:a16="http://schemas.microsoft.com/office/drawing/2014/main" id="{48830C18-30C8-40A8-A6A1-EF3B57BB46E8}"/>
                </a:ext>
              </a:extLst>
            </p:cNvPr>
            <p:cNvSpPr>
              <a:spLocks noChangeAspect="1" noEditPoints="1"/>
            </p:cNvSpPr>
            <p:nvPr/>
          </p:nvSpPr>
          <p:spPr bwMode="auto">
            <a:xfrm>
              <a:off x="7208619" y="3377469"/>
              <a:ext cx="590400" cy="587482"/>
            </a:xfrm>
            <a:custGeom>
              <a:avLst/>
              <a:gdLst>
                <a:gd name="T0" fmla="*/ 525 w 752"/>
                <a:gd name="T1" fmla="*/ 0 h 749"/>
                <a:gd name="T2" fmla="*/ 299 w 752"/>
                <a:gd name="T3" fmla="*/ 227 h 749"/>
                <a:gd name="T4" fmla="*/ 299 w 752"/>
                <a:gd name="T5" fmla="*/ 238 h 749"/>
                <a:gd name="T6" fmla="*/ 0 w 752"/>
                <a:gd name="T7" fmla="*/ 537 h 749"/>
                <a:gd name="T8" fmla="*/ 0 w 752"/>
                <a:gd name="T9" fmla="*/ 560 h 749"/>
                <a:gd name="T10" fmla="*/ 187 w 752"/>
                <a:gd name="T11" fmla="*/ 749 h 749"/>
                <a:gd name="T12" fmla="*/ 211 w 752"/>
                <a:gd name="T13" fmla="*/ 749 h 749"/>
                <a:gd name="T14" fmla="*/ 283 w 752"/>
                <a:gd name="T15" fmla="*/ 677 h 749"/>
                <a:gd name="T16" fmla="*/ 207 w 752"/>
                <a:gd name="T17" fmla="*/ 600 h 749"/>
                <a:gd name="T18" fmla="*/ 169 w 752"/>
                <a:gd name="T19" fmla="*/ 638 h 749"/>
                <a:gd name="T20" fmla="*/ 111 w 752"/>
                <a:gd name="T21" fmla="*/ 580 h 749"/>
                <a:gd name="T22" fmla="*/ 337 w 752"/>
                <a:gd name="T23" fmla="*/ 353 h 749"/>
                <a:gd name="T24" fmla="*/ 525 w 752"/>
                <a:gd name="T25" fmla="*/ 453 h 749"/>
                <a:gd name="T26" fmla="*/ 752 w 752"/>
                <a:gd name="T27" fmla="*/ 227 h 749"/>
                <a:gd name="T28" fmla="*/ 525 w 752"/>
                <a:gd name="T29" fmla="*/ 0 h 749"/>
                <a:gd name="T30" fmla="*/ 525 w 752"/>
                <a:gd name="T31" fmla="*/ 345 h 749"/>
                <a:gd name="T32" fmla="*/ 407 w 752"/>
                <a:gd name="T33" fmla="*/ 227 h 749"/>
                <a:gd name="T34" fmla="*/ 525 w 752"/>
                <a:gd name="T35" fmla="*/ 108 h 749"/>
                <a:gd name="T36" fmla="*/ 644 w 752"/>
                <a:gd name="T37" fmla="*/ 227 h 749"/>
                <a:gd name="T38" fmla="*/ 525 w 752"/>
                <a:gd name="T39" fmla="*/ 345 h 749"/>
                <a:gd name="T40" fmla="*/ 395 w 752"/>
                <a:gd name="T41" fmla="*/ 541 h 749"/>
                <a:gd name="T42" fmla="*/ 341 w 752"/>
                <a:gd name="T43" fmla="*/ 595 h 749"/>
                <a:gd name="T44" fmla="*/ 287 w 752"/>
                <a:gd name="T45" fmla="*/ 541 h 749"/>
                <a:gd name="T46" fmla="*/ 341 w 752"/>
                <a:gd name="T47" fmla="*/ 487 h 749"/>
                <a:gd name="T48" fmla="*/ 395 w 752"/>
                <a:gd name="T49" fmla="*/ 541 h 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52" h="749">
                  <a:moveTo>
                    <a:pt x="525" y="0"/>
                  </a:moveTo>
                  <a:cubicBezTo>
                    <a:pt x="401" y="0"/>
                    <a:pt x="299" y="102"/>
                    <a:pt x="299" y="227"/>
                  </a:cubicBezTo>
                  <a:cubicBezTo>
                    <a:pt x="299" y="231"/>
                    <a:pt x="299" y="235"/>
                    <a:pt x="299" y="238"/>
                  </a:cubicBezTo>
                  <a:cubicBezTo>
                    <a:pt x="0" y="537"/>
                    <a:pt x="0" y="537"/>
                    <a:pt x="0" y="537"/>
                  </a:cubicBezTo>
                  <a:cubicBezTo>
                    <a:pt x="0" y="560"/>
                    <a:pt x="0" y="560"/>
                    <a:pt x="0" y="560"/>
                  </a:cubicBezTo>
                  <a:cubicBezTo>
                    <a:pt x="0" y="663"/>
                    <a:pt x="84" y="747"/>
                    <a:pt x="187" y="749"/>
                  </a:cubicBezTo>
                  <a:cubicBezTo>
                    <a:pt x="211" y="749"/>
                    <a:pt x="211" y="749"/>
                    <a:pt x="211" y="749"/>
                  </a:cubicBezTo>
                  <a:cubicBezTo>
                    <a:pt x="283" y="677"/>
                    <a:pt x="283" y="677"/>
                    <a:pt x="283" y="677"/>
                  </a:cubicBezTo>
                  <a:cubicBezTo>
                    <a:pt x="207" y="600"/>
                    <a:pt x="207" y="600"/>
                    <a:pt x="207" y="600"/>
                  </a:cubicBezTo>
                  <a:cubicBezTo>
                    <a:pt x="169" y="638"/>
                    <a:pt x="169" y="638"/>
                    <a:pt x="169" y="638"/>
                  </a:cubicBezTo>
                  <a:cubicBezTo>
                    <a:pt x="141" y="631"/>
                    <a:pt x="118" y="608"/>
                    <a:pt x="111" y="580"/>
                  </a:cubicBezTo>
                  <a:cubicBezTo>
                    <a:pt x="337" y="353"/>
                    <a:pt x="337" y="353"/>
                    <a:pt x="337" y="353"/>
                  </a:cubicBezTo>
                  <a:cubicBezTo>
                    <a:pt x="378" y="413"/>
                    <a:pt x="447" y="453"/>
                    <a:pt x="525" y="453"/>
                  </a:cubicBezTo>
                  <a:cubicBezTo>
                    <a:pt x="650" y="453"/>
                    <a:pt x="752" y="352"/>
                    <a:pt x="752" y="227"/>
                  </a:cubicBezTo>
                  <a:cubicBezTo>
                    <a:pt x="752" y="102"/>
                    <a:pt x="650" y="0"/>
                    <a:pt x="525" y="0"/>
                  </a:cubicBezTo>
                  <a:close/>
                  <a:moveTo>
                    <a:pt x="525" y="345"/>
                  </a:moveTo>
                  <a:cubicBezTo>
                    <a:pt x="460" y="345"/>
                    <a:pt x="407" y="292"/>
                    <a:pt x="407" y="227"/>
                  </a:cubicBezTo>
                  <a:cubicBezTo>
                    <a:pt x="407" y="161"/>
                    <a:pt x="460" y="108"/>
                    <a:pt x="525" y="108"/>
                  </a:cubicBezTo>
                  <a:cubicBezTo>
                    <a:pt x="591" y="108"/>
                    <a:pt x="644" y="161"/>
                    <a:pt x="644" y="227"/>
                  </a:cubicBezTo>
                  <a:cubicBezTo>
                    <a:pt x="644" y="292"/>
                    <a:pt x="591" y="345"/>
                    <a:pt x="525" y="345"/>
                  </a:cubicBezTo>
                  <a:close/>
                  <a:moveTo>
                    <a:pt x="395" y="541"/>
                  </a:moveTo>
                  <a:cubicBezTo>
                    <a:pt x="395" y="571"/>
                    <a:pt x="371" y="595"/>
                    <a:pt x="341" y="595"/>
                  </a:cubicBezTo>
                  <a:cubicBezTo>
                    <a:pt x="311" y="595"/>
                    <a:pt x="287" y="571"/>
                    <a:pt x="287" y="541"/>
                  </a:cubicBezTo>
                  <a:cubicBezTo>
                    <a:pt x="287" y="511"/>
                    <a:pt x="311" y="487"/>
                    <a:pt x="341" y="487"/>
                  </a:cubicBezTo>
                  <a:cubicBezTo>
                    <a:pt x="371" y="487"/>
                    <a:pt x="395" y="511"/>
                    <a:pt x="395" y="541"/>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48" name="Group 47">
            <a:extLst>
              <a:ext uri="{FF2B5EF4-FFF2-40B4-BE49-F238E27FC236}">
                <a16:creationId xmlns:a16="http://schemas.microsoft.com/office/drawing/2014/main" id="{FFC993F0-6B97-4712-B9E8-44EC5054404B}"/>
              </a:ext>
            </a:extLst>
          </p:cNvPr>
          <p:cNvGrpSpPr>
            <a:grpSpLocks noChangeAspect="1"/>
          </p:cNvGrpSpPr>
          <p:nvPr/>
        </p:nvGrpSpPr>
        <p:grpSpPr>
          <a:xfrm>
            <a:off x="1214481" y="4505173"/>
            <a:ext cx="947338" cy="947338"/>
            <a:chOff x="5601078" y="4739082"/>
            <a:chExt cx="947338" cy="947338"/>
          </a:xfrm>
        </p:grpSpPr>
        <p:sp>
          <p:nvSpPr>
            <p:cNvPr id="49" name="Rectangle 48">
              <a:extLst>
                <a:ext uri="{FF2B5EF4-FFF2-40B4-BE49-F238E27FC236}">
                  <a16:creationId xmlns:a16="http://schemas.microsoft.com/office/drawing/2014/main" id="{EF341117-1D4E-424D-B7D8-32B9B9E2EDA7}"/>
                </a:ext>
              </a:extLst>
            </p:cNvPr>
            <p:cNvSpPr>
              <a:spLocks noChangeAspect="1"/>
            </p:cNvSpPr>
            <p:nvPr/>
          </p:nvSpPr>
          <p:spPr>
            <a:xfrm>
              <a:off x="5601078" y="4739082"/>
              <a:ext cx="947338" cy="9473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Freeform 188">
              <a:extLst>
                <a:ext uri="{FF2B5EF4-FFF2-40B4-BE49-F238E27FC236}">
                  <a16:creationId xmlns:a16="http://schemas.microsoft.com/office/drawing/2014/main" id="{8C2AFCB4-609C-40C3-8D7B-18E0E31CEEBF}"/>
                </a:ext>
              </a:extLst>
            </p:cNvPr>
            <p:cNvSpPr>
              <a:spLocks noChangeAspect="1" noEditPoints="1"/>
            </p:cNvSpPr>
            <p:nvPr/>
          </p:nvSpPr>
          <p:spPr bwMode="auto">
            <a:xfrm>
              <a:off x="5779547" y="4917551"/>
              <a:ext cx="590400" cy="590400"/>
            </a:xfrm>
            <a:custGeom>
              <a:avLst/>
              <a:gdLst>
                <a:gd name="T0" fmla="*/ 333 w 758"/>
                <a:gd name="T1" fmla="*/ 537 h 758"/>
                <a:gd name="T2" fmla="*/ 409 w 758"/>
                <a:gd name="T3" fmla="*/ 613 h 758"/>
                <a:gd name="T4" fmla="*/ 280 w 758"/>
                <a:gd name="T5" fmla="*/ 742 h 758"/>
                <a:gd name="T6" fmla="*/ 242 w 758"/>
                <a:gd name="T7" fmla="*/ 758 h 758"/>
                <a:gd name="T8" fmla="*/ 204 w 758"/>
                <a:gd name="T9" fmla="*/ 742 h 758"/>
                <a:gd name="T10" fmla="*/ 16 w 758"/>
                <a:gd name="T11" fmla="*/ 554 h 758"/>
                <a:gd name="T12" fmla="*/ 0 w 758"/>
                <a:gd name="T13" fmla="*/ 516 h 758"/>
                <a:gd name="T14" fmla="*/ 16 w 758"/>
                <a:gd name="T15" fmla="*/ 478 h 758"/>
                <a:gd name="T16" fmla="*/ 294 w 758"/>
                <a:gd name="T17" fmla="*/ 200 h 758"/>
                <a:gd name="T18" fmla="*/ 332 w 758"/>
                <a:gd name="T19" fmla="*/ 185 h 758"/>
                <a:gd name="T20" fmla="*/ 370 w 758"/>
                <a:gd name="T21" fmla="*/ 200 h 758"/>
                <a:gd name="T22" fmla="*/ 503 w 758"/>
                <a:gd name="T23" fmla="*/ 333 h 758"/>
                <a:gd name="T24" fmla="*/ 426 w 758"/>
                <a:gd name="T25" fmla="*/ 409 h 758"/>
                <a:gd name="T26" fmla="*/ 332 w 758"/>
                <a:gd name="T27" fmla="*/ 315 h 758"/>
                <a:gd name="T28" fmla="*/ 131 w 758"/>
                <a:gd name="T29" fmla="*/ 516 h 758"/>
                <a:gd name="T30" fmla="*/ 242 w 758"/>
                <a:gd name="T31" fmla="*/ 628 h 758"/>
                <a:gd name="T32" fmla="*/ 333 w 758"/>
                <a:gd name="T33" fmla="*/ 537 h 758"/>
                <a:gd name="T34" fmla="*/ 742 w 758"/>
                <a:gd name="T35" fmla="*/ 204 h 758"/>
                <a:gd name="T36" fmla="*/ 554 w 758"/>
                <a:gd name="T37" fmla="*/ 16 h 758"/>
                <a:gd name="T38" fmla="*/ 516 w 758"/>
                <a:gd name="T39" fmla="*/ 0 h 758"/>
                <a:gd name="T40" fmla="*/ 478 w 758"/>
                <a:gd name="T41" fmla="*/ 16 h 758"/>
                <a:gd name="T42" fmla="*/ 349 w 758"/>
                <a:gd name="T43" fmla="*/ 145 h 758"/>
                <a:gd name="T44" fmla="*/ 425 w 758"/>
                <a:gd name="T45" fmla="*/ 221 h 758"/>
                <a:gd name="T46" fmla="*/ 516 w 758"/>
                <a:gd name="T47" fmla="*/ 131 h 758"/>
                <a:gd name="T48" fmla="*/ 627 w 758"/>
                <a:gd name="T49" fmla="*/ 242 h 758"/>
                <a:gd name="T50" fmla="*/ 426 w 758"/>
                <a:gd name="T51" fmla="*/ 444 h 758"/>
                <a:gd name="T52" fmla="*/ 332 w 758"/>
                <a:gd name="T53" fmla="*/ 349 h 758"/>
                <a:gd name="T54" fmla="*/ 255 w 758"/>
                <a:gd name="T55" fmla="*/ 425 h 758"/>
                <a:gd name="T56" fmla="*/ 388 w 758"/>
                <a:gd name="T57" fmla="*/ 558 h 758"/>
                <a:gd name="T58" fmla="*/ 426 w 758"/>
                <a:gd name="T59" fmla="*/ 574 h 758"/>
                <a:gd name="T60" fmla="*/ 464 w 758"/>
                <a:gd name="T61" fmla="*/ 558 h 758"/>
                <a:gd name="T62" fmla="*/ 742 w 758"/>
                <a:gd name="T63" fmla="*/ 280 h 758"/>
                <a:gd name="T64" fmla="*/ 758 w 758"/>
                <a:gd name="T65" fmla="*/ 242 h 758"/>
                <a:gd name="T66" fmla="*/ 742 w 758"/>
                <a:gd name="T67" fmla="*/ 204 h 7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58" h="758">
                  <a:moveTo>
                    <a:pt x="333" y="537"/>
                  </a:moveTo>
                  <a:cubicBezTo>
                    <a:pt x="409" y="613"/>
                    <a:pt x="409" y="613"/>
                    <a:pt x="409" y="613"/>
                  </a:cubicBezTo>
                  <a:cubicBezTo>
                    <a:pt x="280" y="742"/>
                    <a:pt x="280" y="742"/>
                    <a:pt x="280" y="742"/>
                  </a:cubicBezTo>
                  <a:cubicBezTo>
                    <a:pt x="270" y="752"/>
                    <a:pt x="256" y="758"/>
                    <a:pt x="242" y="758"/>
                  </a:cubicBezTo>
                  <a:cubicBezTo>
                    <a:pt x="228" y="758"/>
                    <a:pt x="214" y="752"/>
                    <a:pt x="204" y="742"/>
                  </a:cubicBezTo>
                  <a:cubicBezTo>
                    <a:pt x="16" y="554"/>
                    <a:pt x="16" y="554"/>
                    <a:pt x="16" y="554"/>
                  </a:cubicBezTo>
                  <a:cubicBezTo>
                    <a:pt x="6" y="544"/>
                    <a:pt x="0" y="530"/>
                    <a:pt x="0" y="516"/>
                  </a:cubicBezTo>
                  <a:cubicBezTo>
                    <a:pt x="0" y="502"/>
                    <a:pt x="6" y="488"/>
                    <a:pt x="16" y="478"/>
                  </a:cubicBezTo>
                  <a:cubicBezTo>
                    <a:pt x="294" y="200"/>
                    <a:pt x="294" y="200"/>
                    <a:pt x="294" y="200"/>
                  </a:cubicBezTo>
                  <a:cubicBezTo>
                    <a:pt x="304" y="190"/>
                    <a:pt x="318" y="185"/>
                    <a:pt x="332" y="185"/>
                  </a:cubicBezTo>
                  <a:cubicBezTo>
                    <a:pt x="346" y="185"/>
                    <a:pt x="360" y="190"/>
                    <a:pt x="370" y="200"/>
                  </a:cubicBezTo>
                  <a:cubicBezTo>
                    <a:pt x="503" y="333"/>
                    <a:pt x="503" y="333"/>
                    <a:pt x="503" y="333"/>
                  </a:cubicBezTo>
                  <a:cubicBezTo>
                    <a:pt x="426" y="409"/>
                    <a:pt x="426" y="409"/>
                    <a:pt x="426" y="409"/>
                  </a:cubicBezTo>
                  <a:cubicBezTo>
                    <a:pt x="332" y="315"/>
                    <a:pt x="332" y="315"/>
                    <a:pt x="332" y="315"/>
                  </a:cubicBezTo>
                  <a:cubicBezTo>
                    <a:pt x="131" y="516"/>
                    <a:pt x="131" y="516"/>
                    <a:pt x="131" y="516"/>
                  </a:cubicBezTo>
                  <a:cubicBezTo>
                    <a:pt x="242" y="628"/>
                    <a:pt x="242" y="628"/>
                    <a:pt x="242" y="628"/>
                  </a:cubicBezTo>
                  <a:lnTo>
                    <a:pt x="333" y="537"/>
                  </a:lnTo>
                  <a:close/>
                  <a:moveTo>
                    <a:pt x="742" y="204"/>
                  </a:moveTo>
                  <a:cubicBezTo>
                    <a:pt x="554" y="16"/>
                    <a:pt x="554" y="16"/>
                    <a:pt x="554" y="16"/>
                  </a:cubicBezTo>
                  <a:cubicBezTo>
                    <a:pt x="544" y="6"/>
                    <a:pt x="530" y="0"/>
                    <a:pt x="516" y="0"/>
                  </a:cubicBezTo>
                  <a:cubicBezTo>
                    <a:pt x="502" y="0"/>
                    <a:pt x="488" y="6"/>
                    <a:pt x="478" y="16"/>
                  </a:cubicBezTo>
                  <a:cubicBezTo>
                    <a:pt x="349" y="145"/>
                    <a:pt x="349" y="145"/>
                    <a:pt x="349" y="145"/>
                  </a:cubicBezTo>
                  <a:cubicBezTo>
                    <a:pt x="425" y="221"/>
                    <a:pt x="425" y="221"/>
                    <a:pt x="425" y="221"/>
                  </a:cubicBezTo>
                  <a:cubicBezTo>
                    <a:pt x="516" y="131"/>
                    <a:pt x="516" y="131"/>
                    <a:pt x="516" y="131"/>
                  </a:cubicBezTo>
                  <a:cubicBezTo>
                    <a:pt x="627" y="242"/>
                    <a:pt x="627" y="242"/>
                    <a:pt x="627" y="242"/>
                  </a:cubicBezTo>
                  <a:cubicBezTo>
                    <a:pt x="426" y="444"/>
                    <a:pt x="426" y="444"/>
                    <a:pt x="426" y="444"/>
                  </a:cubicBezTo>
                  <a:cubicBezTo>
                    <a:pt x="332" y="349"/>
                    <a:pt x="332" y="349"/>
                    <a:pt x="332" y="349"/>
                  </a:cubicBezTo>
                  <a:cubicBezTo>
                    <a:pt x="255" y="425"/>
                    <a:pt x="255" y="425"/>
                    <a:pt x="255" y="425"/>
                  </a:cubicBezTo>
                  <a:cubicBezTo>
                    <a:pt x="388" y="558"/>
                    <a:pt x="388" y="558"/>
                    <a:pt x="388" y="558"/>
                  </a:cubicBezTo>
                  <a:cubicBezTo>
                    <a:pt x="398" y="569"/>
                    <a:pt x="412" y="574"/>
                    <a:pt x="426" y="574"/>
                  </a:cubicBezTo>
                  <a:cubicBezTo>
                    <a:pt x="440" y="574"/>
                    <a:pt x="454" y="569"/>
                    <a:pt x="464" y="558"/>
                  </a:cubicBezTo>
                  <a:cubicBezTo>
                    <a:pt x="742" y="280"/>
                    <a:pt x="742" y="280"/>
                    <a:pt x="742" y="280"/>
                  </a:cubicBezTo>
                  <a:cubicBezTo>
                    <a:pt x="752" y="270"/>
                    <a:pt x="758" y="257"/>
                    <a:pt x="758" y="242"/>
                  </a:cubicBezTo>
                  <a:cubicBezTo>
                    <a:pt x="758" y="228"/>
                    <a:pt x="752" y="214"/>
                    <a:pt x="742" y="204"/>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51" name="Group 50">
            <a:extLst>
              <a:ext uri="{FF2B5EF4-FFF2-40B4-BE49-F238E27FC236}">
                <a16:creationId xmlns:a16="http://schemas.microsoft.com/office/drawing/2014/main" id="{5028C1C8-C09E-475C-BE38-A0386208611D}"/>
              </a:ext>
            </a:extLst>
          </p:cNvPr>
          <p:cNvGrpSpPr>
            <a:grpSpLocks noChangeAspect="1"/>
          </p:cNvGrpSpPr>
          <p:nvPr/>
        </p:nvGrpSpPr>
        <p:grpSpPr>
          <a:xfrm>
            <a:off x="4286676" y="4497876"/>
            <a:ext cx="947338" cy="947338"/>
            <a:chOff x="2744227" y="3197541"/>
            <a:chExt cx="947338" cy="947338"/>
          </a:xfrm>
        </p:grpSpPr>
        <p:sp>
          <p:nvSpPr>
            <p:cNvPr id="52" name="Rectangle 51">
              <a:extLst>
                <a:ext uri="{FF2B5EF4-FFF2-40B4-BE49-F238E27FC236}">
                  <a16:creationId xmlns:a16="http://schemas.microsoft.com/office/drawing/2014/main" id="{DA1EEA1E-4C8C-4F24-A87F-A98D0EF4AE66}"/>
                </a:ext>
              </a:extLst>
            </p:cNvPr>
            <p:cNvSpPr>
              <a:spLocks noChangeAspect="1"/>
            </p:cNvSpPr>
            <p:nvPr/>
          </p:nvSpPr>
          <p:spPr>
            <a:xfrm>
              <a:off x="2744227" y="3197541"/>
              <a:ext cx="947338" cy="9473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Freeform 187">
              <a:extLst>
                <a:ext uri="{FF2B5EF4-FFF2-40B4-BE49-F238E27FC236}">
                  <a16:creationId xmlns:a16="http://schemas.microsoft.com/office/drawing/2014/main" id="{102961C4-607F-4BA7-BA6C-C03AD84BF276}"/>
                </a:ext>
              </a:extLst>
            </p:cNvPr>
            <p:cNvSpPr>
              <a:spLocks noChangeAspect="1" noEditPoints="1"/>
            </p:cNvSpPr>
            <p:nvPr/>
          </p:nvSpPr>
          <p:spPr bwMode="auto">
            <a:xfrm>
              <a:off x="2922696" y="3389863"/>
              <a:ext cx="590400" cy="562695"/>
            </a:xfrm>
            <a:custGeom>
              <a:avLst/>
              <a:gdLst>
                <a:gd name="T0" fmla="*/ 756 w 766"/>
                <a:gd name="T1" fmla="*/ 271 h 730"/>
                <a:gd name="T2" fmla="*/ 690 w 766"/>
                <a:gd name="T3" fmla="*/ 215 h 730"/>
                <a:gd name="T4" fmla="*/ 529 w 766"/>
                <a:gd name="T5" fmla="*/ 192 h 730"/>
                <a:gd name="T6" fmla="*/ 457 w 766"/>
                <a:gd name="T7" fmla="*/ 46 h 730"/>
                <a:gd name="T8" fmla="*/ 383 w 766"/>
                <a:gd name="T9" fmla="*/ 0 h 730"/>
                <a:gd name="T10" fmla="*/ 309 w 766"/>
                <a:gd name="T11" fmla="*/ 46 h 730"/>
                <a:gd name="T12" fmla="*/ 237 w 766"/>
                <a:gd name="T13" fmla="*/ 192 h 730"/>
                <a:gd name="T14" fmla="*/ 76 w 766"/>
                <a:gd name="T15" fmla="*/ 215 h 730"/>
                <a:gd name="T16" fmla="*/ 10 w 766"/>
                <a:gd name="T17" fmla="*/ 271 h 730"/>
                <a:gd name="T18" fmla="*/ 31 w 766"/>
                <a:gd name="T19" fmla="*/ 355 h 730"/>
                <a:gd name="T20" fmla="*/ 147 w 766"/>
                <a:gd name="T21" fmla="*/ 469 h 730"/>
                <a:gd name="T22" fmla="*/ 120 w 766"/>
                <a:gd name="T23" fmla="*/ 629 h 730"/>
                <a:gd name="T24" fmla="*/ 153 w 766"/>
                <a:gd name="T25" fmla="*/ 709 h 730"/>
                <a:gd name="T26" fmla="*/ 201 w 766"/>
                <a:gd name="T27" fmla="*/ 725 h 730"/>
                <a:gd name="T28" fmla="*/ 239 w 766"/>
                <a:gd name="T29" fmla="*/ 716 h 730"/>
                <a:gd name="T30" fmla="*/ 383 w 766"/>
                <a:gd name="T31" fmla="*/ 640 h 730"/>
                <a:gd name="T32" fmla="*/ 527 w 766"/>
                <a:gd name="T33" fmla="*/ 716 h 730"/>
                <a:gd name="T34" fmla="*/ 613 w 766"/>
                <a:gd name="T35" fmla="*/ 709 h 730"/>
                <a:gd name="T36" fmla="*/ 646 w 766"/>
                <a:gd name="T37" fmla="*/ 629 h 730"/>
                <a:gd name="T38" fmla="*/ 619 w 766"/>
                <a:gd name="T39" fmla="*/ 469 h 730"/>
                <a:gd name="T40" fmla="*/ 735 w 766"/>
                <a:gd name="T41" fmla="*/ 355 h 730"/>
                <a:gd name="T42" fmla="*/ 756 w 766"/>
                <a:gd name="T43" fmla="*/ 271 h 730"/>
                <a:gd name="T44" fmla="*/ 533 w 766"/>
                <a:gd name="T45" fmla="*/ 401 h 730"/>
                <a:gd name="T46" fmla="*/ 510 w 766"/>
                <a:gd name="T47" fmla="*/ 474 h 730"/>
                <a:gd name="T48" fmla="*/ 531 w 766"/>
                <a:gd name="T49" fmla="*/ 596 h 730"/>
                <a:gd name="T50" fmla="*/ 421 w 766"/>
                <a:gd name="T51" fmla="*/ 538 h 730"/>
                <a:gd name="T52" fmla="*/ 383 w 766"/>
                <a:gd name="T53" fmla="*/ 529 h 730"/>
                <a:gd name="T54" fmla="*/ 345 w 766"/>
                <a:gd name="T55" fmla="*/ 538 h 730"/>
                <a:gd name="T56" fmla="*/ 235 w 766"/>
                <a:gd name="T57" fmla="*/ 596 h 730"/>
                <a:gd name="T58" fmla="*/ 256 w 766"/>
                <a:gd name="T59" fmla="*/ 474 h 730"/>
                <a:gd name="T60" fmla="*/ 233 w 766"/>
                <a:gd name="T61" fmla="*/ 401 h 730"/>
                <a:gd name="T62" fmla="*/ 144 w 766"/>
                <a:gd name="T63" fmla="*/ 315 h 730"/>
                <a:gd name="T64" fmla="*/ 266 w 766"/>
                <a:gd name="T65" fmla="*/ 297 h 730"/>
                <a:gd name="T66" fmla="*/ 328 w 766"/>
                <a:gd name="T67" fmla="*/ 252 h 730"/>
                <a:gd name="T68" fmla="*/ 383 w 766"/>
                <a:gd name="T69" fmla="*/ 141 h 730"/>
                <a:gd name="T70" fmla="*/ 438 w 766"/>
                <a:gd name="T71" fmla="*/ 252 h 730"/>
                <a:gd name="T72" fmla="*/ 500 w 766"/>
                <a:gd name="T73" fmla="*/ 297 h 730"/>
                <a:gd name="T74" fmla="*/ 622 w 766"/>
                <a:gd name="T75" fmla="*/ 315 h 730"/>
                <a:gd name="T76" fmla="*/ 533 w 766"/>
                <a:gd name="T77" fmla="*/ 401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66" h="730">
                  <a:moveTo>
                    <a:pt x="756" y="271"/>
                  </a:moveTo>
                  <a:cubicBezTo>
                    <a:pt x="746" y="241"/>
                    <a:pt x="721" y="220"/>
                    <a:pt x="690" y="215"/>
                  </a:cubicBezTo>
                  <a:cubicBezTo>
                    <a:pt x="529" y="192"/>
                    <a:pt x="529" y="192"/>
                    <a:pt x="529" y="192"/>
                  </a:cubicBezTo>
                  <a:cubicBezTo>
                    <a:pt x="457" y="46"/>
                    <a:pt x="457" y="46"/>
                    <a:pt x="457" y="46"/>
                  </a:cubicBezTo>
                  <a:cubicBezTo>
                    <a:pt x="443" y="18"/>
                    <a:pt x="414" y="0"/>
                    <a:pt x="383" y="0"/>
                  </a:cubicBezTo>
                  <a:cubicBezTo>
                    <a:pt x="352" y="0"/>
                    <a:pt x="323" y="18"/>
                    <a:pt x="309" y="46"/>
                  </a:cubicBezTo>
                  <a:cubicBezTo>
                    <a:pt x="237" y="192"/>
                    <a:pt x="237" y="192"/>
                    <a:pt x="237" y="192"/>
                  </a:cubicBezTo>
                  <a:cubicBezTo>
                    <a:pt x="76" y="215"/>
                    <a:pt x="76" y="215"/>
                    <a:pt x="76" y="215"/>
                  </a:cubicBezTo>
                  <a:cubicBezTo>
                    <a:pt x="45" y="220"/>
                    <a:pt x="20" y="241"/>
                    <a:pt x="10" y="271"/>
                  </a:cubicBezTo>
                  <a:cubicBezTo>
                    <a:pt x="0" y="301"/>
                    <a:pt x="8" y="333"/>
                    <a:pt x="31" y="355"/>
                  </a:cubicBezTo>
                  <a:cubicBezTo>
                    <a:pt x="147" y="469"/>
                    <a:pt x="147" y="469"/>
                    <a:pt x="147" y="469"/>
                  </a:cubicBezTo>
                  <a:cubicBezTo>
                    <a:pt x="120" y="629"/>
                    <a:pt x="120" y="629"/>
                    <a:pt x="120" y="629"/>
                  </a:cubicBezTo>
                  <a:cubicBezTo>
                    <a:pt x="115" y="660"/>
                    <a:pt x="127" y="691"/>
                    <a:pt x="153" y="709"/>
                  </a:cubicBezTo>
                  <a:cubicBezTo>
                    <a:pt x="167" y="720"/>
                    <a:pt x="184" y="725"/>
                    <a:pt x="201" y="725"/>
                  </a:cubicBezTo>
                  <a:cubicBezTo>
                    <a:pt x="214" y="725"/>
                    <a:pt x="227" y="722"/>
                    <a:pt x="239" y="716"/>
                  </a:cubicBezTo>
                  <a:cubicBezTo>
                    <a:pt x="383" y="640"/>
                    <a:pt x="383" y="640"/>
                    <a:pt x="383" y="640"/>
                  </a:cubicBezTo>
                  <a:cubicBezTo>
                    <a:pt x="527" y="716"/>
                    <a:pt x="527" y="716"/>
                    <a:pt x="527" y="716"/>
                  </a:cubicBezTo>
                  <a:cubicBezTo>
                    <a:pt x="555" y="730"/>
                    <a:pt x="588" y="728"/>
                    <a:pt x="613" y="709"/>
                  </a:cubicBezTo>
                  <a:cubicBezTo>
                    <a:pt x="639" y="691"/>
                    <a:pt x="651" y="660"/>
                    <a:pt x="646" y="629"/>
                  </a:cubicBezTo>
                  <a:cubicBezTo>
                    <a:pt x="619" y="469"/>
                    <a:pt x="619" y="469"/>
                    <a:pt x="619" y="469"/>
                  </a:cubicBezTo>
                  <a:cubicBezTo>
                    <a:pt x="735" y="355"/>
                    <a:pt x="735" y="355"/>
                    <a:pt x="735" y="355"/>
                  </a:cubicBezTo>
                  <a:cubicBezTo>
                    <a:pt x="758" y="333"/>
                    <a:pt x="766" y="301"/>
                    <a:pt x="756" y="271"/>
                  </a:cubicBezTo>
                  <a:close/>
                  <a:moveTo>
                    <a:pt x="533" y="401"/>
                  </a:moveTo>
                  <a:cubicBezTo>
                    <a:pt x="514" y="420"/>
                    <a:pt x="505" y="447"/>
                    <a:pt x="510" y="474"/>
                  </a:cubicBezTo>
                  <a:cubicBezTo>
                    <a:pt x="531" y="596"/>
                    <a:pt x="531" y="596"/>
                    <a:pt x="531" y="596"/>
                  </a:cubicBezTo>
                  <a:cubicBezTo>
                    <a:pt x="421" y="538"/>
                    <a:pt x="421" y="538"/>
                    <a:pt x="421" y="538"/>
                  </a:cubicBezTo>
                  <a:cubicBezTo>
                    <a:pt x="409" y="532"/>
                    <a:pt x="396" y="529"/>
                    <a:pt x="383" y="529"/>
                  </a:cubicBezTo>
                  <a:cubicBezTo>
                    <a:pt x="370" y="529"/>
                    <a:pt x="357" y="532"/>
                    <a:pt x="345" y="538"/>
                  </a:cubicBezTo>
                  <a:cubicBezTo>
                    <a:pt x="235" y="596"/>
                    <a:pt x="235" y="596"/>
                    <a:pt x="235" y="596"/>
                  </a:cubicBezTo>
                  <a:cubicBezTo>
                    <a:pt x="256" y="474"/>
                    <a:pt x="256" y="474"/>
                    <a:pt x="256" y="474"/>
                  </a:cubicBezTo>
                  <a:cubicBezTo>
                    <a:pt x="261" y="447"/>
                    <a:pt x="252" y="420"/>
                    <a:pt x="233" y="401"/>
                  </a:cubicBezTo>
                  <a:cubicBezTo>
                    <a:pt x="144" y="315"/>
                    <a:pt x="144" y="315"/>
                    <a:pt x="144" y="315"/>
                  </a:cubicBezTo>
                  <a:cubicBezTo>
                    <a:pt x="266" y="297"/>
                    <a:pt x="266" y="297"/>
                    <a:pt x="266" y="297"/>
                  </a:cubicBezTo>
                  <a:cubicBezTo>
                    <a:pt x="293" y="293"/>
                    <a:pt x="316" y="276"/>
                    <a:pt x="328" y="252"/>
                  </a:cubicBezTo>
                  <a:cubicBezTo>
                    <a:pt x="383" y="141"/>
                    <a:pt x="383" y="141"/>
                    <a:pt x="383" y="141"/>
                  </a:cubicBezTo>
                  <a:cubicBezTo>
                    <a:pt x="438" y="252"/>
                    <a:pt x="438" y="252"/>
                    <a:pt x="438" y="252"/>
                  </a:cubicBezTo>
                  <a:cubicBezTo>
                    <a:pt x="450" y="276"/>
                    <a:pt x="473" y="293"/>
                    <a:pt x="500" y="297"/>
                  </a:cubicBezTo>
                  <a:cubicBezTo>
                    <a:pt x="622" y="315"/>
                    <a:pt x="622" y="315"/>
                    <a:pt x="622" y="315"/>
                  </a:cubicBezTo>
                  <a:lnTo>
                    <a:pt x="533" y="401"/>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78219744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7459" y="515462"/>
            <a:ext cx="11117083" cy="600164"/>
          </a:xfrm>
        </p:spPr>
        <p:txBody>
          <a:bodyPr/>
          <a:lstStyle/>
          <a:p>
            <a:r>
              <a:rPr lang="en-US"/>
              <a:t>Our Business Model</a:t>
            </a:r>
          </a:p>
        </p:txBody>
      </p:sp>
      <p:sp>
        <p:nvSpPr>
          <p:cNvPr id="5" name="Text Placeholder 4"/>
          <p:cNvSpPr>
            <a:spLocks noGrp="1"/>
          </p:cNvSpPr>
          <p:nvPr>
            <p:ph type="body" sz="quarter" idx="12"/>
          </p:nvPr>
        </p:nvSpPr>
        <p:spPr/>
        <p:txBody>
          <a:bodyPr/>
          <a:lstStyle/>
          <a:p>
            <a:r>
              <a:rPr lang="en-US"/>
              <a:t>At a glance</a:t>
            </a:r>
          </a:p>
        </p:txBody>
      </p:sp>
      <p:sp>
        <p:nvSpPr>
          <p:cNvPr id="7" name="Rectangle 6"/>
          <p:cNvSpPr/>
          <p:nvPr/>
        </p:nvSpPr>
        <p:spPr>
          <a:xfrm>
            <a:off x="616744" y="1668781"/>
            <a:ext cx="2358104" cy="4389120"/>
          </a:xfrm>
          <a:prstGeom prst="rect">
            <a:avLst/>
          </a:prstGeom>
          <a:solidFill>
            <a:schemeClr val="bg2"/>
          </a:solidFill>
          <a:ln>
            <a:solidFill>
              <a:schemeClr val="tx1">
                <a:alpha val="3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4415774" y="2196442"/>
            <a:ext cx="3338337" cy="3337200"/>
          </a:xfrm>
          <a:prstGeom prst="rect">
            <a:avLst/>
          </a:prstGeom>
          <a:solidFill>
            <a:schemeClr val="bg2"/>
          </a:solidFill>
          <a:ln>
            <a:solidFill>
              <a:schemeClr val="tx1">
                <a:alpha val="3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9652001" y="1668782"/>
            <a:ext cx="1908000" cy="1909444"/>
          </a:xfrm>
          <a:prstGeom prst="rect">
            <a:avLst/>
          </a:prstGeom>
          <a:solidFill>
            <a:schemeClr val="bg2"/>
          </a:solidFill>
          <a:ln>
            <a:solidFill>
              <a:schemeClr val="tx1">
                <a:alpha val="3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9652001" y="4148457"/>
            <a:ext cx="1908000" cy="1909444"/>
          </a:xfrm>
          <a:prstGeom prst="rect">
            <a:avLst/>
          </a:prstGeom>
          <a:solidFill>
            <a:schemeClr val="bg2"/>
          </a:solidFill>
          <a:ln>
            <a:solidFill>
              <a:schemeClr val="tx1">
                <a:alpha val="3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700229" y="1792253"/>
            <a:ext cx="1212191" cy="230832"/>
          </a:xfrm>
          <a:prstGeom prst="rect">
            <a:avLst/>
          </a:prstGeom>
          <a:noFill/>
        </p:spPr>
        <p:txBody>
          <a:bodyPr wrap="none" rtlCol="0">
            <a:spAutoFit/>
          </a:bodyPr>
          <a:lstStyle/>
          <a:p>
            <a:r>
              <a:rPr lang="en-US" sz="900">
                <a:ea typeface="Work Sans Medium" panose="020B0706030804020204" pitchFamily="34" charset="0"/>
                <a:cs typeface="Work Sans Medium" panose="020B0706030804020204" pitchFamily="34" charset="0"/>
              </a:rPr>
              <a:t>BUSINESS INPUTS</a:t>
            </a:r>
          </a:p>
        </p:txBody>
      </p:sp>
      <p:sp>
        <p:nvSpPr>
          <p:cNvPr id="12" name="TextBox 11"/>
          <p:cNvSpPr txBox="1"/>
          <p:nvPr/>
        </p:nvSpPr>
        <p:spPr>
          <a:xfrm>
            <a:off x="9715501" y="1792253"/>
            <a:ext cx="1212191" cy="230832"/>
          </a:xfrm>
          <a:prstGeom prst="rect">
            <a:avLst/>
          </a:prstGeom>
          <a:noFill/>
        </p:spPr>
        <p:txBody>
          <a:bodyPr wrap="none" rtlCol="0">
            <a:spAutoFit/>
          </a:bodyPr>
          <a:lstStyle/>
          <a:p>
            <a:r>
              <a:rPr lang="en-US" sz="900">
                <a:ea typeface="Work Sans Medium" panose="020B0706030804020204" pitchFamily="34" charset="0"/>
                <a:cs typeface="Work Sans Medium" panose="020B0706030804020204" pitchFamily="34" charset="0"/>
              </a:rPr>
              <a:t>BUSINESS INPUTS</a:t>
            </a:r>
          </a:p>
        </p:txBody>
      </p:sp>
      <p:sp>
        <p:nvSpPr>
          <p:cNvPr id="13" name="TextBox 12"/>
          <p:cNvSpPr txBox="1"/>
          <p:nvPr/>
        </p:nvSpPr>
        <p:spPr>
          <a:xfrm>
            <a:off x="9715501" y="4253080"/>
            <a:ext cx="1212191" cy="230832"/>
          </a:xfrm>
          <a:prstGeom prst="rect">
            <a:avLst/>
          </a:prstGeom>
          <a:noFill/>
        </p:spPr>
        <p:txBody>
          <a:bodyPr wrap="none" rtlCol="0">
            <a:spAutoFit/>
          </a:bodyPr>
          <a:lstStyle/>
          <a:p>
            <a:r>
              <a:rPr lang="en-US" sz="900">
                <a:ea typeface="Work Sans Medium" panose="020B0706030804020204" pitchFamily="34" charset="0"/>
                <a:cs typeface="Work Sans Medium" panose="020B0706030804020204" pitchFamily="34" charset="0"/>
              </a:rPr>
              <a:t>BUSINESS INPUTS</a:t>
            </a:r>
          </a:p>
        </p:txBody>
      </p:sp>
      <p:sp>
        <p:nvSpPr>
          <p:cNvPr id="14" name="TextBox 13"/>
          <p:cNvSpPr txBox="1"/>
          <p:nvPr/>
        </p:nvSpPr>
        <p:spPr>
          <a:xfrm>
            <a:off x="4518784" y="2317384"/>
            <a:ext cx="1120820" cy="230832"/>
          </a:xfrm>
          <a:prstGeom prst="rect">
            <a:avLst/>
          </a:prstGeom>
          <a:noFill/>
        </p:spPr>
        <p:txBody>
          <a:bodyPr wrap="none" rtlCol="0">
            <a:spAutoFit/>
          </a:bodyPr>
          <a:lstStyle/>
          <a:p>
            <a:r>
              <a:rPr lang="en-US" sz="900">
                <a:ea typeface="Work Sans Medium" panose="020B0706030804020204" pitchFamily="34" charset="0"/>
                <a:cs typeface="Work Sans Medium" panose="020B0706030804020204" pitchFamily="34" charset="0"/>
              </a:rPr>
              <a:t>KEY PROCESSES</a:t>
            </a:r>
          </a:p>
        </p:txBody>
      </p:sp>
      <p:sp>
        <p:nvSpPr>
          <p:cNvPr id="15" name="Rectangle 14"/>
          <p:cNvSpPr/>
          <p:nvPr/>
        </p:nvSpPr>
        <p:spPr>
          <a:xfrm>
            <a:off x="9810664" y="2146556"/>
            <a:ext cx="1590675" cy="128244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tIns="72000" rtlCol="0" anchor="t" anchorCtr="0"/>
          <a:lstStyle/>
          <a:p>
            <a:pPr>
              <a:lnSpc>
                <a:spcPct val="114000"/>
              </a:lnSpc>
              <a:spcAft>
                <a:spcPts val="200"/>
              </a:spcAft>
            </a:pPr>
            <a:r>
              <a:rPr lang="en-US" sz="1000">
                <a:solidFill>
                  <a:srgbClr val="FFFFFF"/>
                </a:solidFill>
                <a:ea typeface="Work Sans Medium" panose="020B0706030804020204" pitchFamily="34" charset="0"/>
                <a:cs typeface="Work Sans Medium" panose="020B0706030804020204" pitchFamily="34" charset="0"/>
              </a:rPr>
              <a:t>FINANCIAL CAPITAL</a:t>
            </a:r>
          </a:p>
          <a:p>
            <a:pPr>
              <a:lnSpc>
                <a:spcPct val="114000"/>
              </a:lnSpc>
            </a:pPr>
            <a:r>
              <a:rPr lang="en-US" sz="900">
                <a:solidFill>
                  <a:srgbClr val="FFFFFF"/>
                </a:solidFill>
              </a:rPr>
              <a:t>Lorem ipsum dolor sit </a:t>
            </a:r>
            <a:r>
              <a:rPr lang="en-US" sz="900" err="1">
                <a:solidFill>
                  <a:srgbClr val="FFFFFF"/>
                </a:solidFill>
              </a:rPr>
              <a:t>amet</a:t>
            </a:r>
            <a:r>
              <a:rPr lang="en-US" sz="900">
                <a:solidFill>
                  <a:srgbClr val="FFFFFF"/>
                </a:solidFill>
              </a:rPr>
              <a:t>, </a:t>
            </a:r>
            <a:r>
              <a:rPr lang="en-US" sz="900" err="1">
                <a:solidFill>
                  <a:srgbClr val="FFFFFF"/>
                </a:solidFill>
              </a:rPr>
              <a:t>consectetuer</a:t>
            </a:r>
            <a:r>
              <a:rPr lang="en-US" sz="900">
                <a:solidFill>
                  <a:srgbClr val="FFFFFF"/>
                </a:solidFill>
              </a:rPr>
              <a:t> </a:t>
            </a:r>
            <a:r>
              <a:rPr lang="en-US" sz="900" err="1">
                <a:solidFill>
                  <a:srgbClr val="FFFFFF"/>
                </a:solidFill>
              </a:rPr>
              <a:t>adipiscing</a:t>
            </a:r>
            <a:r>
              <a:rPr lang="en-US" sz="900">
                <a:solidFill>
                  <a:srgbClr val="FFFFFF"/>
                </a:solidFill>
              </a:rPr>
              <a:t> </a:t>
            </a:r>
            <a:r>
              <a:rPr lang="en-US" sz="900" err="1">
                <a:solidFill>
                  <a:srgbClr val="FFFFFF"/>
                </a:solidFill>
              </a:rPr>
              <a:t>elit</a:t>
            </a:r>
            <a:r>
              <a:rPr lang="en-US" sz="900">
                <a:solidFill>
                  <a:srgbClr val="FFFFFF"/>
                </a:solidFill>
                <a:ea typeface="Work Sans Medium" panose="020B0706030804020204" pitchFamily="34" charset="0"/>
                <a:cs typeface="Work Sans Medium" panose="020B0706030804020204" pitchFamily="34" charset="0"/>
              </a:rPr>
              <a:t>, sed diam </a:t>
            </a:r>
            <a:r>
              <a:rPr lang="en-US" sz="900" err="1">
                <a:solidFill>
                  <a:srgbClr val="FFFFFF"/>
                </a:solidFill>
                <a:ea typeface="Work Sans Medium" panose="020B0706030804020204" pitchFamily="34" charset="0"/>
                <a:cs typeface="Work Sans Medium" panose="020B0706030804020204" pitchFamily="34" charset="0"/>
              </a:rPr>
              <a:t>nonummy</a:t>
            </a:r>
            <a:r>
              <a:rPr lang="en-US" sz="900">
                <a:solidFill>
                  <a:srgbClr val="FFFFFF"/>
                </a:solidFill>
                <a:ea typeface="Work Sans Medium" panose="020B0706030804020204" pitchFamily="34" charset="0"/>
                <a:cs typeface="Work Sans Medium" panose="020B0706030804020204" pitchFamily="34" charset="0"/>
              </a:rPr>
              <a:t> </a:t>
            </a:r>
            <a:r>
              <a:rPr lang="en-US" sz="900" err="1">
                <a:solidFill>
                  <a:srgbClr val="FFFFFF"/>
                </a:solidFill>
              </a:rPr>
              <a:t>nibh</a:t>
            </a:r>
            <a:r>
              <a:rPr lang="en-US" sz="900">
                <a:solidFill>
                  <a:srgbClr val="FFFFFF"/>
                </a:solidFill>
              </a:rPr>
              <a:t> </a:t>
            </a:r>
            <a:r>
              <a:rPr lang="en-US" sz="900" err="1">
                <a:solidFill>
                  <a:srgbClr val="FFFFFF"/>
                </a:solidFill>
              </a:rPr>
              <a:t>euismod</a:t>
            </a:r>
            <a:r>
              <a:rPr lang="en-US" sz="900">
                <a:solidFill>
                  <a:srgbClr val="FFFFFF"/>
                </a:solidFill>
              </a:rPr>
              <a:t> </a:t>
            </a:r>
            <a:r>
              <a:rPr lang="en-US" sz="900" err="1">
                <a:solidFill>
                  <a:srgbClr val="FFFFFF"/>
                </a:solidFill>
              </a:rPr>
              <a:t>tincidun</a:t>
            </a:r>
            <a:r>
              <a:rPr lang="en-US" sz="900">
                <a:solidFill>
                  <a:srgbClr val="FFFFFF"/>
                </a:solidFill>
              </a:rPr>
              <a:t>.</a:t>
            </a:r>
          </a:p>
        </p:txBody>
      </p:sp>
      <p:sp>
        <p:nvSpPr>
          <p:cNvPr id="16" name="Rectangle 15"/>
          <p:cNvSpPr/>
          <p:nvPr/>
        </p:nvSpPr>
        <p:spPr>
          <a:xfrm>
            <a:off x="9810664" y="4601109"/>
            <a:ext cx="1590675" cy="128244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tIns="72000" rtlCol="0" anchor="t" anchorCtr="0"/>
          <a:lstStyle/>
          <a:p>
            <a:pPr>
              <a:lnSpc>
                <a:spcPct val="114000"/>
              </a:lnSpc>
              <a:spcAft>
                <a:spcPts val="200"/>
              </a:spcAft>
            </a:pPr>
            <a:r>
              <a:rPr lang="en-US" sz="1000">
                <a:solidFill>
                  <a:schemeClr val="tx1"/>
                </a:solidFill>
                <a:ea typeface="Work Sans Medium" panose="020B0706030804020204" pitchFamily="34" charset="0"/>
                <a:cs typeface="Work Sans Medium" panose="020B0706030804020204" pitchFamily="34" charset="0"/>
              </a:rPr>
              <a:t>FINANCIAL CAPITAL</a:t>
            </a:r>
          </a:p>
          <a:p>
            <a:pPr>
              <a:lnSpc>
                <a:spcPct val="114000"/>
              </a:lnSpc>
            </a:pPr>
            <a:r>
              <a:rPr lang="en-US" sz="900">
                <a:solidFill>
                  <a:schemeClr val="tx1"/>
                </a:solidFill>
              </a:rPr>
              <a:t>Lorem ipsum dolor sit </a:t>
            </a:r>
            <a:r>
              <a:rPr lang="en-US" sz="900" err="1">
                <a:solidFill>
                  <a:schemeClr val="tx1"/>
                </a:solidFill>
              </a:rPr>
              <a:t>amet</a:t>
            </a:r>
            <a:r>
              <a:rPr lang="en-US" sz="900">
                <a:solidFill>
                  <a:schemeClr val="tx1"/>
                </a:solidFill>
              </a:rPr>
              <a:t>, </a:t>
            </a:r>
            <a:r>
              <a:rPr lang="en-US" sz="900" err="1">
                <a:solidFill>
                  <a:schemeClr val="tx1"/>
                </a:solidFill>
              </a:rPr>
              <a:t>consectetuer</a:t>
            </a:r>
            <a:r>
              <a:rPr lang="en-US" sz="900">
                <a:solidFill>
                  <a:schemeClr val="tx1"/>
                </a:solidFill>
              </a:rPr>
              <a:t> </a:t>
            </a:r>
            <a:r>
              <a:rPr lang="en-US" sz="900" err="1">
                <a:solidFill>
                  <a:schemeClr val="tx1"/>
                </a:solidFill>
              </a:rPr>
              <a:t>adipiscing</a:t>
            </a:r>
            <a:r>
              <a:rPr lang="en-US" sz="900">
                <a:solidFill>
                  <a:schemeClr val="tx1"/>
                </a:solidFill>
              </a:rPr>
              <a:t> </a:t>
            </a:r>
            <a:r>
              <a:rPr lang="en-US" sz="900" err="1">
                <a:solidFill>
                  <a:schemeClr val="tx1"/>
                </a:solidFill>
              </a:rPr>
              <a:t>elit</a:t>
            </a:r>
            <a:r>
              <a:rPr lang="en-US" sz="900">
                <a:solidFill>
                  <a:schemeClr val="tx1"/>
                </a:solidFill>
                <a:ea typeface="Work Sans Medium" panose="020B0706030804020204" pitchFamily="34" charset="0"/>
                <a:cs typeface="Work Sans Medium" panose="020B0706030804020204" pitchFamily="34" charset="0"/>
              </a:rPr>
              <a:t>, sed diam </a:t>
            </a:r>
            <a:r>
              <a:rPr lang="en-US" sz="900" err="1">
                <a:solidFill>
                  <a:schemeClr val="tx1"/>
                </a:solidFill>
                <a:ea typeface="Work Sans Medium" panose="020B0706030804020204" pitchFamily="34" charset="0"/>
                <a:cs typeface="Work Sans Medium" panose="020B0706030804020204" pitchFamily="34" charset="0"/>
              </a:rPr>
              <a:t>nonummy</a:t>
            </a:r>
            <a:r>
              <a:rPr lang="en-US" sz="900">
                <a:solidFill>
                  <a:schemeClr val="tx1"/>
                </a:solidFill>
                <a:ea typeface="Work Sans Medium" panose="020B0706030804020204" pitchFamily="34" charset="0"/>
                <a:cs typeface="Work Sans Medium" panose="020B0706030804020204" pitchFamily="34" charset="0"/>
              </a:rPr>
              <a:t> </a:t>
            </a:r>
            <a:r>
              <a:rPr lang="en-US" sz="900" err="1">
                <a:solidFill>
                  <a:schemeClr val="tx1"/>
                </a:solidFill>
              </a:rPr>
              <a:t>nibh</a:t>
            </a:r>
            <a:r>
              <a:rPr lang="en-US" sz="900">
                <a:solidFill>
                  <a:schemeClr val="tx1"/>
                </a:solidFill>
              </a:rPr>
              <a:t> </a:t>
            </a:r>
            <a:r>
              <a:rPr lang="en-US" sz="900" err="1">
                <a:solidFill>
                  <a:schemeClr val="tx1"/>
                </a:solidFill>
              </a:rPr>
              <a:t>euismod</a:t>
            </a:r>
            <a:r>
              <a:rPr lang="en-US" sz="900">
                <a:solidFill>
                  <a:schemeClr val="tx1"/>
                </a:solidFill>
              </a:rPr>
              <a:t> </a:t>
            </a:r>
            <a:r>
              <a:rPr lang="en-US" sz="900" err="1">
                <a:solidFill>
                  <a:schemeClr val="tx1"/>
                </a:solidFill>
              </a:rPr>
              <a:t>tincidunt</a:t>
            </a:r>
            <a:r>
              <a:rPr lang="en-US" sz="900">
                <a:solidFill>
                  <a:schemeClr val="tx1"/>
                </a:solidFill>
              </a:rPr>
              <a:t>.</a:t>
            </a:r>
          </a:p>
        </p:txBody>
      </p:sp>
      <p:sp>
        <p:nvSpPr>
          <p:cNvPr id="17" name="Rectangle 16"/>
          <p:cNvSpPr/>
          <p:nvPr/>
        </p:nvSpPr>
        <p:spPr>
          <a:xfrm>
            <a:off x="773121" y="2142101"/>
            <a:ext cx="2045351" cy="5204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tIns="72000" bIns="72000" rtlCol="0" anchor="t" anchorCtr="0"/>
          <a:lstStyle/>
          <a:p>
            <a:pPr>
              <a:lnSpc>
                <a:spcPct val="114000"/>
              </a:lnSpc>
              <a:spcAft>
                <a:spcPts val="200"/>
              </a:spcAft>
            </a:pPr>
            <a:r>
              <a:rPr lang="en-US" sz="1000">
                <a:solidFill>
                  <a:schemeClr val="tx1"/>
                </a:solidFill>
                <a:ea typeface="Work Sans Medium" panose="020B0706030804020204" pitchFamily="34" charset="0"/>
                <a:cs typeface="Work Sans Medium" panose="020B0706030804020204" pitchFamily="34" charset="0"/>
              </a:rPr>
              <a:t>FINANCIAL CAPITAL</a:t>
            </a:r>
          </a:p>
          <a:p>
            <a:pPr>
              <a:lnSpc>
                <a:spcPct val="114000"/>
              </a:lnSpc>
            </a:pPr>
            <a:r>
              <a:rPr lang="en-US" sz="900" err="1">
                <a:solidFill>
                  <a:schemeClr val="tx1"/>
                </a:solidFill>
              </a:rPr>
              <a:t>Consectetuer</a:t>
            </a:r>
            <a:r>
              <a:rPr lang="en-US" sz="900">
                <a:solidFill>
                  <a:schemeClr val="tx1"/>
                </a:solidFill>
              </a:rPr>
              <a:t> </a:t>
            </a:r>
            <a:r>
              <a:rPr lang="en-US" sz="900" err="1">
                <a:solidFill>
                  <a:schemeClr val="tx1"/>
                </a:solidFill>
              </a:rPr>
              <a:t>adipiscing</a:t>
            </a:r>
            <a:r>
              <a:rPr lang="en-US" sz="900">
                <a:solidFill>
                  <a:schemeClr val="tx1"/>
                </a:solidFill>
              </a:rPr>
              <a:t> </a:t>
            </a:r>
            <a:r>
              <a:rPr lang="en-US" sz="900" err="1">
                <a:solidFill>
                  <a:schemeClr val="tx1"/>
                </a:solidFill>
              </a:rPr>
              <a:t>elit</a:t>
            </a:r>
            <a:endParaRPr lang="en-US" sz="900">
              <a:solidFill>
                <a:schemeClr val="tx1"/>
              </a:solidFill>
            </a:endParaRPr>
          </a:p>
        </p:txBody>
      </p:sp>
      <p:sp>
        <p:nvSpPr>
          <p:cNvPr id="18" name="Rectangle 17"/>
          <p:cNvSpPr/>
          <p:nvPr/>
        </p:nvSpPr>
        <p:spPr>
          <a:xfrm>
            <a:off x="773121" y="2781561"/>
            <a:ext cx="2045351" cy="5204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tIns="72000" bIns="72000" rtlCol="0" anchor="t" anchorCtr="0"/>
          <a:lstStyle/>
          <a:p>
            <a:pPr>
              <a:lnSpc>
                <a:spcPct val="114000"/>
              </a:lnSpc>
              <a:spcAft>
                <a:spcPts val="200"/>
              </a:spcAft>
            </a:pPr>
            <a:r>
              <a:rPr lang="en-US" sz="1000">
                <a:solidFill>
                  <a:schemeClr val="tx1"/>
                </a:solidFill>
                <a:ea typeface="Work Sans Medium" panose="020B0706030804020204" pitchFamily="34" charset="0"/>
                <a:cs typeface="Work Sans Medium" panose="020B0706030804020204" pitchFamily="34" charset="0"/>
              </a:rPr>
              <a:t>FINANCIAL CAPITAL</a:t>
            </a:r>
          </a:p>
          <a:p>
            <a:pPr>
              <a:lnSpc>
                <a:spcPct val="114000"/>
              </a:lnSpc>
            </a:pPr>
            <a:r>
              <a:rPr lang="en-US" sz="900" err="1">
                <a:solidFill>
                  <a:schemeClr val="tx1"/>
                </a:solidFill>
              </a:rPr>
              <a:t>Consectetuer</a:t>
            </a:r>
            <a:r>
              <a:rPr lang="en-US" sz="900">
                <a:solidFill>
                  <a:schemeClr val="tx1"/>
                </a:solidFill>
              </a:rPr>
              <a:t> </a:t>
            </a:r>
            <a:r>
              <a:rPr lang="en-US" sz="900" err="1">
                <a:solidFill>
                  <a:schemeClr val="tx1"/>
                </a:solidFill>
              </a:rPr>
              <a:t>adipiscing</a:t>
            </a:r>
            <a:r>
              <a:rPr lang="en-US" sz="900">
                <a:solidFill>
                  <a:schemeClr val="tx1"/>
                </a:solidFill>
              </a:rPr>
              <a:t> </a:t>
            </a:r>
            <a:r>
              <a:rPr lang="en-US" sz="900" err="1">
                <a:solidFill>
                  <a:schemeClr val="tx1"/>
                </a:solidFill>
              </a:rPr>
              <a:t>elit</a:t>
            </a:r>
            <a:endParaRPr lang="en-US" sz="900">
              <a:solidFill>
                <a:schemeClr val="tx1"/>
              </a:solidFill>
            </a:endParaRPr>
          </a:p>
        </p:txBody>
      </p:sp>
      <p:sp>
        <p:nvSpPr>
          <p:cNvPr id="19" name="Rectangle 18"/>
          <p:cNvSpPr/>
          <p:nvPr/>
        </p:nvSpPr>
        <p:spPr>
          <a:xfrm>
            <a:off x="773121" y="3429000"/>
            <a:ext cx="2045351" cy="5204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tIns="72000" bIns="72000" rtlCol="0" anchor="t" anchorCtr="0"/>
          <a:lstStyle/>
          <a:p>
            <a:pPr>
              <a:lnSpc>
                <a:spcPct val="114000"/>
              </a:lnSpc>
              <a:spcAft>
                <a:spcPts val="200"/>
              </a:spcAft>
            </a:pPr>
            <a:r>
              <a:rPr lang="en-US" sz="1000">
                <a:solidFill>
                  <a:schemeClr val="tx1"/>
                </a:solidFill>
                <a:ea typeface="Work Sans Medium" panose="020B0706030804020204" pitchFamily="34" charset="0"/>
                <a:cs typeface="Work Sans Medium" panose="020B0706030804020204" pitchFamily="34" charset="0"/>
              </a:rPr>
              <a:t>FINANCIAL CAPITAL</a:t>
            </a:r>
          </a:p>
          <a:p>
            <a:pPr>
              <a:lnSpc>
                <a:spcPct val="114000"/>
              </a:lnSpc>
            </a:pPr>
            <a:r>
              <a:rPr lang="en-US" sz="900" err="1">
                <a:solidFill>
                  <a:schemeClr val="tx1"/>
                </a:solidFill>
              </a:rPr>
              <a:t>Consectetuer</a:t>
            </a:r>
            <a:r>
              <a:rPr lang="en-US" sz="900">
                <a:solidFill>
                  <a:schemeClr val="tx1"/>
                </a:solidFill>
              </a:rPr>
              <a:t> </a:t>
            </a:r>
            <a:r>
              <a:rPr lang="en-US" sz="900" err="1">
                <a:solidFill>
                  <a:schemeClr val="tx1"/>
                </a:solidFill>
              </a:rPr>
              <a:t>adipiscing</a:t>
            </a:r>
            <a:r>
              <a:rPr lang="en-US" sz="900">
                <a:solidFill>
                  <a:schemeClr val="tx1"/>
                </a:solidFill>
              </a:rPr>
              <a:t> </a:t>
            </a:r>
            <a:r>
              <a:rPr lang="en-US" sz="900" err="1">
                <a:solidFill>
                  <a:schemeClr val="tx1"/>
                </a:solidFill>
              </a:rPr>
              <a:t>elit</a:t>
            </a:r>
            <a:endParaRPr lang="en-US" sz="900">
              <a:solidFill>
                <a:schemeClr val="tx1"/>
              </a:solidFill>
            </a:endParaRPr>
          </a:p>
        </p:txBody>
      </p:sp>
      <p:sp>
        <p:nvSpPr>
          <p:cNvPr id="20" name="Rectangle 19"/>
          <p:cNvSpPr/>
          <p:nvPr/>
        </p:nvSpPr>
        <p:spPr>
          <a:xfrm>
            <a:off x="773121" y="4068460"/>
            <a:ext cx="2045351" cy="5204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tIns="72000" bIns="72000" rtlCol="0" anchor="t" anchorCtr="0"/>
          <a:lstStyle/>
          <a:p>
            <a:pPr>
              <a:lnSpc>
                <a:spcPct val="114000"/>
              </a:lnSpc>
              <a:spcAft>
                <a:spcPts val="200"/>
              </a:spcAft>
            </a:pPr>
            <a:r>
              <a:rPr lang="en-US" sz="1000">
                <a:solidFill>
                  <a:schemeClr val="tx1"/>
                </a:solidFill>
                <a:ea typeface="Work Sans Medium" panose="020B0706030804020204" pitchFamily="34" charset="0"/>
                <a:cs typeface="Work Sans Medium" panose="020B0706030804020204" pitchFamily="34" charset="0"/>
              </a:rPr>
              <a:t>FINANCIAL CAPITAL</a:t>
            </a:r>
          </a:p>
          <a:p>
            <a:pPr>
              <a:lnSpc>
                <a:spcPct val="114000"/>
              </a:lnSpc>
            </a:pPr>
            <a:r>
              <a:rPr lang="en-US" sz="900" err="1">
                <a:solidFill>
                  <a:schemeClr val="tx1"/>
                </a:solidFill>
              </a:rPr>
              <a:t>Consectetuer</a:t>
            </a:r>
            <a:r>
              <a:rPr lang="en-US" sz="900">
                <a:solidFill>
                  <a:schemeClr val="tx1"/>
                </a:solidFill>
              </a:rPr>
              <a:t> </a:t>
            </a:r>
            <a:r>
              <a:rPr lang="en-US" sz="900" err="1">
                <a:solidFill>
                  <a:schemeClr val="tx1"/>
                </a:solidFill>
              </a:rPr>
              <a:t>adipiscing</a:t>
            </a:r>
            <a:r>
              <a:rPr lang="en-US" sz="900">
                <a:solidFill>
                  <a:schemeClr val="tx1"/>
                </a:solidFill>
              </a:rPr>
              <a:t> </a:t>
            </a:r>
            <a:r>
              <a:rPr lang="en-US" sz="900" err="1">
                <a:solidFill>
                  <a:schemeClr val="tx1"/>
                </a:solidFill>
              </a:rPr>
              <a:t>elit</a:t>
            </a:r>
            <a:endParaRPr lang="en-US" sz="900">
              <a:solidFill>
                <a:schemeClr val="tx1"/>
              </a:solidFill>
            </a:endParaRPr>
          </a:p>
        </p:txBody>
      </p:sp>
      <p:sp>
        <p:nvSpPr>
          <p:cNvPr id="21" name="Rectangle 20"/>
          <p:cNvSpPr/>
          <p:nvPr/>
        </p:nvSpPr>
        <p:spPr>
          <a:xfrm>
            <a:off x="773121" y="4728731"/>
            <a:ext cx="2045351" cy="5204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tIns="72000" bIns="72000" rtlCol="0" anchor="t" anchorCtr="0"/>
          <a:lstStyle/>
          <a:p>
            <a:pPr>
              <a:lnSpc>
                <a:spcPct val="114000"/>
              </a:lnSpc>
              <a:spcAft>
                <a:spcPts val="200"/>
              </a:spcAft>
            </a:pPr>
            <a:r>
              <a:rPr lang="en-US" sz="1000">
                <a:solidFill>
                  <a:schemeClr val="tx1"/>
                </a:solidFill>
                <a:ea typeface="Work Sans Medium" panose="020B0706030804020204" pitchFamily="34" charset="0"/>
                <a:cs typeface="Work Sans Medium" panose="020B0706030804020204" pitchFamily="34" charset="0"/>
              </a:rPr>
              <a:t>FINANCIAL CAPITAL</a:t>
            </a:r>
          </a:p>
          <a:p>
            <a:pPr>
              <a:lnSpc>
                <a:spcPct val="114000"/>
              </a:lnSpc>
            </a:pPr>
            <a:r>
              <a:rPr lang="en-US" sz="900" err="1">
                <a:solidFill>
                  <a:schemeClr val="tx1"/>
                </a:solidFill>
              </a:rPr>
              <a:t>Consectetuer</a:t>
            </a:r>
            <a:r>
              <a:rPr lang="en-US" sz="900">
                <a:solidFill>
                  <a:schemeClr val="tx1"/>
                </a:solidFill>
              </a:rPr>
              <a:t> </a:t>
            </a:r>
            <a:r>
              <a:rPr lang="en-US" sz="900" err="1">
                <a:solidFill>
                  <a:schemeClr val="tx1"/>
                </a:solidFill>
              </a:rPr>
              <a:t>adipiscing</a:t>
            </a:r>
            <a:r>
              <a:rPr lang="en-US" sz="900">
                <a:solidFill>
                  <a:schemeClr val="tx1"/>
                </a:solidFill>
              </a:rPr>
              <a:t> </a:t>
            </a:r>
            <a:r>
              <a:rPr lang="en-US" sz="900" err="1">
                <a:solidFill>
                  <a:schemeClr val="tx1"/>
                </a:solidFill>
              </a:rPr>
              <a:t>elit</a:t>
            </a:r>
            <a:endParaRPr lang="en-US" sz="900">
              <a:solidFill>
                <a:schemeClr val="tx1"/>
              </a:solidFill>
            </a:endParaRPr>
          </a:p>
        </p:txBody>
      </p:sp>
      <p:sp>
        <p:nvSpPr>
          <p:cNvPr id="22" name="Rectangle 21"/>
          <p:cNvSpPr/>
          <p:nvPr/>
        </p:nvSpPr>
        <p:spPr>
          <a:xfrm>
            <a:off x="773121" y="5368191"/>
            <a:ext cx="2045351" cy="5204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tIns="72000" bIns="72000" rtlCol="0" anchor="t" anchorCtr="0"/>
          <a:lstStyle/>
          <a:p>
            <a:pPr>
              <a:lnSpc>
                <a:spcPct val="114000"/>
              </a:lnSpc>
              <a:spcAft>
                <a:spcPts val="200"/>
              </a:spcAft>
            </a:pPr>
            <a:r>
              <a:rPr lang="en-US" sz="1000">
                <a:solidFill>
                  <a:schemeClr val="tx1"/>
                </a:solidFill>
                <a:ea typeface="Work Sans Medium" panose="020B0706030804020204" pitchFamily="34" charset="0"/>
                <a:cs typeface="Work Sans Medium" panose="020B0706030804020204" pitchFamily="34" charset="0"/>
              </a:rPr>
              <a:t>FINANCIAL CAPITAL</a:t>
            </a:r>
          </a:p>
          <a:p>
            <a:pPr>
              <a:lnSpc>
                <a:spcPct val="114000"/>
              </a:lnSpc>
            </a:pPr>
            <a:r>
              <a:rPr lang="en-US" sz="900" err="1">
                <a:solidFill>
                  <a:schemeClr val="tx1"/>
                </a:solidFill>
              </a:rPr>
              <a:t>Consectetuer</a:t>
            </a:r>
            <a:r>
              <a:rPr lang="en-US" sz="900">
                <a:solidFill>
                  <a:schemeClr val="tx1"/>
                </a:solidFill>
              </a:rPr>
              <a:t> </a:t>
            </a:r>
            <a:r>
              <a:rPr lang="en-US" sz="900" err="1">
                <a:solidFill>
                  <a:schemeClr val="tx1"/>
                </a:solidFill>
              </a:rPr>
              <a:t>adipiscing</a:t>
            </a:r>
            <a:r>
              <a:rPr lang="en-US" sz="900">
                <a:solidFill>
                  <a:schemeClr val="tx1"/>
                </a:solidFill>
              </a:rPr>
              <a:t> </a:t>
            </a:r>
            <a:r>
              <a:rPr lang="en-US" sz="900" err="1">
                <a:solidFill>
                  <a:schemeClr val="tx1"/>
                </a:solidFill>
              </a:rPr>
              <a:t>elit</a:t>
            </a:r>
            <a:endParaRPr lang="en-US" sz="900">
              <a:solidFill>
                <a:schemeClr val="tx1"/>
              </a:solidFill>
            </a:endParaRPr>
          </a:p>
        </p:txBody>
      </p:sp>
      <p:grpSp>
        <p:nvGrpSpPr>
          <p:cNvPr id="54" name="Group 53"/>
          <p:cNvGrpSpPr/>
          <p:nvPr/>
        </p:nvGrpSpPr>
        <p:grpSpPr>
          <a:xfrm>
            <a:off x="4945628" y="2706605"/>
            <a:ext cx="2303546" cy="2303546"/>
            <a:chOff x="4945628" y="2706605"/>
            <a:chExt cx="2303546" cy="2303546"/>
          </a:xfrm>
        </p:grpSpPr>
        <p:sp>
          <p:nvSpPr>
            <p:cNvPr id="50" name="Arc 49"/>
            <p:cNvSpPr/>
            <p:nvPr/>
          </p:nvSpPr>
          <p:spPr>
            <a:xfrm>
              <a:off x="4945628" y="2706605"/>
              <a:ext cx="2303546" cy="2303546"/>
            </a:xfrm>
            <a:prstGeom prst="arc">
              <a:avLst>
                <a:gd name="adj1" fmla="val 19248817"/>
                <a:gd name="adj2" fmla="val 1008037"/>
              </a:avLst>
            </a:prstGeom>
            <a:ln w="19050">
              <a:solidFill>
                <a:schemeClr val="tx1"/>
              </a:solidFill>
              <a:tailEnd type="arrow"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1" name="Arc 50"/>
            <p:cNvSpPr/>
            <p:nvPr/>
          </p:nvSpPr>
          <p:spPr>
            <a:xfrm>
              <a:off x="4945628" y="2706605"/>
              <a:ext cx="2303546" cy="2303546"/>
            </a:xfrm>
            <a:prstGeom prst="arc">
              <a:avLst>
                <a:gd name="adj1" fmla="val 2678484"/>
                <a:gd name="adj2" fmla="val 6458544"/>
              </a:avLst>
            </a:prstGeom>
            <a:ln w="19050">
              <a:solidFill>
                <a:schemeClr val="tx1"/>
              </a:solidFill>
              <a:tailEnd type="arrow"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2" name="Arc 51"/>
            <p:cNvSpPr/>
            <p:nvPr/>
          </p:nvSpPr>
          <p:spPr>
            <a:xfrm>
              <a:off x="4945628" y="2706605"/>
              <a:ext cx="2303546" cy="2303546"/>
            </a:xfrm>
            <a:prstGeom prst="arc">
              <a:avLst>
                <a:gd name="adj1" fmla="val 8170680"/>
                <a:gd name="adj2" fmla="val 11944594"/>
              </a:avLst>
            </a:prstGeom>
            <a:ln w="19050">
              <a:solidFill>
                <a:schemeClr val="tx1"/>
              </a:solidFill>
              <a:tailEnd type="arrow"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3" name="Arc 52"/>
            <p:cNvSpPr/>
            <p:nvPr/>
          </p:nvSpPr>
          <p:spPr>
            <a:xfrm>
              <a:off x="4945628" y="2706605"/>
              <a:ext cx="2303546" cy="2303546"/>
            </a:xfrm>
            <a:prstGeom prst="arc">
              <a:avLst>
                <a:gd name="adj1" fmla="val 13966600"/>
                <a:gd name="adj2" fmla="val 17245056"/>
              </a:avLst>
            </a:prstGeom>
            <a:ln w="19050">
              <a:solidFill>
                <a:schemeClr val="tx1"/>
              </a:solidFill>
              <a:tailEnd type="arrow"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55" name="TextBox 54"/>
          <p:cNvSpPr txBox="1"/>
          <p:nvPr/>
        </p:nvSpPr>
        <p:spPr>
          <a:xfrm>
            <a:off x="5157227" y="3399936"/>
            <a:ext cx="1877546" cy="892296"/>
          </a:xfrm>
          <a:prstGeom prst="rect">
            <a:avLst/>
          </a:prstGeom>
          <a:noFill/>
        </p:spPr>
        <p:txBody>
          <a:bodyPr wrap="square" rtlCol="0">
            <a:spAutoFit/>
          </a:bodyPr>
          <a:lstStyle/>
          <a:p>
            <a:pPr algn="ctr">
              <a:lnSpc>
                <a:spcPct val="110000"/>
              </a:lnSpc>
            </a:pPr>
            <a:r>
              <a:rPr lang="en-US" sz="1200"/>
              <a:t>Lorem ipsum dolor</a:t>
            </a:r>
          </a:p>
          <a:p>
            <a:pPr algn="ctr">
              <a:lnSpc>
                <a:spcPct val="110000"/>
              </a:lnSpc>
            </a:pPr>
            <a:r>
              <a:rPr lang="en-US" sz="1200"/>
              <a:t>sit </a:t>
            </a:r>
            <a:r>
              <a:rPr lang="en-US" sz="1200" err="1"/>
              <a:t>amet</a:t>
            </a:r>
            <a:r>
              <a:rPr lang="en-US" sz="1200"/>
              <a:t>, </a:t>
            </a:r>
            <a:r>
              <a:rPr lang="en-US" sz="1200" err="1"/>
              <a:t>consec</a:t>
            </a:r>
            <a:endParaRPr lang="en-US" sz="1200"/>
          </a:p>
          <a:p>
            <a:pPr algn="ctr">
              <a:lnSpc>
                <a:spcPct val="110000"/>
              </a:lnSpc>
            </a:pPr>
            <a:r>
              <a:rPr lang="en-US" sz="1200" err="1"/>
              <a:t>tetuer</a:t>
            </a:r>
            <a:r>
              <a:rPr lang="en-US" sz="1200"/>
              <a:t> </a:t>
            </a:r>
            <a:r>
              <a:rPr lang="en-US" sz="1200" err="1">
                <a:ea typeface="Work Sans Medium" panose="020B0706030804020204" pitchFamily="34" charset="0"/>
                <a:cs typeface="Work Sans Medium" panose="020B0706030804020204" pitchFamily="34" charset="0"/>
              </a:rPr>
              <a:t>adipiscing</a:t>
            </a:r>
            <a:r>
              <a:rPr lang="en-US" sz="1200">
                <a:ea typeface="Work Sans Medium" panose="020B0706030804020204" pitchFamily="34" charset="0"/>
                <a:cs typeface="Work Sans Medium" panose="020B0706030804020204" pitchFamily="34" charset="0"/>
              </a:rPr>
              <a:t> </a:t>
            </a:r>
            <a:r>
              <a:rPr lang="en-US" sz="1200" err="1">
                <a:ea typeface="Work Sans Medium" panose="020B0706030804020204" pitchFamily="34" charset="0"/>
                <a:cs typeface="Work Sans Medium" panose="020B0706030804020204" pitchFamily="34" charset="0"/>
              </a:rPr>
              <a:t>elit</a:t>
            </a:r>
            <a:r>
              <a:rPr lang="en-US" sz="1200">
                <a:ea typeface="Work Sans Medium" panose="020B0706030804020204" pitchFamily="34" charset="0"/>
                <a:cs typeface="Work Sans Medium" panose="020B0706030804020204" pitchFamily="34" charset="0"/>
              </a:rPr>
              <a:t>, </a:t>
            </a:r>
            <a:r>
              <a:rPr lang="en-US" sz="1200" err="1">
                <a:ea typeface="Work Sans Medium" panose="020B0706030804020204" pitchFamily="34" charset="0"/>
                <a:cs typeface="Work Sans Medium" panose="020B0706030804020204" pitchFamily="34" charset="0"/>
              </a:rPr>
              <a:t>sed</a:t>
            </a:r>
            <a:r>
              <a:rPr lang="en-US" sz="1200">
                <a:ea typeface="Work Sans Medium" panose="020B0706030804020204" pitchFamily="34" charset="0"/>
                <a:cs typeface="Work Sans Medium" panose="020B0706030804020204" pitchFamily="34" charset="0"/>
              </a:rPr>
              <a:t> </a:t>
            </a:r>
            <a:r>
              <a:rPr lang="en-US" sz="1200" err="1">
                <a:ea typeface="Work Sans Medium" panose="020B0706030804020204" pitchFamily="34" charset="0"/>
                <a:cs typeface="Work Sans Medium" panose="020B0706030804020204" pitchFamily="34" charset="0"/>
              </a:rPr>
              <a:t>diam</a:t>
            </a:r>
            <a:endParaRPr lang="en-US" sz="1200">
              <a:ea typeface="Work Sans Medium" panose="020B0706030804020204" pitchFamily="34" charset="0"/>
              <a:cs typeface="Work Sans Medium" panose="020B0706030804020204" pitchFamily="34" charset="0"/>
            </a:endParaRPr>
          </a:p>
        </p:txBody>
      </p:sp>
      <p:cxnSp>
        <p:nvCxnSpPr>
          <p:cNvPr id="57" name="Straight Arrow Connector 56"/>
          <p:cNvCxnSpPr/>
          <p:nvPr/>
        </p:nvCxnSpPr>
        <p:spPr>
          <a:xfrm flipH="1">
            <a:off x="3152775" y="1907669"/>
            <a:ext cx="6499226" cy="0"/>
          </a:xfrm>
          <a:prstGeom prst="straightConnector1">
            <a:avLst/>
          </a:prstGeom>
          <a:ln w="19050">
            <a:solidFill>
              <a:schemeClr val="tx1"/>
            </a:solidFill>
            <a:headEnd type="diamond" w="lg" len="lg"/>
            <a:tailEnd type="arrow" w="lg" len="med"/>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p:nvPr/>
        </p:nvCxnSpPr>
        <p:spPr>
          <a:xfrm flipH="1">
            <a:off x="3152775" y="5822444"/>
            <a:ext cx="6499226" cy="0"/>
          </a:xfrm>
          <a:prstGeom prst="straightConnector1">
            <a:avLst/>
          </a:prstGeom>
          <a:ln w="19050">
            <a:solidFill>
              <a:schemeClr val="tx1"/>
            </a:solidFill>
            <a:headEnd type="diamond" w="lg" len="lg"/>
            <a:tailEnd type="arrow" w="lg" len="med"/>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p:nvPr/>
        </p:nvCxnSpPr>
        <p:spPr>
          <a:xfrm>
            <a:off x="2974848" y="3865303"/>
            <a:ext cx="1263777" cy="0"/>
          </a:xfrm>
          <a:prstGeom prst="straightConnector1">
            <a:avLst/>
          </a:prstGeom>
          <a:ln w="19050">
            <a:solidFill>
              <a:schemeClr val="tx1"/>
            </a:solidFill>
            <a:headEnd type="diamond" w="lg" len="lg"/>
            <a:tailEnd type="arrow" w="lg" len="med"/>
          </a:ln>
        </p:spPr>
        <p:style>
          <a:lnRef idx="1">
            <a:schemeClr val="accent1"/>
          </a:lnRef>
          <a:fillRef idx="0">
            <a:schemeClr val="accent1"/>
          </a:fillRef>
          <a:effectRef idx="0">
            <a:schemeClr val="accent1"/>
          </a:effectRef>
          <a:fontRef idx="minor">
            <a:schemeClr val="tx1"/>
          </a:fontRef>
        </p:style>
      </p:cxnSp>
      <p:grpSp>
        <p:nvGrpSpPr>
          <p:cNvPr id="67" name="Group 66"/>
          <p:cNvGrpSpPr/>
          <p:nvPr/>
        </p:nvGrpSpPr>
        <p:grpSpPr>
          <a:xfrm>
            <a:off x="7754111" y="2622550"/>
            <a:ext cx="1758189" cy="2470150"/>
            <a:chOff x="7754111" y="2622550"/>
            <a:chExt cx="1758189" cy="2470150"/>
          </a:xfrm>
        </p:grpSpPr>
        <p:sp>
          <p:nvSpPr>
            <p:cNvPr id="62" name="Freeform 61"/>
            <p:cNvSpPr/>
            <p:nvPr/>
          </p:nvSpPr>
          <p:spPr>
            <a:xfrm>
              <a:off x="8699500" y="2622550"/>
              <a:ext cx="812800" cy="2470150"/>
            </a:xfrm>
            <a:custGeom>
              <a:avLst/>
              <a:gdLst>
                <a:gd name="connsiteX0" fmla="*/ 806450 w 812800"/>
                <a:gd name="connsiteY0" fmla="*/ 0 h 2470150"/>
                <a:gd name="connsiteX1" fmla="*/ 0 w 812800"/>
                <a:gd name="connsiteY1" fmla="*/ 0 h 2470150"/>
                <a:gd name="connsiteX2" fmla="*/ 0 w 812800"/>
                <a:gd name="connsiteY2" fmla="*/ 2470150 h 2470150"/>
                <a:gd name="connsiteX3" fmla="*/ 812800 w 812800"/>
                <a:gd name="connsiteY3" fmla="*/ 2470150 h 2470150"/>
              </a:gdLst>
              <a:ahLst/>
              <a:cxnLst>
                <a:cxn ang="0">
                  <a:pos x="connsiteX0" y="connsiteY0"/>
                </a:cxn>
                <a:cxn ang="0">
                  <a:pos x="connsiteX1" y="connsiteY1"/>
                </a:cxn>
                <a:cxn ang="0">
                  <a:pos x="connsiteX2" y="connsiteY2"/>
                </a:cxn>
                <a:cxn ang="0">
                  <a:pos x="connsiteX3" y="connsiteY3"/>
                </a:cxn>
              </a:cxnLst>
              <a:rect l="l" t="t" r="r" b="b"/>
              <a:pathLst>
                <a:path w="812800" h="2470150">
                  <a:moveTo>
                    <a:pt x="806450" y="0"/>
                  </a:moveTo>
                  <a:lnTo>
                    <a:pt x="0" y="0"/>
                  </a:lnTo>
                  <a:lnTo>
                    <a:pt x="0" y="2470150"/>
                  </a:lnTo>
                  <a:lnTo>
                    <a:pt x="812800" y="2470150"/>
                  </a:lnTo>
                </a:path>
              </a:pathLst>
            </a:custGeom>
            <a:noFill/>
            <a:ln w="19050">
              <a:solidFill>
                <a:schemeClr val="tx1"/>
              </a:solidFill>
              <a:headEnd type="arrow" w="lg" len="med"/>
              <a:tailEnd type="arrow"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6" name="Straight Connector 65"/>
            <p:cNvCxnSpPr/>
            <p:nvPr/>
          </p:nvCxnSpPr>
          <p:spPr>
            <a:xfrm>
              <a:off x="7754111" y="3857625"/>
              <a:ext cx="945389" cy="0"/>
            </a:xfrm>
            <a:prstGeom prst="line">
              <a:avLst/>
            </a:prstGeom>
            <a:ln w="19050">
              <a:solidFill>
                <a:schemeClr val="tx1"/>
              </a:solidFill>
              <a:headEnd type="diamond" w="lg" len="lg"/>
            </a:ln>
          </p:spPr>
          <p:style>
            <a:lnRef idx="1">
              <a:schemeClr val="accent1"/>
            </a:lnRef>
            <a:fillRef idx="0">
              <a:schemeClr val="accent1"/>
            </a:fillRef>
            <a:effectRef idx="0">
              <a:schemeClr val="accent1"/>
            </a:effectRef>
            <a:fontRef idx="minor">
              <a:schemeClr val="tx1"/>
            </a:fontRef>
          </p:style>
        </p:cxnSp>
      </p:grpSp>
      <p:sp>
        <p:nvSpPr>
          <p:cNvPr id="41" name="Slide Number Placeholder 40">
            <a:extLst>
              <a:ext uri="{FF2B5EF4-FFF2-40B4-BE49-F238E27FC236}">
                <a16:creationId xmlns:a16="http://schemas.microsoft.com/office/drawing/2014/main" id="{EA90A817-7FD3-486D-82CB-AD13E6148515}"/>
              </a:ext>
            </a:extLst>
          </p:cNvPr>
          <p:cNvSpPr>
            <a:spLocks noGrp="1"/>
          </p:cNvSpPr>
          <p:nvPr>
            <p:ph type="sldNum" sz="quarter" idx="10"/>
          </p:nvPr>
        </p:nvSpPr>
        <p:spPr/>
        <p:txBody>
          <a:bodyPr/>
          <a:lstStyle/>
          <a:p>
            <a:fld id="{4E6DB2D9-BBD8-435B-B34A-9B8472CE273E}" type="slidenum">
              <a:rPr lang="en-US" smtClean="0"/>
              <a:pPr/>
              <a:t>66</a:t>
            </a:fld>
            <a:endParaRPr lang="en-US"/>
          </a:p>
        </p:txBody>
      </p:sp>
      <p:sp>
        <p:nvSpPr>
          <p:cNvPr id="42" name="Date Placeholder 41">
            <a:extLst>
              <a:ext uri="{FF2B5EF4-FFF2-40B4-BE49-F238E27FC236}">
                <a16:creationId xmlns:a16="http://schemas.microsoft.com/office/drawing/2014/main" id="{DA43B8AB-9878-490B-9FC1-B28678BB1FF1}"/>
              </a:ext>
            </a:extLst>
          </p:cNvPr>
          <p:cNvSpPr>
            <a:spLocks noGrp="1"/>
          </p:cNvSpPr>
          <p:nvPr>
            <p:ph type="dt" sz="half" idx="13"/>
          </p:nvPr>
        </p:nvSpPr>
        <p:spPr/>
        <p:txBody>
          <a:bodyPr/>
          <a:lstStyle/>
          <a:p>
            <a:fld id="{0CEE6312-51CD-45A6-A680-338A642C59CC}" type="datetime1">
              <a:rPr lang="en-US" smtClean="0"/>
              <a:t>7/24/2019</a:t>
            </a:fld>
            <a:endParaRPr lang="en-US"/>
          </a:p>
        </p:txBody>
      </p:sp>
      <p:grpSp>
        <p:nvGrpSpPr>
          <p:cNvPr id="69" name="Group 68">
            <a:extLst>
              <a:ext uri="{FF2B5EF4-FFF2-40B4-BE49-F238E27FC236}">
                <a16:creationId xmlns:a16="http://schemas.microsoft.com/office/drawing/2014/main" id="{6BDF1DBF-11AA-4F65-8B52-E1A1BBFC149E}"/>
              </a:ext>
            </a:extLst>
          </p:cNvPr>
          <p:cNvGrpSpPr>
            <a:grpSpLocks noChangeAspect="1"/>
          </p:cNvGrpSpPr>
          <p:nvPr/>
        </p:nvGrpSpPr>
        <p:grpSpPr>
          <a:xfrm>
            <a:off x="5025512" y="2797675"/>
            <a:ext cx="514800" cy="514800"/>
            <a:chOff x="7030150" y="1656000"/>
            <a:chExt cx="947338" cy="947338"/>
          </a:xfrm>
        </p:grpSpPr>
        <p:sp>
          <p:nvSpPr>
            <p:cNvPr id="70" name="Rectangle 69">
              <a:extLst>
                <a:ext uri="{FF2B5EF4-FFF2-40B4-BE49-F238E27FC236}">
                  <a16:creationId xmlns:a16="http://schemas.microsoft.com/office/drawing/2014/main" id="{7F85D55A-A622-4C60-96F6-77E59BEE6981}"/>
                </a:ext>
              </a:extLst>
            </p:cNvPr>
            <p:cNvSpPr>
              <a:spLocks noChangeAspect="1"/>
            </p:cNvSpPr>
            <p:nvPr/>
          </p:nvSpPr>
          <p:spPr>
            <a:xfrm>
              <a:off x="7030150" y="1656000"/>
              <a:ext cx="947338" cy="9473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Freeform 172">
              <a:extLst>
                <a:ext uri="{FF2B5EF4-FFF2-40B4-BE49-F238E27FC236}">
                  <a16:creationId xmlns:a16="http://schemas.microsoft.com/office/drawing/2014/main" id="{76596115-0C11-4EA9-9831-0432A4CF0542}"/>
                </a:ext>
              </a:extLst>
            </p:cNvPr>
            <p:cNvSpPr>
              <a:spLocks noChangeAspect="1" noEditPoints="1"/>
            </p:cNvSpPr>
            <p:nvPr/>
          </p:nvSpPr>
          <p:spPr bwMode="auto">
            <a:xfrm>
              <a:off x="7268339" y="1834469"/>
              <a:ext cx="470961" cy="590400"/>
            </a:xfrm>
            <a:custGeom>
              <a:avLst/>
              <a:gdLst>
                <a:gd name="T0" fmla="*/ 602 w 602"/>
                <a:gd name="T1" fmla="*/ 223 h 754"/>
                <a:gd name="T2" fmla="*/ 602 w 602"/>
                <a:gd name="T3" fmla="*/ 567 h 754"/>
                <a:gd name="T4" fmla="*/ 494 w 602"/>
                <a:gd name="T5" fmla="*/ 567 h 754"/>
                <a:gd name="T6" fmla="*/ 494 w 602"/>
                <a:gd name="T7" fmla="*/ 269 h 754"/>
                <a:gd name="T8" fmla="*/ 329 w 602"/>
                <a:gd name="T9" fmla="*/ 108 h 754"/>
                <a:gd name="T10" fmla="*/ 108 w 602"/>
                <a:gd name="T11" fmla="*/ 108 h 754"/>
                <a:gd name="T12" fmla="*/ 108 w 602"/>
                <a:gd name="T13" fmla="*/ 645 h 754"/>
                <a:gd name="T14" fmla="*/ 414 w 602"/>
                <a:gd name="T15" fmla="*/ 645 h 754"/>
                <a:gd name="T16" fmla="*/ 414 w 602"/>
                <a:gd name="T17" fmla="*/ 753 h 754"/>
                <a:gd name="T18" fmla="*/ 0 w 602"/>
                <a:gd name="T19" fmla="*/ 753 h 754"/>
                <a:gd name="T20" fmla="*/ 0 w 602"/>
                <a:gd name="T21" fmla="*/ 0 h 754"/>
                <a:gd name="T22" fmla="*/ 373 w 602"/>
                <a:gd name="T23" fmla="*/ 0 h 754"/>
                <a:gd name="T24" fmla="*/ 602 w 602"/>
                <a:gd name="T25" fmla="*/ 223 h 754"/>
                <a:gd name="T26" fmla="*/ 548 w 602"/>
                <a:gd name="T27" fmla="*/ 646 h 754"/>
                <a:gd name="T28" fmla="*/ 494 w 602"/>
                <a:gd name="T29" fmla="*/ 700 h 754"/>
                <a:gd name="T30" fmla="*/ 548 w 602"/>
                <a:gd name="T31" fmla="*/ 754 h 754"/>
                <a:gd name="T32" fmla="*/ 602 w 602"/>
                <a:gd name="T33" fmla="*/ 700 h 754"/>
                <a:gd name="T34" fmla="*/ 548 w 602"/>
                <a:gd name="T35" fmla="*/ 646 h 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02" h="754">
                  <a:moveTo>
                    <a:pt x="602" y="223"/>
                  </a:moveTo>
                  <a:cubicBezTo>
                    <a:pt x="602" y="567"/>
                    <a:pt x="602" y="567"/>
                    <a:pt x="602" y="567"/>
                  </a:cubicBezTo>
                  <a:cubicBezTo>
                    <a:pt x="494" y="567"/>
                    <a:pt x="494" y="567"/>
                    <a:pt x="494" y="567"/>
                  </a:cubicBezTo>
                  <a:cubicBezTo>
                    <a:pt x="494" y="269"/>
                    <a:pt x="494" y="269"/>
                    <a:pt x="494" y="269"/>
                  </a:cubicBezTo>
                  <a:cubicBezTo>
                    <a:pt x="329" y="108"/>
                    <a:pt x="329" y="108"/>
                    <a:pt x="329" y="108"/>
                  </a:cubicBezTo>
                  <a:cubicBezTo>
                    <a:pt x="108" y="108"/>
                    <a:pt x="108" y="108"/>
                    <a:pt x="108" y="108"/>
                  </a:cubicBezTo>
                  <a:cubicBezTo>
                    <a:pt x="108" y="645"/>
                    <a:pt x="108" y="645"/>
                    <a:pt x="108" y="645"/>
                  </a:cubicBezTo>
                  <a:cubicBezTo>
                    <a:pt x="414" y="645"/>
                    <a:pt x="414" y="645"/>
                    <a:pt x="414" y="645"/>
                  </a:cubicBezTo>
                  <a:cubicBezTo>
                    <a:pt x="414" y="753"/>
                    <a:pt x="414" y="753"/>
                    <a:pt x="414" y="753"/>
                  </a:cubicBezTo>
                  <a:cubicBezTo>
                    <a:pt x="0" y="753"/>
                    <a:pt x="0" y="753"/>
                    <a:pt x="0" y="753"/>
                  </a:cubicBezTo>
                  <a:cubicBezTo>
                    <a:pt x="0" y="0"/>
                    <a:pt x="0" y="0"/>
                    <a:pt x="0" y="0"/>
                  </a:cubicBezTo>
                  <a:cubicBezTo>
                    <a:pt x="373" y="0"/>
                    <a:pt x="373" y="0"/>
                    <a:pt x="373" y="0"/>
                  </a:cubicBezTo>
                  <a:lnTo>
                    <a:pt x="602" y="223"/>
                  </a:lnTo>
                  <a:close/>
                  <a:moveTo>
                    <a:pt x="548" y="646"/>
                  </a:moveTo>
                  <a:cubicBezTo>
                    <a:pt x="518" y="646"/>
                    <a:pt x="494" y="670"/>
                    <a:pt x="494" y="700"/>
                  </a:cubicBezTo>
                  <a:cubicBezTo>
                    <a:pt x="494" y="730"/>
                    <a:pt x="518" y="754"/>
                    <a:pt x="548" y="754"/>
                  </a:cubicBezTo>
                  <a:cubicBezTo>
                    <a:pt x="578" y="754"/>
                    <a:pt x="602" y="730"/>
                    <a:pt x="602" y="700"/>
                  </a:cubicBezTo>
                  <a:cubicBezTo>
                    <a:pt x="602" y="670"/>
                    <a:pt x="578" y="646"/>
                    <a:pt x="548" y="646"/>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72" name="Group 71">
            <a:extLst>
              <a:ext uri="{FF2B5EF4-FFF2-40B4-BE49-F238E27FC236}">
                <a16:creationId xmlns:a16="http://schemas.microsoft.com/office/drawing/2014/main" id="{DF034B41-9668-4DA3-B04D-118A4DD507C2}"/>
              </a:ext>
            </a:extLst>
          </p:cNvPr>
          <p:cNvGrpSpPr>
            <a:grpSpLocks noChangeAspect="1"/>
          </p:cNvGrpSpPr>
          <p:nvPr/>
        </p:nvGrpSpPr>
        <p:grpSpPr>
          <a:xfrm>
            <a:off x="6635416" y="2786393"/>
            <a:ext cx="514800" cy="514800"/>
            <a:chOff x="1315586" y="3197541"/>
            <a:chExt cx="947338" cy="947338"/>
          </a:xfrm>
        </p:grpSpPr>
        <p:sp>
          <p:nvSpPr>
            <p:cNvPr id="73" name="Rectangle 72">
              <a:extLst>
                <a:ext uri="{FF2B5EF4-FFF2-40B4-BE49-F238E27FC236}">
                  <a16:creationId xmlns:a16="http://schemas.microsoft.com/office/drawing/2014/main" id="{F6735439-6B35-48D5-A9C1-A228516F4A1A}"/>
                </a:ext>
              </a:extLst>
            </p:cNvPr>
            <p:cNvSpPr>
              <a:spLocks noChangeAspect="1"/>
            </p:cNvSpPr>
            <p:nvPr/>
          </p:nvSpPr>
          <p:spPr>
            <a:xfrm>
              <a:off x="1315586" y="3197541"/>
              <a:ext cx="947338" cy="9473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Freeform 27">
              <a:extLst>
                <a:ext uri="{FF2B5EF4-FFF2-40B4-BE49-F238E27FC236}">
                  <a16:creationId xmlns:a16="http://schemas.microsoft.com/office/drawing/2014/main" id="{76F1DF31-6D36-46D2-A80F-F75C2326D3B5}"/>
                </a:ext>
              </a:extLst>
            </p:cNvPr>
            <p:cNvSpPr>
              <a:spLocks noChangeAspect="1" noEditPoints="1"/>
            </p:cNvSpPr>
            <p:nvPr/>
          </p:nvSpPr>
          <p:spPr bwMode="auto">
            <a:xfrm>
              <a:off x="1575406" y="3453410"/>
              <a:ext cx="427698" cy="435600"/>
            </a:xfrm>
            <a:custGeom>
              <a:avLst/>
              <a:gdLst>
                <a:gd name="T0" fmla="*/ 433 w 433"/>
                <a:gd name="T1" fmla="*/ 354 h 441"/>
                <a:gd name="T2" fmla="*/ 433 w 433"/>
                <a:gd name="T3" fmla="*/ 441 h 441"/>
                <a:gd name="T4" fmla="*/ 1 w 433"/>
                <a:gd name="T5" fmla="*/ 441 h 441"/>
                <a:gd name="T6" fmla="*/ 1 w 433"/>
                <a:gd name="T7" fmla="*/ 354 h 441"/>
                <a:gd name="T8" fmla="*/ 433 w 433"/>
                <a:gd name="T9" fmla="*/ 354 h 441"/>
                <a:gd name="T10" fmla="*/ 86 w 433"/>
                <a:gd name="T11" fmla="*/ 122 h 441"/>
                <a:gd name="T12" fmla="*/ 0 w 433"/>
                <a:gd name="T13" fmla="*/ 122 h 441"/>
                <a:gd name="T14" fmla="*/ 0 w 433"/>
                <a:gd name="T15" fmla="*/ 293 h 441"/>
                <a:gd name="T16" fmla="*/ 86 w 433"/>
                <a:gd name="T17" fmla="*/ 293 h 441"/>
                <a:gd name="T18" fmla="*/ 86 w 433"/>
                <a:gd name="T19" fmla="*/ 122 h 441"/>
                <a:gd name="T20" fmla="*/ 202 w 433"/>
                <a:gd name="T21" fmla="*/ 47 h 441"/>
                <a:gd name="T22" fmla="*/ 116 w 433"/>
                <a:gd name="T23" fmla="*/ 47 h 441"/>
                <a:gd name="T24" fmla="*/ 116 w 433"/>
                <a:gd name="T25" fmla="*/ 293 h 441"/>
                <a:gd name="T26" fmla="*/ 202 w 433"/>
                <a:gd name="T27" fmla="*/ 293 h 441"/>
                <a:gd name="T28" fmla="*/ 202 w 433"/>
                <a:gd name="T29" fmla="*/ 47 h 441"/>
                <a:gd name="T30" fmla="*/ 318 w 433"/>
                <a:gd name="T31" fmla="*/ 86 h 441"/>
                <a:gd name="T32" fmla="*/ 232 w 433"/>
                <a:gd name="T33" fmla="*/ 86 h 441"/>
                <a:gd name="T34" fmla="*/ 232 w 433"/>
                <a:gd name="T35" fmla="*/ 293 h 441"/>
                <a:gd name="T36" fmla="*/ 318 w 433"/>
                <a:gd name="T37" fmla="*/ 293 h 441"/>
                <a:gd name="T38" fmla="*/ 318 w 433"/>
                <a:gd name="T39" fmla="*/ 86 h 441"/>
                <a:gd name="T40" fmla="*/ 433 w 433"/>
                <a:gd name="T41" fmla="*/ 0 h 441"/>
                <a:gd name="T42" fmla="*/ 347 w 433"/>
                <a:gd name="T43" fmla="*/ 0 h 441"/>
                <a:gd name="T44" fmla="*/ 347 w 433"/>
                <a:gd name="T45" fmla="*/ 293 h 441"/>
                <a:gd name="T46" fmla="*/ 433 w 433"/>
                <a:gd name="T47" fmla="*/ 293 h 441"/>
                <a:gd name="T48" fmla="*/ 433 w 433"/>
                <a:gd name="T49" fmla="*/ 0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33" h="441">
                  <a:moveTo>
                    <a:pt x="433" y="354"/>
                  </a:moveTo>
                  <a:lnTo>
                    <a:pt x="433" y="441"/>
                  </a:lnTo>
                  <a:lnTo>
                    <a:pt x="1" y="441"/>
                  </a:lnTo>
                  <a:lnTo>
                    <a:pt x="1" y="354"/>
                  </a:lnTo>
                  <a:lnTo>
                    <a:pt x="433" y="354"/>
                  </a:lnTo>
                  <a:close/>
                  <a:moveTo>
                    <a:pt x="86" y="122"/>
                  </a:moveTo>
                  <a:lnTo>
                    <a:pt x="0" y="122"/>
                  </a:lnTo>
                  <a:lnTo>
                    <a:pt x="0" y="293"/>
                  </a:lnTo>
                  <a:lnTo>
                    <a:pt x="86" y="293"/>
                  </a:lnTo>
                  <a:lnTo>
                    <a:pt x="86" y="122"/>
                  </a:lnTo>
                  <a:close/>
                  <a:moveTo>
                    <a:pt x="202" y="47"/>
                  </a:moveTo>
                  <a:lnTo>
                    <a:pt x="116" y="47"/>
                  </a:lnTo>
                  <a:lnTo>
                    <a:pt x="116" y="293"/>
                  </a:lnTo>
                  <a:lnTo>
                    <a:pt x="202" y="293"/>
                  </a:lnTo>
                  <a:lnTo>
                    <a:pt x="202" y="47"/>
                  </a:lnTo>
                  <a:close/>
                  <a:moveTo>
                    <a:pt x="318" y="86"/>
                  </a:moveTo>
                  <a:lnTo>
                    <a:pt x="232" y="86"/>
                  </a:lnTo>
                  <a:lnTo>
                    <a:pt x="232" y="293"/>
                  </a:lnTo>
                  <a:lnTo>
                    <a:pt x="318" y="293"/>
                  </a:lnTo>
                  <a:lnTo>
                    <a:pt x="318" y="86"/>
                  </a:lnTo>
                  <a:close/>
                  <a:moveTo>
                    <a:pt x="433" y="0"/>
                  </a:moveTo>
                  <a:lnTo>
                    <a:pt x="347" y="0"/>
                  </a:lnTo>
                  <a:lnTo>
                    <a:pt x="347" y="293"/>
                  </a:lnTo>
                  <a:lnTo>
                    <a:pt x="433" y="293"/>
                  </a:lnTo>
                  <a:lnTo>
                    <a:pt x="433" y="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75" name="Group 74">
            <a:extLst>
              <a:ext uri="{FF2B5EF4-FFF2-40B4-BE49-F238E27FC236}">
                <a16:creationId xmlns:a16="http://schemas.microsoft.com/office/drawing/2014/main" id="{0398C780-346B-4CCB-A02F-E71154CF0EFB}"/>
              </a:ext>
            </a:extLst>
          </p:cNvPr>
          <p:cNvGrpSpPr>
            <a:grpSpLocks noChangeAspect="1"/>
          </p:cNvGrpSpPr>
          <p:nvPr/>
        </p:nvGrpSpPr>
        <p:grpSpPr>
          <a:xfrm>
            <a:off x="5025512" y="4407890"/>
            <a:ext cx="514800" cy="514800"/>
            <a:chOff x="2744227" y="1656000"/>
            <a:chExt cx="947338" cy="947338"/>
          </a:xfrm>
        </p:grpSpPr>
        <p:sp>
          <p:nvSpPr>
            <p:cNvPr id="76" name="Rectangle 75">
              <a:extLst>
                <a:ext uri="{FF2B5EF4-FFF2-40B4-BE49-F238E27FC236}">
                  <a16:creationId xmlns:a16="http://schemas.microsoft.com/office/drawing/2014/main" id="{F36DD41A-5994-4581-AC18-DD8AF11129DD}"/>
                </a:ext>
              </a:extLst>
            </p:cNvPr>
            <p:cNvSpPr>
              <a:spLocks noChangeAspect="1"/>
            </p:cNvSpPr>
            <p:nvPr/>
          </p:nvSpPr>
          <p:spPr>
            <a:xfrm>
              <a:off x="2744227" y="1656000"/>
              <a:ext cx="947338" cy="9473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Freeform 193">
              <a:extLst>
                <a:ext uri="{FF2B5EF4-FFF2-40B4-BE49-F238E27FC236}">
                  <a16:creationId xmlns:a16="http://schemas.microsoft.com/office/drawing/2014/main" id="{AAD0C421-6969-4EB8-89F1-DE27F307BE9B}"/>
                </a:ext>
              </a:extLst>
            </p:cNvPr>
            <p:cNvSpPr>
              <a:spLocks noChangeAspect="1" noEditPoints="1"/>
            </p:cNvSpPr>
            <p:nvPr/>
          </p:nvSpPr>
          <p:spPr bwMode="auto">
            <a:xfrm>
              <a:off x="2922696" y="1834949"/>
              <a:ext cx="590400" cy="589440"/>
            </a:xfrm>
            <a:custGeom>
              <a:avLst/>
              <a:gdLst>
                <a:gd name="T0" fmla="*/ 763 w 763"/>
                <a:gd name="T1" fmla="*/ 2 h 762"/>
                <a:gd name="T2" fmla="*/ 763 w 763"/>
                <a:gd name="T3" fmla="*/ 762 h 762"/>
                <a:gd name="T4" fmla="*/ 0 w 763"/>
                <a:gd name="T5" fmla="*/ 762 h 762"/>
                <a:gd name="T6" fmla="*/ 0 w 763"/>
                <a:gd name="T7" fmla="*/ 2 h 762"/>
                <a:gd name="T8" fmla="*/ 108 w 763"/>
                <a:gd name="T9" fmla="*/ 2 h 762"/>
                <a:gd name="T10" fmla="*/ 108 w 763"/>
                <a:gd name="T11" fmla="*/ 654 h 762"/>
                <a:gd name="T12" fmla="*/ 655 w 763"/>
                <a:gd name="T13" fmla="*/ 654 h 762"/>
                <a:gd name="T14" fmla="*/ 655 w 763"/>
                <a:gd name="T15" fmla="*/ 2 h 762"/>
                <a:gd name="T16" fmla="*/ 763 w 763"/>
                <a:gd name="T17" fmla="*/ 2 h 762"/>
                <a:gd name="T18" fmla="*/ 238 w 763"/>
                <a:gd name="T19" fmla="*/ 108 h 762"/>
                <a:gd name="T20" fmla="*/ 292 w 763"/>
                <a:gd name="T21" fmla="*/ 54 h 762"/>
                <a:gd name="T22" fmla="*/ 238 w 763"/>
                <a:gd name="T23" fmla="*/ 0 h 762"/>
                <a:gd name="T24" fmla="*/ 184 w 763"/>
                <a:gd name="T25" fmla="*/ 54 h 762"/>
                <a:gd name="T26" fmla="*/ 238 w 763"/>
                <a:gd name="T27" fmla="*/ 108 h 762"/>
                <a:gd name="T28" fmla="*/ 526 w 763"/>
                <a:gd name="T29" fmla="*/ 108 h 762"/>
                <a:gd name="T30" fmla="*/ 580 w 763"/>
                <a:gd name="T31" fmla="*/ 54 h 762"/>
                <a:gd name="T32" fmla="*/ 526 w 763"/>
                <a:gd name="T33" fmla="*/ 0 h 762"/>
                <a:gd name="T34" fmla="*/ 472 w 763"/>
                <a:gd name="T35" fmla="*/ 54 h 762"/>
                <a:gd name="T36" fmla="*/ 526 w 763"/>
                <a:gd name="T37" fmla="*/ 108 h 762"/>
                <a:gd name="T38" fmla="*/ 414 w 763"/>
                <a:gd name="T39" fmla="*/ 563 h 762"/>
                <a:gd name="T40" fmla="*/ 525 w 763"/>
                <a:gd name="T41" fmla="*/ 270 h 762"/>
                <a:gd name="T42" fmla="*/ 524 w 763"/>
                <a:gd name="T43" fmla="*/ 270 h 762"/>
                <a:gd name="T44" fmla="*/ 510 w 763"/>
                <a:gd name="T45" fmla="*/ 208 h 762"/>
                <a:gd name="T46" fmla="*/ 252 w 763"/>
                <a:gd name="T47" fmla="*/ 208 h 762"/>
                <a:gd name="T48" fmla="*/ 252 w 763"/>
                <a:gd name="T49" fmla="*/ 273 h 762"/>
                <a:gd name="T50" fmla="*/ 428 w 763"/>
                <a:gd name="T51" fmla="*/ 273 h 762"/>
                <a:gd name="T52" fmla="*/ 349 w 763"/>
                <a:gd name="T53" fmla="*/ 563 h 762"/>
                <a:gd name="T54" fmla="*/ 414 w 763"/>
                <a:gd name="T55" fmla="*/ 563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63" h="762">
                  <a:moveTo>
                    <a:pt x="763" y="2"/>
                  </a:moveTo>
                  <a:cubicBezTo>
                    <a:pt x="763" y="762"/>
                    <a:pt x="763" y="762"/>
                    <a:pt x="763" y="762"/>
                  </a:cubicBezTo>
                  <a:cubicBezTo>
                    <a:pt x="0" y="762"/>
                    <a:pt x="0" y="762"/>
                    <a:pt x="0" y="762"/>
                  </a:cubicBezTo>
                  <a:cubicBezTo>
                    <a:pt x="0" y="2"/>
                    <a:pt x="0" y="2"/>
                    <a:pt x="0" y="2"/>
                  </a:cubicBezTo>
                  <a:cubicBezTo>
                    <a:pt x="108" y="2"/>
                    <a:pt x="108" y="2"/>
                    <a:pt x="108" y="2"/>
                  </a:cubicBezTo>
                  <a:cubicBezTo>
                    <a:pt x="108" y="654"/>
                    <a:pt x="108" y="654"/>
                    <a:pt x="108" y="654"/>
                  </a:cubicBezTo>
                  <a:cubicBezTo>
                    <a:pt x="655" y="654"/>
                    <a:pt x="655" y="654"/>
                    <a:pt x="655" y="654"/>
                  </a:cubicBezTo>
                  <a:cubicBezTo>
                    <a:pt x="655" y="2"/>
                    <a:pt x="655" y="2"/>
                    <a:pt x="655" y="2"/>
                  </a:cubicBezTo>
                  <a:lnTo>
                    <a:pt x="763" y="2"/>
                  </a:lnTo>
                  <a:close/>
                  <a:moveTo>
                    <a:pt x="238" y="108"/>
                  </a:moveTo>
                  <a:cubicBezTo>
                    <a:pt x="268" y="108"/>
                    <a:pt x="292" y="84"/>
                    <a:pt x="292" y="54"/>
                  </a:cubicBezTo>
                  <a:cubicBezTo>
                    <a:pt x="292" y="24"/>
                    <a:pt x="268" y="0"/>
                    <a:pt x="238" y="0"/>
                  </a:cubicBezTo>
                  <a:cubicBezTo>
                    <a:pt x="208" y="0"/>
                    <a:pt x="184" y="24"/>
                    <a:pt x="184" y="54"/>
                  </a:cubicBezTo>
                  <a:cubicBezTo>
                    <a:pt x="184" y="84"/>
                    <a:pt x="208" y="108"/>
                    <a:pt x="238" y="108"/>
                  </a:cubicBezTo>
                  <a:close/>
                  <a:moveTo>
                    <a:pt x="526" y="108"/>
                  </a:moveTo>
                  <a:cubicBezTo>
                    <a:pt x="555" y="108"/>
                    <a:pt x="580" y="84"/>
                    <a:pt x="580" y="54"/>
                  </a:cubicBezTo>
                  <a:cubicBezTo>
                    <a:pt x="580" y="24"/>
                    <a:pt x="555" y="0"/>
                    <a:pt x="526" y="0"/>
                  </a:cubicBezTo>
                  <a:cubicBezTo>
                    <a:pt x="496" y="0"/>
                    <a:pt x="472" y="24"/>
                    <a:pt x="472" y="54"/>
                  </a:cubicBezTo>
                  <a:cubicBezTo>
                    <a:pt x="472" y="84"/>
                    <a:pt x="496" y="108"/>
                    <a:pt x="526" y="108"/>
                  </a:cubicBezTo>
                  <a:close/>
                  <a:moveTo>
                    <a:pt x="414" y="563"/>
                  </a:moveTo>
                  <a:cubicBezTo>
                    <a:pt x="414" y="328"/>
                    <a:pt x="520" y="273"/>
                    <a:pt x="525" y="270"/>
                  </a:cubicBezTo>
                  <a:cubicBezTo>
                    <a:pt x="524" y="270"/>
                    <a:pt x="524" y="270"/>
                    <a:pt x="524" y="270"/>
                  </a:cubicBezTo>
                  <a:cubicBezTo>
                    <a:pt x="510" y="208"/>
                    <a:pt x="510" y="208"/>
                    <a:pt x="510" y="208"/>
                  </a:cubicBezTo>
                  <a:cubicBezTo>
                    <a:pt x="252" y="208"/>
                    <a:pt x="252" y="208"/>
                    <a:pt x="252" y="208"/>
                  </a:cubicBezTo>
                  <a:cubicBezTo>
                    <a:pt x="252" y="273"/>
                    <a:pt x="252" y="273"/>
                    <a:pt x="252" y="273"/>
                  </a:cubicBezTo>
                  <a:cubicBezTo>
                    <a:pt x="428" y="273"/>
                    <a:pt x="428" y="273"/>
                    <a:pt x="428" y="273"/>
                  </a:cubicBezTo>
                  <a:cubicBezTo>
                    <a:pt x="389" y="325"/>
                    <a:pt x="349" y="414"/>
                    <a:pt x="349" y="563"/>
                  </a:cubicBezTo>
                  <a:lnTo>
                    <a:pt x="414" y="563"/>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78" name="Group 77">
            <a:extLst>
              <a:ext uri="{FF2B5EF4-FFF2-40B4-BE49-F238E27FC236}">
                <a16:creationId xmlns:a16="http://schemas.microsoft.com/office/drawing/2014/main" id="{C9043011-DB7E-43D9-BAFA-2CA8FE70E91E}"/>
              </a:ext>
            </a:extLst>
          </p:cNvPr>
          <p:cNvGrpSpPr>
            <a:grpSpLocks noChangeAspect="1"/>
          </p:cNvGrpSpPr>
          <p:nvPr/>
        </p:nvGrpSpPr>
        <p:grpSpPr>
          <a:xfrm>
            <a:off x="6646547" y="4400405"/>
            <a:ext cx="514800" cy="514800"/>
            <a:chOff x="2742330" y="4739082"/>
            <a:chExt cx="947338" cy="947338"/>
          </a:xfrm>
        </p:grpSpPr>
        <p:sp>
          <p:nvSpPr>
            <p:cNvPr id="79" name="Rectangle 78">
              <a:extLst>
                <a:ext uri="{FF2B5EF4-FFF2-40B4-BE49-F238E27FC236}">
                  <a16:creationId xmlns:a16="http://schemas.microsoft.com/office/drawing/2014/main" id="{2F747457-797A-43BD-9D0C-CB71571BC99B}"/>
                </a:ext>
              </a:extLst>
            </p:cNvPr>
            <p:cNvSpPr>
              <a:spLocks noChangeAspect="1"/>
            </p:cNvSpPr>
            <p:nvPr/>
          </p:nvSpPr>
          <p:spPr>
            <a:xfrm>
              <a:off x="2742330" y="4739082"/>
              <a:ext cx="947338" cy="9473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Freeform 171">
              <a:extLst>
                <a:ext uri="{FF2B5EF4-FFF2-40B4-BE49-F238E27FC236}">
                  <a16:creationId xmlns:a16="http://schemas.microsoft.com/office/drawing/2014/main" id="{E0D951D6-08BF-4DD7-A941-4983484405EC}"/>
                </a:ext>
              </a:extLst>
            </p:cNvPr>
            <p:cNvSpPr>
              <a:spLocks noChangeAspect="1" noEditPoints="1"/>
            </p:cNvSpPr>
            <p:nvPr/>
          </p:nvSpPr>
          <p:spPr bwMode="auto">
            <a:xfrm>
              <a:off x="2920799" y="4918037"/>
              <a:ext cx="590400" cy="589429"/>
            </a:xfrm>
            <a:custGeom>
              <a:avLst/>
              <a:gdLst>
                <a:gd name="T0" fmla="*/ 646 w 754"/>
                <a:gd name="T1" fmla="*/ 187 h 753"/>
                <a:gd name="T2" fmla="*/ 754 w 754"/>
                <a:gd name="T3" fmla="*/ 187 h 753"/>
                <a:gd name="T4" fmla="*/ 754 w 754"/>
                <a:gd name="T5" fmla="*/ 563 h 753"/>
                <a:gd name="T6" fmla="*/ 190 w 754"/>
                <a:gd name="T7" fmla="*/ 563 h 753"/>
                <a:gd name="T8" fmla="*/ 190 w 754"/>
                <a:gd name="T9" fmla="*/ 0 h 753"/>
                <a:gd name="T10" fmla="*/ 567 w 754"/>
                <a:gd name="T11" fmla="*/ 0 h 753"/>
                <a:gd name="T12" fmla="*/ 567 w 754"/>
                <a:gd name="T13" fmla="*/ 108 h 753"/>
                <a:gd name="T14" fmla="*/ 298 w 754"/>
                <a:gd name="T15" fmla="*/ 108 h 753"/>
                <a:gd name="T16" fmla="*/ 298 w 754"/>
                <a:gd name="T17" fmla="*/ 455 h 753"/>
                <a:gd name="T18" fmla="*/ 646 w 754"/>
                <a:gd name="T19" fmla="*/ 455 h 753"/>
                <a:gd name="T20" fmla="*/ 646 w 754"/>
                <a:gd name="T21" fmla="*/ 187 h 753"/>
                <a:gd name="T22" fmla="*/ 108 w 754"/>
                <a:gd name="T23" fmla="*/ 149 h 753"/>
                <a:gd name="T24" fmla="*/ 0 w 754"/>
                <a:gd name="T25" fmla="*/ 149 h 753"/>
                <a:gd name="T26" fmla="*/ 0 w 754"/>
                <a:gd name="T27" fmla="*/ 753 h 753"/>
                <a:gd name="T28" fmla="*/ 605 w 754"/>
                <a:gd name="T29" fmla="*/ 753 h 753"/>
                <a:gd name="T30" fmla="*/ 605 w 754"/>
                <a:gd name="T31" fmla="*/ 645 h 753"/>
                <a:gd name="T32" fmla="*/ 108 w 754"/>
                <a:gd name="T33" fmla="*/ 645 h 753"/>
                <a:gd name="T34" fmla="*/ 108 w 754"/>
                <a:gd name="T35" fmla="*/ 149 h 753"/>
                <a:gd name="T36" fmla="*/ 700 w 754"/>
                <a:gd name="T37" fmla="*/ 108 h 753"/>
                <a:gd name="T38" fmla="*/ 754 w 754"/>
                <a:gd name="T39" fmla="*/ 54 h 753"/>
                <a:gd name="T40" fmla="*/ 700 w 754"/>
                <a:gd name="T41" fmla="*/ 0 h 753"/>
                <a:gd name="T42" fmla="*/ 646 w 754"/>
                <a:gd name="T43" fmla="*/ 54 h 753"/>
                <a:gd name="T44" fmla="*/ 700 w 754"/>
                <a:gd name="T45" fmla="*/ 108 h 7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54" h="753">
                  <a:moveTo>
                    <a:pt x="646" y="187"/>
                  </a:moveTo>
                  <a:cubicBezTo>
                    <a:pt x="754" y="187"/>
                    <a:pt x="754" y="187"/>
                    <a:pt x="754" y="187"/>
                  </a:cubicBezTo>
                  <a:cubicBezTo>
                    <a:pt x="754" y="563"/>
                    <a:pt x="754" y="563"/>
                    <a:pt x="754" y="563"/>
                  </a:cubicBezTo>
                  <a:cubicBezTo>
                    <a:pt x="190" y="563"/>
                    <a:pt x="190" y="563"/>
                    <a:pt x="190" y="563"/>
                  </a:cubicBezTo>
                  <a:cubicBezTo>
                    <a:pt x="190" y="0"/>
                    <a:pt x="190" y="0"/>
                    <a:pt x="190" y="0"/>
                  </a:cubicBezTo>
                  <a:cubicBezTo>
                    <a:pt x="567" y="0"/>
                    <a:pt x="567" y="0"/>
                    <a:pt x="567" y="0"/>
                  </a:cubicBezTo>
                  <a:cubicBezTo>
                    <a:pt x="567" y="108"/>
                    <a:pt x="567" y="108"/>
                    <a:pt x="567" y="108"/>
                  </a:cubicBezTo>
                  <a:cubicBezTo>
                    <a:pt x="298" y="108"/>
                    <a:pt x="298" y="108"/>
                    <a:pt x="298" y="108"/>
                  </a:cubicBezTo>
                  <a:cubicBezTo>
                    <a:pt x="298" y="455"/>
                    <a:pt x="298" y="455"/>
                    <a:pt x="298" y="455"/>
                  </a:cubicBezTo>
                  <a:cubicBezTo>
                    <a:pt x="646" y="455"/>
                    <a:pt x="646" y="455"/>
                    <a:pt x="646" y="455"/>
                  </a:cubicBezTo>
                  <a:lnTo>
                    <a:pt x="646" y="187"/>
                  </a:lnTo>
                  <a:close/>
                  <a:moveTo>
                    <a:pt x="108" y="149"/>
                  </a:moveTo>
                  <a:cubicBezTo>
                    <a:pt x="0" y="149"/>
                    <a:pt x="0" y="149"/>
                    <a:pt x="0" y="149"/>
                  </a:cubicBezTo>
                  <a:cubicBezTo>
                    <a:pt x="0" y="753"/>
                    <a:pt x="0" y="753"/>
                    <a:pt x="0" y="753"/>
                  </a:cubicBezTo>
                  <a:cubicBezTo>
                    <a:pt x="605" y="753"/>
                    <a:pt x="605" y="753"/>
                    <a:pt x="605" y="753"/>
                  </a:cubicBezTo>
                  <a:cubicBezTo>
                    <a:pt x="605" y="645"/>
                    <a:pt x="605" y="645"/>
                    <a:pt x="605" y="645"/>
                  </a:cubicBezTo>
                  <a:cubicBezTo>
                    <a:pt x="108" y="645"/>
                    <a:pt x="108" y="645"/>
                    <a:pt x="108" y="645"/>
                  </a:cubicBezTo>
                  <a:lnTo>
                    <a:pt x="108" y="149"/>
                  </a:lnTo>
                  <a:close/>
                  <a:moveTo>
                    <a:pt x="700" y="108"/>
                  </a:moveTo>
                  <a:cubicBezTo>
                    <a:pt x="730" y="108"/>
                    <a:pt x="754" y="83"/>
                    <a:pt x="754" y="54"/>
                  </a:cubicBezTo>
                  <a:cubicBezTo>
                    <a:pt x="754" y="24"/>
                    <a:pt x="730" y="0"/>
                    <a:pt x="700" y="0"/>
                  </a:cubicBezTo>
                  <a:cubicBezTo>
                    <a:pt x="670" y="0"/>
                    <a:pt x="646" y="24"/>
                    <a:pt x="646" y="54"/>
                  </a:cubicBezTo>
                  <a:cubicBezTo>
                    <a:pt x="646" y="83"/>
                    <a:pt x="670" y="108"/>
                    <a:pt x="700" y="108"/>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82368042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7459" y="515462"/>
            <a:ext cx="11117083" cy="600164"/>
          </a:xfrm>
        </p:spPr>
        <p:txBody>
          <a:bodyPr/>
          <a:lstStyle/>
          <a:p>
            <a:r>
              <a:rPr lang="en-US"/>
              <a:t>Business Revenue Generation Model</a:t>
            </a:r>
          </a:p>
        </p:txBody>
      </p:sp>
      <p:sp>
        <p:nvSpPr>
          <p:cNvPr id="5" name="Text Placeholder 4"/>
          <p:cNvSpPr>
            <a:spLocks noGrp="1"/>
          </p:cNvSpPr>
          <p:nvPr>
            <p:ph type="body" sz="quarter" idx="12"/>
          </p:nvPr>
        </p:nvSpPr>
        <p:spPr/>
        <p:txBody>
          <a:bodyPr/>
          <a:lstStyle/>
          <a:p>
            <a:r>
              <a:rPr lang="en-US"/>
              <a:t>Subtitle goes here</a:t>
            </a:r>
          </a:p>
        </p:txBody>
      </p:sp>
      <p:graphicFrame>
        <p:nvGraphicFramePr>
          <p:cNvPr id="7" name="Table 6"/>
          <p:cNvGraphicFramePr>
            <a:graphicFrameLocks noGrp="1"/>
          </p:cNvGraphicFramePr>
          <p:nvPr>
            <p:extLst>
              <p:ext uri="{D42A27DB-BD31-4B8C-83A1-F6EECF244321}">
                <p14:modId xmlns:p14="http://schemas.microsoft.com/office/powerpoint/2010/main" val="1112112787"/>
              </p:ext>
            </p:extLst>
          </p:nvPr>
        </p:nvGraphicFramePr>
        <p:xfrm>
          <a:off x="641611" y="1670137"/>
          <a:ext cx="3291562" cy="4370400"/>
        </p:xfrm>
        <a:graphic>
          <a:graphicData uri="http://schemas.openxmlformats.org/drawingml/2006/table">
            <a:tbl>
              <a:tblPr firstRow="1" bandRow="1">
                <a:tableStyleId>{5C22544A-7EE6-4342-B048-85BDC9FD1C3A}</a:tableStyleId>
              </a:tblPr>
              <a:tblGrid>
                <a:gridCol w="3291562">
                  <a:extLst>
                    <a:ext uri="{9D8B030D-6E8A-4147-A177-3AD203B41FA5}">
                      <a16:colId xmlns:a16="http://schemas.microsoft.com/office/drawing/2014/main" val="20000"/>
                    </a:ext>
                  </a:extLst>
                </a:gridCol>
              </a:tblGrid>
              <a:tr h="1181298">
                <a:tc>
                  <a:txBody>
                    <a:bodyPr/>
                    <a:lstStyle/>
                    <a:p>
                      <a:pPr algn="ctr">
                        <a:spcAft>
                          <a:spcPts val="800"/>
                        </a:spcAft>
                      </a:pPr>
                      <a:r>
                        <a:rPr lang="en-US" sz="1800">
                          <a:solidFill>
                            <a:schemeClr val="tx1"/>
                          </a:solidFill>
                          <a:latin typeface="+mn-lt"/>
                          <a:ea typeface="Work Sans Medium" panose="020B0706030804020204" pitchFamily="34" charset="0"/>
                          <a:cs typeface="Work Sans Medium" panose="020B0706030804020204" pitchFamily="34" charset="0"/>
                        </a:rPr>
                        <a:t>LEAD GENERATION</a:t>
                      </a:r>
                    </a:p>
                    <a:p>
                      <a:pPr algn="ctr"/>
                      <a:r>
                        <a:rPr lang="en-US" sz="1200">
                          <a:solidFill>
                            <a:schemeClr val="tx1"/>
                          </a:solidFill>
                          <a:latin typeface="+mn-lt"/>
                        </a:rPr>
                        <a:t>Purpose: Lorem ipsum dolor sit </a:t>
                      </a:r>
                      <a:br>
                        <a:rPr lang="en-US" sz="1200">
                          <a:solidFill>
                            <a:schemeClr val="tx1"/>
                          </a:solidFill>
                          <a:latin typeface="+mn-lt"/>
                        </a:rPr>
                      </a:br>
                      <a:r>
                        <a:rPr lang="en-US" sz="1200" err="1">
                          <a:solidFill>
                            <a:schemeClr val="tx1"/>
                          </a:solidFill>
                          <a:latin typeface="+mn-lt"/>
                        </a:rPr>
                        <a:t>amet</a:t>
                      </a:r>
                      <a:r>
                        <a:rPr lang="en-US" sz="1200">
                          <a:solidFill>
                            <a:schemeClr val="tx1"/>
                          </a:solidFill>
                          <a:latin typeface="+mn-lt"/>
                        </a:rPr>
                        <a:t>, </a:t>
                      </a:r>
                      <a:r>
                        <a:rPr lang="en-US" sz="1200" err="1">
                          <a:solidFill>
                            <a:schemeClr val="tx1"/>
                          </a:solidFill>
                          <a:latin typeface="+mn-lt"/>
                        </a:rPr>
                        <a:t>consectetuer</a:t>
                      </a:r>
                      <a:r>
                        <a:rPr lang="en-US" sz="1200">
                          <a:solidFill>
                            <a:schemeClr val="tx1"/>
                          </a:solidFill>
                          <a:latin typeface="+mn-lt"/>
                        </a:rPr>
                        <a:t> </a:t>
                      </a:r>
                      <a:endParaRPr lang="en-US" sz="1200" b="0">
                        <a:solidFill>
                          <a:schemeClr val="tx1"/>
                        </a:solidFill>
                        <a:latin typeface="+mn-lt"/>
                      </a:endParaRPr>
                    </a:p>
                  </a:txBody>
                  <a:tcPr anchor="ctr"/>
                </a:tc>
                <a:extLst>
                  <a:ext uri="{0D108BD9-81ED-4DB2-BD59-A6C34878D82A}">
                    <a16:rowId xmlns:a16="http://schemas.microsoft.com/office/drawing/2014/main" val="10000"/>
                  </a:ext>
                </a:extLst>
              </a:tr>
              <a:tr h="2544839">
                <a:tc>
                  <a:txBody>
                    <a:bodyPr/>
                    <a:lstStyle/>
                    <a:p>
                      <a:pPr marL="268288" indent="-268288" algn="l">
                        <a:lnSpc>
                          <a:spcPct val="114000"/>
                        </a:lnSpc>
                        <a:spcAft>
                          <a:spcPts val="1600"/>
                        </a:spcAft>
                        <a:buClr>
                          <a:schemeClr val="accent5"/>
                        </a:buClr>
                        <a:buSzPct val="170000"/>
                        <a:buFont typeface="Work Sans" panose="020B0604020202020204" pitchFamily="34" charset="0"/>
                        <a:buChar char="•"/>
                      </a:pPr>
                      <a:r>
                        <a:rPr lang="en-US" sz="1200" err="1">
                          <a:latin typeface="+mn-lt"/>
                        </a:rPr>
                        <a:t>Consectetuer</a:t>
                      </a:r>
                      <a:r>
                        <a:rPr lang="en-US" sz="1200">
                          <a:latin typeface="+mn-lt"/>
                        </a:rPr>
                        <a:t> </a:t>
                      </a:r>
                      <a:r>
                        <a:rPr lang="en-US" sz="1200" err="1">
                          <a:latin typeface="+mn-lt"/>
                        </a:rPr>
                        <a:t>adipiscing</a:t>
                      </a:r>
                      <a:r>
                        <a:rPr lang="en-US" sz="1200">
                          <a:latin typeface="+mn-lt"/>
                        </a:rPr>
                        <a:t> </a:t>
                      </a:r>
                      <a:r>
                        <a:rPr lang="en-US" sz="1200" err="1">
                          <a:latin typeface="+mn-lt"/>
                        </a:rPr>
                        <a:t>elit</a:t>
                      </a:r>
                      <a:r>
                        <a:rPr lang="en-US" sz="1200">
                          <a:latin typeface="+mn-lt"/>
                        </a:rPr>
                        <a:t>, </a:t>
                      </a:r>
                      <a:r>
                        <a:rPr lang="en-US" sz="1200" err="1">
                          <a:latin typeface="+mn-lt"/>
                        </a:rPr>
                        <a:t>sed</a:t>
                      </a:r>
                      <a:r>
                        <a:rPr lang="en-US" sz="1200">
                          <a:latin typeface="+mn-lt"/>
                        </a:rPr>
                        <a:t> </a:t>
                      </a:r>
                      <a:r>
                        <a:rPr lang="en-US" sz="1200" err="1">
                          <a:latin typeface="+mn-lt"/>
                        </a:rPr>
                        <a:t>diam</a:t>
                      </a:r>
                      <a:r>
                        <a:rPr lang="en-US" sz="1200">
                          <a:latin typeface="+mn-lt"/>
                        </a:rPr>
                        <a:t> </a:t>
                      </a:r>
                      <a:r>
                        <a:rPr lang="en-US" sz="1200" err="1">
                          <a:latin typeface="+mn-lt"/>
                        </a:rPr>
                        <a:t>nonum</a:t>
                      </a:r>
                      <a:r>
                        <a:rPr lang="en-US" sz="1200">
                          <a:latin typeface="+mn-lt"/>
                        </a:rPr>
                        <a:t> my </a:t>
                      </a:r>
                      <a:r>
                        <a:rPr lang="en-US" sz="1200" err="1">
                          <a:latin typeface="+mn-lt"/>
                        </a:rPr>
                        <a:t>nibh</a:t>
                      </a:r>
                      <a:r>
                        <a:rPr lang="en-US" sz="1200">
                          <a:latin typeface="+mn-lt"/>
                        </a:rPr>
                        <a:t> </a:t>
                      </a:r>
                      <a:r>
                        <a:rPr lang="en-US" sz="1200" err="1">
                          <a:latin typeface="+mn-lt"/>
                        </a:rPr>
                        <a:t>euismod</a:t>
                      </a:r>
                      <a:r>
                        <a:rPr lang="en-US" sz="1200">
                          <a:latin typeface="+mn-lt"/>
                        </a:rPr>
                        <a:t> </a:t>
                      </a:r>
                      <a:r>
                        <a:rPr lang="en-US" sz="1200" err="1">
                          <a:latin typeface="+mn-lt"/>
                        </a:rPr>
                        <a:t>tincidunt</a:t>
                      </a:r>
                      <a:r>
                        <a:rPr lang="en-US" sz="1200">
                          <a:latin typeface="+mn-lt"/>
                        </a:rPr>
                        <a:t> </a:t>
                      </a:r>
                      <a:r>
                        <a:rPr lang="en-US" sz="1200" err="1">
                          <a:latin typeface="+mn-lt"/>
                        </a:rPr>
                        <a:t>ut</a:t>
                      </a:r>
                      <a:r>
                        <a:rPr lang="en-US" sz="1200">
                          <a:latin typeface="+mn-lt"/>
                        </a:rPr>
                        <a:t> lorem </a:t>
                      </a:r>
                      <a:r>
                        <a:rPr lang="en-US" sz="1200" err="1">
                          <a:latin typeface="+mn-lt"/>
                        </a:rPr>
                        <a:t>dolorem</a:t>
                      </a:r>
                      <a:r>
                        <a:rPr lang="en-US" sz="1200">
                          <a:latin typeface="+mn-lt"/>
                        </a:rPr>
                        <a:t>.</a:t>
                      </a:r>
                    </a:p>
                    <a:p>
                      <a:pPr marL="268288" indent="-268288" algn="l">
                        <a:lnSpc>
                          <a:spcPct val="114000"/>
                        </a:lnSpc>
                        <a:spcAft>
                          <a:spcPts val="1600"/>
                        </a:spcAft>
                        <a:buClr>
                          <a:schemeClr val="accent5"/>
                        </a:buClr>
                        <a:buSzPct val="170000"/>
                        <a:buFont typeface="Work Sans" panose="020B0604020202020204" pitchFamily="34" charset="0"/>
                        <a:buChar char="•"/>
                      </a:pPr>
                      <a:r>
                        <a:rPr lang="en-US" sz="1200">
                          <a:latin typeface="+mn-lt"/>
                        </a:rPr>
                        <a:t>Lorem ipsum dolor sit </a:t>
                      </a:r>
                      <a:r>
                        <a:rPr lang="en-US" sz="1200" err="1">
                          <a:latin typeface="+mn-lt"/>
                        </a:rPr>
                        <a:t>amet</a:t>
                      </a:r>
                      <a:r>
                        <a:rPr lang="en-US" sz="1200">
                          <a:latin typeface="+mn-lt"/>
                        </a:rPr>
                        <a:t>, </a:t>
                      </a:r>
                      <a:r>
                        <a:rPr lang="en-US" sz="1200" err="1">
                          <a:latin typeface="+mn-lt"/>
                        </a:rPr>
                        <a:t>consectetuer</a:t>
                      </a:r>
                      <a:r>
                        <a:rPr lang="en-US" sz="1200">
                          <a:latin typeface="+mn-lt"/>
                        </a:rPr>
                        <a:t> </a:t>
                      </a:r>
                      <a:r>
                        <a:rPr lang="en-US" sz="1200" err="1">
                          <a:latin typeface="+mn-lt"/>
                        </a:rPr>
                        <a:t>adipiscing</a:t>
                      </a:r>
                      <a:r>
                        <a:rPr lang="en-US" sz="1200">
                          <a:latin typeface="+mn-lt"/>
                        </a:rPr>
                        <a:t> </a:t>
                      </a:r>
                      <a:r>
                        <a:rPr lang="en-US" sz="1200" err="1">
                          <a:latin typeface="+mn-lt"/>
                        </a:rPr>
                        <a:t>elit</a:t>
                      </a:r>
                      <a:r>
                        <a:rPr lang="en-US" sz="1200">
                          <a:latin typeface="+mn-lt"/>
                        </a:rPr>
                        <a:t>, </a:t>
                      </a:r>
                      <a:r>
                        <a:rPr lang="en-US" sz="1200" err="1">
                          <a:latin typeface="+mn-lt"/>
                        </a:rPr>
                        <a:t>sed</a:t>
                      </a:r>
                      <a:r>
                        <a:rPr lang="en-US" sz="1200">
                          <a:latin typeface="+mn-lt"/>
                        </a:rPr>
                        <a:t> </a:t>
                      </a:r>
                      <a:r>
                        <a:rPr lang="en-US" sz="1200" err="1">
                          <a:latin typeface="+mn-lt"/>
                        </a:rPr>
                        <a:t>diam</a:t>
                      </a:r>
                      <a:r>
                        <a:rPr lang="en-US" sz="1200">
                          <a:latin typeface="+mn-lt"/>
                        </a:rPr>
                        <a:t> </a:t>
                      </a:r>
                      <a:r>
                        <a:rPr lang="en-US" sz="1200" err="1">
                          <a:latin typeface="+mn-lt"/>
                        </a:rPr>
                        <a:t>nonummycidunut</a:t>
                      </a:r>
                      <a:r>
                        <a:rPr lang="en-US" sz="1200">
                          <a:latin typeface="+mn-lt"/>
                        </a:rPr>
                        <a:t>.</a:t>
                      </a:r>
                    </a:p>
                    <a:p>
                      <a:pPr marL="268288" indent="-268288" algn="l">
                        <a:lnSpc>
                          <a:spcPct val="114000"/>
                        </a:lnSpc>
                        <a:spcAft>
                          <a:spcPts val="1600"/>
                        </a:spcAft>
                        <a:buClr>
                          <a:schemeClr val="accent5"/>
                        </a:buClr>
                        <a:buSzPct val="170000"/>
                        <a:buFont typeface="Work Sans" panose="020B0604020202020204" pitchFamily="34" charset="0"/>
                        <a:buChar char="•"/>
                      </a:pPr>
                      <a:r>
                        <a:rPr lang="en-US" sz="1200">
                          <a:latin typeface="+mn-lt"/>
                        </a:rPr>
                        <a:t>Dolor sit </a:t>
                      </a:r>
                      <a:r>
                        <a:rPr lang="en-US" sz="1200" err="1">
                          <a:latin typeface="+mn-lt"/>
                        </a:rPr>
                        <a:t>amet</a:t>
                      </a:r>
                      <a:r>
                        <a:rPr lang="en-US" sz="1200">
                          <a:latin typeface="+mn-lt"/>
                        </a:rPr>
                        <a:t>, </a:t>
                      </a:r>
                      <a:r>
                        <a:rPr lang="en-US" sz="1200" err="1">
                          <a:latin typeface="+mn-lt"/>
                        </a:rPr>
                        <a:t>consectetuer</a:t>
                      </a:r>
                      <a:r>
                        <a:rPr lang="en-US" sz="1200">
                          <a:latin typeface="+mn-lt"/>
                        </a:rPr>
                        <a:t> lorem </a:t>
                      </a:r>
                      <a:r>
                        <a:rPr lang="en-US" sz="1200" err="1">
                          <a:latin typeface="+mn-lt"/>
                        </a:rPr>
                        <a:t>adipiscing</a:t>
                      </a:r>
                      <a:r>
                        <a:rPr lang="en-US" sz="1200">
                          <a:latin typeface="+mn-lt"/>
                        </a:rPr>
                        <a:t>.</a:t>
                      </a:r>
                      <a:endParaRPr lang="en-US" sz="1200">
                        <a:solidFill>
                          <a:schemeClr val="tx1"/>
                        </a:solidFill>
                        <a:latin typeface="+mn-lt"/>
                      </a:endParaRPr>
                    </a:p>
                  </a:txBody>
                  <a:tcPr marL="216000" marR="216000" marT="252000"/>
                </a:tc>
                <a:extLst>
                  <a:ext uri="{0D108BD9-81ED-4DB2-BD59-A6C34878D82A}">
                    <a16:rowId xmlns:a16="http://schemas.microsoft.com/office/drawing/2014/main" val="10001"/>
                  </a:ext>
                </a:extLst>
              </a:tr>
              <a:tr h="644263">
                <a:tc>
                  <a:txBody>
                    <a:bodyPr/>
                    <a:lstStyle/>
                    <a:p>
                      <a:pPr algn="ctr"/>
                      <a:r>
                        <a:rPr lang="en-US" sz="1500">
                          <a:latin typeface="+mn-lt"/>
                          <a:ea typeface="Work Sans Medium" panose="020B0706030804020204" pitchFamily="34" charset="0"/>
                          <a:cs typeface="Work Sans Medium" panose="020B0706030804020204" pitchFamily="34" charset="0"/>
                        </a:rPr>
                        <a:t>PROSPECTS</a:t>
                      </a:r>
                      <a:endParaRPr lang="en-US" sz="1500">
                        <a:solidFill>
                          <a:schemeClr val="tx1"/>
                        </a:solidFill>
                        <a:latin typeface="+mn-lt"/>
                        <a:ea typeface="Work Sans Medium" panose="020B0706030804020204" pitchFamily="34" charset="0"/>
                        <a:cs typeface="Work Sans Medium" panose="020B0706030804020204" pitchFamily="34" charset="0"/>
                      </a:endParaRPr>
                    </a:p>
                  </a:txBody>
                  <a:tcPr marT="90000" anchor="ctr"/>
                </a:tc>
                <a:extLst>
                  <a:ext uri="{0D108BD9-81ED-4DB2-BD59-A6C34878D82A}">
                    <a16:rowId xmlns:a16="http://schemas.microsoft.com/office/drawing/2014/main" val="10006"/>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162811653"/>
              </p:ext>
            </p:extLst>
          </p:nvPr>
        </p:nvGraphicFramePr>
        <p:xfrm>
          <a:off x="4449600" y="1670400"/>
          <a:ext cx="3291562" cy="4370400"/>
        </p:xfrm>
        <a:graphic>
          <a:graphicData uri="http://schemas.openxmlformats.org/drawingml/2006/table">
            <a:tbl>
              <a:tblPr firstRow="1" bandRow="1">
                <a:tableStyleId>{21E4AEA4-8DFA-4A89-87EB-49C32662AFE0}</a:tableStyleId>
              </a:tblPr>
              <a:tblGrid>
                <a:gridCol w="3291562">
                  <a:extLst>
                    <a:ext uri="{9D8B030D-6E8A-4147-A177-3AD203B41FA5}">
                      <a16:colId xmlns:a16="http://schemas.microsoft.com/office/drawing/2014/main" val="20000"/>
                    </a:ext>
                  </a:extLst>
                </a:gridCol>
              </a:tblGrid>
              <a:tr h="1181298">
                <a:tc>
                  <a:txBody>
                    <a:bodyPr/>
                    <a:lstStyle/>
                    <a:p>
                      <a:pPr algn="ctr">
                        <a:spcAft>
                          <a:spcPts val="800"/>
                        </a:spcAft>
                      </a:pPr>
                      <a:r>
                        <a:rPr lang="en-US" sz="1800">
                          <a:latin typeface="+mn-lt"/>
                          <a:ea typeface="Work Sans Medium" panose="020B0706030804020204" pitchFamily="34" charset="0"/>
                          <a:cs typeface="Work Sans Medium" panose="020B0706030804020204" pitchFamily="34" charset="0"/>
                        </a:rPr>
                        <a:t>LEAD CONVERSION</a:t>
                      </a:r>
                    </a:p>
                    <a:p>
                      <a:pPr algn="ctr"/>
                      <a:r>
                        <a:rPr lang="en-US" sz="1200">
                          <a:latin typeface="+mn-lt"/>
                        </a:rPr>
                        <a:t>Purpose: Lorem ipsum dolor sit </a:t>
                      </a:r>
                      <a:br>
                        <a:rPr lang="en-US" sz="1200">
                          <a:latin typeface="+mn-lt"/>
                        </a:rPr>
                      </a:br>
                      <a:r>
                        <a:rPr lang="en-US" sz="1200" err="1">
                          <a:latin typeface="+mn-lt"/>
                        </a:rPr>
                        <a:t>amet</a:t>
                      </a:r>
                      <a:r>
                        <a:rPr lang="en-US" sz="1200">
                          <a:latin typeface="+mn-lt"/>
                        </a:rPr>
                        <a:t>, </a:t>
                      </a:r>
                      <a:r>
                        <a:rPr lang="en-US" sz="1200" err="1">
                          <a:latin typeface="+mn-lt"/>
                        </a:rPr>
                        <a:t>consectetuer</a:t>
                      </a:r>
                      <a:r>
                        <a:rPr lang="en-US" sz="1200">
                          <a:latin typeface="+mn-lt"/>
                        </a:rPr>
                        <a:t> </a:t>
                      </a:r>
                      <a:endParaRPr lang="en-US" sz="1200" b="0">
                        <a:latin typeface="+mn-lt"/>
                      </a:endParaRPr>
                    </a:p>
                  </a:txBody>
                  <a:tcPr anchor="ctr"/>
                </a:tc>
                <a:extLst>
                  <a:ext uri="{0D108BD9-81ED-4DB2-BD59-A6C34878D82A}">
                    <a16:rowId xmlns:a16="http://schemas.microsoft.com/office/drawing/2014/main" val="10000"/>
                  </a:ext>
                </a:extLst>
              </a:tr>
              <a:tr h="2544839">
                <a:tc>
                  <a:txBody>
                    <a:bodyPr/>
                    <a:lstStyle/>
                    <a:p>
                      <a:pPr marL="268288" indent="-268288" algn="l">
                        <a:lnSpc>
                          <a:spcPct val="114000"/>
                        </a:lnSpc>
                        <a:spcAft>
                          <a:spcPts val="1600"/>
                        </a:spcAft>
                        <a:buClr>
                          <a:schemeClr val="accent5"/>
                        </a:buClr>
                        <a:buSzPct val="170000"/>
                        <a:buFont typeface="Work Sans" panose="020B0604020202020204" pitchFamily="34" charset="0"/>
                        <a:buChar char="•"/>
                      </a:pPr>
                      <a:r>
                        <a:rPr lang="en-US" sz="1200" err="1">
                          <a:latin typeface="+mn-lt"/>
                        </a:rPr>
                        <a:t>Consectetuer</a:t>
                      </a:r>
                      <a:r>
                        <a:rPr lang="en-US" sz="1200">
                          <a:latin typeface="+mn-lt"/>
                        </a:rPr>
                        <a:t> </a:t>
                      </a:r>
                      <a:r>
                        <a:rPr lang="en-US" sz="1200" err="1">
                          <a:latin typeface="+mn-lt"/>
                        </a:rPr>
                        <a:t>adipiscing</a:t>
                      </a:r>
                      <a:r>
                        <a:rPr lang="en-US" sz="1200">
                          <a:latin typeface="+mn-lt"/>
                        </a:rPr>
                        <a:t> </a:t>
                      </a:r>
                      <a:r>
                        <a:rPr lang="en-US" sz="1200" err="1">
                          <a:latin typeface="+mn-lt"/>
                        </a:rPr>
                        <a:t>elit</a:t>
                      </a:r>
                      <a:r>
                        <a:rPr lang="en-US" sz="1200">
                          <a:latin typeface="+mn-lt"/>
                        </a:rPr>
                        <a:t>, </a:t>
                      </a:r>
                      <a:r>
                        <a:rPr lang="en-US" sz="1200" err="1">
                          <a:latin typeface="+mn-lt"/>
                        </a:rPr>
                        <a:t>sed</a:t>
                      </a:r>
                      <a:r>
                        <a:rPr lang="en-US" sz="1200">
                          <a:latin typeface="+mn-lt"/>
                        </a:rPr>
                        <a:t> </a:t>
                      </a:r>
                      <a:r>
                        <a:rPr lang="en-US" sz="1200" err="1">
                          <a:latin typeface="+mn-lt"/>
                        </a:rPr>
                        <a:t>diam</a:t>
                      </a:r>
                      <a:r>
                        <a:rPr lang="en-US" sz="1200">
                          <a:latin typeface="+mn-lt"/>
                        </a:rPr>
                        <a:t> </a:t>
                      </a:r>
                      <a:r>
                        <a:rPr lang="en-US" sz="1200" err="1">
                          <a:latin typeface="+mn-lt"/>
                        </a:rPr>
                        <a:t>nonum</a:t>
                      </a:r>
                      <a:r>
                        <a:rPr lang="en-US" sz="1200">
                          <a:latin typeface="+mn-lt"/>
                        </a:rPr>
                        <a:t> my </a:t>
                      </a:r>
                      <a:r>
                        <a:rPr lang="en-US" sz="1200" err="1">
                          <a:latin typeface="+mn-lt"/>
                        </a:rPr>
                        <a:t>nibh</a:t>
                      </a:r>
                      <a:r>
                        <a:rPr lang="en-US" sz="1200">
                          <a:latin typeface="+mn-lt"/>
                        </a:rPr>
                        <a:t> </a:t>
                      </a:r>
                      <a:r>
                        <a:rPr lang="en-US" sz="1200" err="1">
                          <a:latin typeface="+mn-lt"/>
                        </a:rPr>
                        <a:t>euismod</a:t>
                      </a:r>
                      <a:r>
                        <a:rPr lang="en-US" sz="1200">
                          <a:latin typeface="+mn-lt"/>
                        </a:rPr>
                        <a:t> </a:t>
                      </a:r>
                      <a:r>
                        <a:rPr lang="en-US" sz="1200" err="1">
                          <a:latin typeface="+mn-lt"/>
                        </a:rPr>
                        <a:t>tincidunt</a:t>
                      </a:r>
                      <a:r>
                        <a:rPr lang="en-US" sz="1200">
                          <a:latin typeface="+mn-lt"/>
                        </a:rPr>
                        <a:t> </a:t>
                      </a:r>
                      <a:r>
                        <a:rPr lang="en-US" sz="1200" err="1">
                          <a:latin typeface="+mn-lt"/>
                        </a:rPr>
                        <a:t>ut</a:t>
                      </a:r>
                      <a:r>
                        <a:rPr lang="en-US" sz="1200">
                          <a:latin typeface="+mn-lt"/>
                        </a:rPr>
                        <a:t> lorem </a:t>
                      </a:r>
                      <a:r>
                        <a:rPr lang="en-US" sz="1200" err="1">
                          <a:latin typeface="+mn-lt"/>
                        </a:rPr>
                        <a:t>dolorem</a:t>
                      </a:r>
                      <a:r>
                        <a:rPr lang="en-US" sz="1200">
                          <a:latin typeface="+mn-lt"/>
                        </a:rPr>
                        <a:t>.</a:t>
                      </a:r>
                    </a:p>
                    <a:p>
                      <a:pPr marL="268288" indent="-268288" algn="l">
                        <a:lnSpc>
                          <a:spcPct val="114000"/>
                        </a:lnSpc>
                        <a:spcAft>
                          <a:spcPts val="1600"/>
                        </a:spcAft>
                        <a:buClr>
                          <a:schemeClr val="accent5"/>
                        </a:buClr>
                        <a:buSzPct val="170000"/>
                        <a:buFont typeface="Work Sans" panose="020B0604020202020204" pitchFamily="34" charset="0"/>
                        <a:buChar char="•"/>
                      </a:pPr>
                      <a:r>
                        <a:rPr lang="en-US" sz="1200">
                          <a:latin typeface="+mn-lt"/>
                        </a:rPr>
                        <a:t>Lorem ipsum dolor sit </a:t>
                      </a:r>
                      <a:r>
                        <a:rPr lang="en-US" sz="1200" err="1">
                          <a:latin typeface="+mn-lt"/>
                        </a:rPr>
                        <a:t>amet</a:t>
                      </a:r>
                      <a:r>
                        <a:rPr lang="en-US" sz="1200">
                          <a:latin typeface="+mn-lt"/>
                        </a:rPr>
                        <a:t>, </a:t>
                      </a:r>
                      <a:r>
                        <a:rPr lang="en-US" sz="1200" err="1">
                          <a:latin typeface="+mn-lt"/>
                        </a:rPr>
                        <a:t>consectetuer</a:t>
                      </a:r>
                      <a:r>
                        <a:rPr lang="en-US" sz="1200">
                          <a:latin typeface="+mn-lt"/>
                        </a:rPr>
                        <a:t> </a:t>
                      </a:r>
                      <a:r>
                        <a:rPr lang="en-US" sz="1200" err="1">
                          <a:latin typeface="+mn-lt"/>
                        </a:rPr>
                        <a:t>adipiscing</a:t>
                      </a:r>
                      <a:r>
                        <a:rPr lang="en-US" sz="1200">
                          <a:latin typeface="+mn-lt"/>
                        </a:rPr>
                        <a:t> </a:t>
                      </a:r>
                      <a:r>
                        <a:rPr lang="en-US" sz="1200" err="1">
                          <a:latin typeface="+mn-lt"/>
                        </a:rPr>
                        <a:t>elit</a:t>
                      </a:r>
                      <a:r>
                        <a:rPr lang="en-US" sz="1200">
                          <a:latin typeface="+mn-lt"/>
                        </a:rPr>
                        <a:t>, </a:t>
                      </a:r>
                      <a:r>
                        <a:rPr lang="en-US" sz="1200" err="1">
                          <a:latin typeface="+mn-lt"/>
                        </a:rPr>
                        <a:t>sed</a:t>
                      </a:r>
                      <a:r>
                        <a:rPr lang="en-US" sz="1200">
                          <a:latin typeface="+mn-lt"/>
                        </a:rPr>
                        <a:t> </a:t>
                      </a:r>
                      <a:r>
                        <a:rPr lang="en-US" sz="1200" err="1">
                          <a:latin typeface="+mn-lt"/>
                        </a:rPr>
                        <a:t>diam</a:t>
                      </a:r>
                      <a:r>
                        <a:rPr lang="en-US" sz="1200">
                          <a:latin typeface="+mn-lt"/>
                        </a:rPr>
                        <a:t> </a:t>
                      </a:r>
                      <a:r>
                        <a:rPr lang="en-US" sz="1200" err="1">
                          <a:latin typeface="+mn-lt"/>
                        </a:rPr>
                        <a:t>nonummycidunut</a:t>
                      </a:r>
                      <a:r>
                        <a:rPr lang="en-US" sz="1200">
                          <a:latin typeface="+mn-lt"/>
                        </a:rPr>
                        <a:t>.</a:t>
                      </a:r>
                    </a:p>
                    <a:p>
                      <a:pPr marL="268288" indent="-268288" algn="l">
                        <a:lnSpc>
                          <a:spcPct val="114000"/>
                        </a:lnSpc>
                        <a:spcAft>
                          <a:spcPts val="1600"/>
                        </a:spcAft>
                        <a:buClr>
                          <a:schemeClr val="accent5"/>
                        </a:buClr>
                        <a:buSzPct val="170000"/>
                        <a:buFont typeface="Work Sans" panose="020B0604020202020204" pitchFamily="34" charset="0"/>
                        <a:buChar char="•"/>
                      </a:pPr>
                      <a:r>
                        <a:rPr lang="en-US" sz="1200">
                          <a:latin typeface="+mn-lt"/>
                        </a:rPr>
                        <a:t>Dolor sit </a:t>
                      </a:r>
                      <a:r>
                        <a:rPr lang="en-US" sz="1200" err="1">
                          <a:latin typeface="+mn-lt"/>
                        </a:rPr>
                        <a:t>amet</a:t>
                      </a:r>
                      <a:r>
                        <a:rPr lang="en-US" sz="1200">
                          <a:latin typeface="+mn-lt"/>
                        </a:rPr>
                        <a:t>, </a:t>
                      </a:r>
                      <a:r>
                        <a:rPr lang="en-US" sz="1200" err="1">
                          <a:latin typeface="+mn-lt"/>
                        </a:rPr>
                        <a:t>consectetuer</a:t>
                      </a:r>
                      <a:r>
                        <a:rPr lang="en-US" sz="1200">
                          <a:latin typeface="+mn-lt"/>
                        </a:rPr>
                        <a:t> lorem </a:t>
                      </a:r>
                      <a:r>
                        <a:rPr lang="en-US" sz="1200" err="1">
                          <a:latin typeface="+mn-lt"/>
                        </a:rPr>
                        <a:t>adipiscing</a:t>
                      </a:r>
                      <a:r>
                        <a:rPr lang="en-US" sz="1200">
                          <a:latin typeface="+mn-lt"/>
                        </a:rPr>
                        <a:t>.</a:t>
                      </a:r>
                      <a:endParaRPr lang="en-US" sz="1200">
                        <a:solidFill>
                          <a:schemeClr val="tx1"/>
                        </a:solidFill>
                        <a:latin typeface="+mn-lt"/>
                      </a:endParaRPr>
                    </a:p>
                  </a:txBody>
                  <a:tcPr marL="216000" marR="216000" marT="252000"/>
                </a:tc>
                <a:extLst>
                  <a:ext uri="{0D108BD9-81ED-4DB2-BD59-A6C34878D82A}">
                    <a16:rowId xmlns:a16="http://schemas.microsoft.com/office/drawing/2014/main" val="10001"/>
                  </a:ext>
                </a:extLst>
              </a:tr>
              <a:tr h="644263">
                <a:tc>
                  <a:txBody>
                    <a:bodyPr/>
                    <a:lstStyle/>
                    <a:p>
                      <a:pPr algn="ctr"/>
                      <a:r>
                        <a:rPr lang="en-US" sz="1500">
                          <a:latin typeface="+mn-lt"/>
                          <a:ea typeface="Work Sans Medium" panose="020B0706030804020204" pitchFamily="34" charset="0"/>
                          <a:cs typeface="Work Sans Medium" panose="020B0706030804020204" pitchFamily="34" charset="0"/>
                        </a:rPr>
                        <a:t>CLIENTS</a:t>
                      </a:r>
                      <a:endParaRPr lang="en-US" sz="1500">
                        <a:solidFill>
                          <a:schemeClr val="tx1"/>
                        </a:solidFill>
                        <a:latin typeface="+mn-lt"/>
                        <a:ea typeface="Work Sans Medium" panose="020B0706030804020204" pitchFamily="34" charset="0"/>
                        <a:cs typeface="Work Sans Medium" panose="020B0706030804020204" pitchFamily="34" charset="0"/>
                      </a:endParaRPr>
                    </a:p>
                  </a:txBody>
                  <a:tcPr marT="90000" anchor="ctr"/>
                </a:tc>
                <a:extLst>
                  <a:ext uri="{0D108BD9-81ED-4DB2-BD59-A6C34878D82A}">
                    <a16:rowId xmlns:a16="http://schemas.microsoft.com/office/drawing/2014/main" val="10006"/>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27476968"/>
              </p:ext>
            </p:extLst>
          </p:nvPr>
        </p:nvGraphicFramePr>
        <p:xfrm>
          <a:off x="8272800" y="1670400"/>
          <a:ext cx="3291562" cy="4370400"/>
        </p:xfrm>
        <a:graphic>
          <a:graphicData uri="http://schemas.openxmlformats.org/drawingml/2006/table">
            <a:tbl>
              <a:tblPr firstRow="1" bandRow="1">
                <a:tableStyleId>{F5AB1C69-6EDB-4FF4-983F-18BD219EF322}</a:tableStyleId>
              </a:tblPr>
              <a:tblGrid>
                <a:gridCol w="3291562">
                  <a:extLst>
                    <a:ext uri="{9D8B030D-6E8A-4147-A177-3AD203B41FA5}">
                      <a16:colId xmlns:a16="http://schemas.microsoft.com/office/drawing/2014/main" val="20000"/>
                    </a:ext>
                  </a:extLst>
                </a:gridCol>
              </a:tblGrid>
              <a:tr h="1181298">
                <a:tc>
                  <a:txBody>
                    <a:bodyPr/>
                    <a:lstStyle/>
                    <a:p>
                      <a:pPr algn="ctr">
                        <a:spcAft>
                          <a:spcPts val="800"/>
                        </a:spcAft>
                      </a:pPr>
                      <a:r>
                        <a:rPr lang="en-US" sz="1800">
                          <a:latin typeface="+mn-lt"/>
                          <a:ea typeface="Work Sans Medium" panose="020B0706030804020204" pitchFamily="34" charset="0"/>
                          <a:cs typeface="Work Sans Medium" panose="020B0706030804020204" pitchFamily="34" charset="0"/>
                        </a:rPr>
                        <a:t>CLIENT FULFILMENT</a:t>
                      </a:r>
                    </a:p>
                    <a:p>
                      <a:pPr algn="ctr"/>
                      <a:r>
                        <a:rPr lang="en-US" sz="1200">
                          <a:latin typeface="+mn-lt"/>
                        </a:rPr>
                        <a:t>Purpose: Lorem ipsum dolor sit </a:t>
                      </a:r>
                      <a:br>
                        <a:rPr lang="en-US" sz="1200">
                          <a:latin typeface="+mn-lt"/>
                        </a:rPr>
                      </a:br>
                      <a:r>
                        <a:rPr lang="en-US" sz="1200" err="1">
                          <a:latin typeface="+mn-lt"/>
                        </a:rPr>
                        <a:t>amet</a:t>
                      </a:r>
                      <a:r>
                        <a:rPr lang="en-US" sz="1200">
                          <a:latin typeface="+mn-lt"/>
                        </a:rPr>
                        <a:t>, </a:t>
                      </a:r>
                      <a:r>
                        <a:rPr lang="en-US" sz="1200" err="1">
                          <a:latin typeface="+mn-lt"/>
                        </a:rPr>
                        <a:t>consectetuer</a:t>
                      </a:r>
                      <a:r>
                        <a:rPr lang="en-US" sz="1200">
                          <a:latin typeface="+mn-lt"/>
                        </a:rPr>
                        <a:t> </a:t>
                      </a:r>
                      <a:endParaRPr lang="en-US" sz="1200" b="0">
                        <a:latin typeface="+mn-lt"/>
                      </a:endParaRPr>
                    </a:p>
                  </a:txBody>
                  <a:tcPr anchor="ctr"/>
                </a:tc>
                <a:extLst>
                  <a:ext uri="{0D108BD9-81ED-4DB2-BD59-A6C34878D82A}">
                    <a16:rowId xmlns:a16="http://schemas.microsoft.com/office/drawing/2014/main" val="10000"/>
                  </a:ext>
                </a:extLst>
              </a:tr>
              <a:tr h="2544839">
                <a:tc>
                  <a:txBody>
                    <a:bodyPr/>
                    <a:lstStyle/>
                    <a:p>
                      <a:pPr marL="268288" indent="-268288" algn="l">
                        <a:lnSpc>
                          <a:spcPct val="114000"/>
                        </a:lnSpc>
                        <a:spcAft>
                          <a:spcPts val="1600"/>
                        </a:spcAft>
                        <a:buClr>
                          <a:schemeClr val="accent5"/>
                        </a:buClr>
                        <a:buSzPct val="170000"/>
                        <a:buFont typeface="Work Sans" panose="020B0604020202020204" pitchFamily="34" charset="0"/>
                        <a:buChar char="•"/>
                      </a:pPr>
                      <a:r>
                        <a:rPr lang="en-US" sz="1200" err="1">
                          <a:latin typeface="+mn-lt"/>
                        </a:rPr>
                        <a:t>Consectetuer</a:t>
                      </a:r>
                      <a:r>
                        <a:rPr lang="en-US" sz="1200">
                          <a:latin typeface="+mn-lt"/>
                        </a:rPr>
                        <a:t> </a:t>
                      </a:r>
                      <a:r>
                        <a:rPr lang="en-US" sz="1200" err="1">
                          <a:latin typeface="+mn-lt"/>
                        </a:rPr>
                        <a:t>adipiscing</a:t>
                      </a:r>
                      <a:r>
                        <a:rPr lang="en-US" sz="1200">
                          <a:latin typeface="+mn-lt"/>
                        </a:rPr>
                        <a:t> </a:t>
                      </a:r>
                      <a:r>
                        <a:rPr lang="en-US" sz="1200" err="1">
                          <a:latin typeface="+mn-lt"/>
                        </a:rPr>
                        <a:t>elit</a:t>
                      </a:r>
                      <a:r>
                        <a:rPr lang="en-US" sz="1200">
                          <a:latin typeface="+mn-lt"/>
                        </a:rPr>
                        <a:t>, </a:t>
                      </a:r>
                      <a:r>
                        <a:rPr lang="en-US" sz="1200" err="1">
                          <a:latin typeface="+mn-lt"/>
                        </a:rPr>
                        <a:t>sed</a:t>
                      </a:r>
                      <a:r>
                        <a:rPr lang="en-US" sz="1200">
                          <a:latin typeface="+mn-lt"/>
                        </a:rPr>
                        <a:t> </a:t>
                      </a:r>
                      <a:r>
                        <a:rPr lang="en-US" sz="1200" err="1">
                          <a:latin typeface="+mn-lt"/>
                        </a:rPr>
                        <a:t>diam</a:t>
                      </a:r>
                      <a:r>
                        <a:rPr lang="en-US" sz="1200">
                          <a:latin typeface="+mn-lt"/>
                        </a:rPr>
                        <a:t> </a:t>
                      </a:r>
                      <a:r>
                        <a:rPr lang="en-US" sz="1200" err="1">
                          <a:latin typeface="+mn-lt"/>
                        </a:rPr>
                        <a:t>nonum</a:t>
                      </a:r>
                      <a:r>
                        <a:rPr lang="en-US" sz="1200">
                          <a:latin typeface="+mn-lt"/>
                        </a:rPr>
                        <a:t> my </a:t>
                      </a:r>
                      <a:r>
                        <a:rPr lang="en-US" sz="1200" err="1">
                          <a:latin typeface="+mn-lt"/>
                        </a:rPr>
                        <a:t>nibh</a:t>
                      </a:r>
                      <a:r>
                        <a:rPr lang="en-US" sz="1200">
                          <a:latin typeface="+mn-lt"/>
                        </a:rPr>
                        <a:t> </a:t>
                      </a:r>
                      <a:r>
                        <a:rPr lang="en-US" sz="1200" err="1">
                          <a:latin typeface="+mn-lt"/>
                        </a:rPr>
                        <a:t>euismod</a:t>
                      </a:r>
                      <a:r>
                        <a:rPr lang="en-US" sz="1200">
                          <a:latin typeface="+mn-lt"/>
                        </a:rPr>
                        <a:t> </a:t>
                      </a:r>
                      <a:r>
                        <a:rPr lang="en-US" sz="1200" err="1">
                          <a:latin typeface="+mn-lt"/>
                        </a:rPr>
                        <a:t>tincidunt</a:t>
                      </a:r>
                      <a:r>
                        <a:rPr lang="en-US" sz="1200">
                          <a:latin typeface="+mn-lt"/>
                        </a:rPr>
                        <a:t> </a:t>
                      </a:r>
                      <a:r>
                        <a:rPr lang="en-US" sz="1200" err="1">
                          <a:latin typeface="+mn-lt"/>
                        </a:rPr>
                        <a:t>ut</a:t>
                      </a:r>
                      <a:r>
                        <a:rPr lang="en-US" sz="1200">
                          <a:latin typeface="+mn-lt"/>
                        </a:rPr>
                        <a:t> lorem </a:t>
                      </a:r>
                      <a:r>
                        <a:rPr lang="en-US" sz="1200" err="1">
                          <a:latin typeface="+mn-lt"/>
                        </a:rPr>
                        <a:t>dolorem</a:t>
                      </a:r>
                      <a:r>
                        <a:rPr lang="en-US" sz="1200">
                          <a:latin typeface="+mn-lt"/>
                        </a:rPr>
                        <a:t>.</a:t>
                      </a:r>
                    </a:p>
                    <a:p>
                      <a:pPr marL="268288" indent="-268288" algn="l">
                        <a:lnSpc>
                          <a:spcPct val="114000"/>
                        </a:lnSpc>
                        <a:spcAft>
                          <a:spcPts val="1600"/>
                        </a:spcAft>
                        <a:buClr>
                          <a:schemeClr val="accent5"/>
                        </a:buClr>
                        <a:buSzPct val="170000"/>
                        <a:buFont typeface="Work Sans" panose="020B0604020202020204" pitchFamily="34" charset="0"/>
                        <a:buChar char="•"/>
                      </a:pPr>
                      <a:r>
                        <a:rPr lang="en-US" sz="1200">
                          <a:latin typeface="+mn-lt"/>
                        </a:rPr>
                        <a:t>Lorem ipsum dolor sit </a:t>
                      </a:r>
                      <a:r>
                        <a:rPr lang="en-US" sz="1200" err="1">
                          <a:latin typeface="+mn-lt"/>
                        </a:rPr>
                        <a:t>amet</a:t>
                      </a:r>
                      <a:r>
                        <a:rPr lang="en-US" sz="1200">
                          <a:latin typeface="+mn-lt"/>
                        </a:rPr>
                        <a:t>, </a:t>
                      </a:r>
                      <a:r>
                        <a:rPr lang="en-US" sz="1200" err="1">
                          <a:latin typeface="+mn-lt"/>
                        </a:rPr>
                        <a:t>consectetuer</a:t>
                      </a:r>
                      <a:r>
                        <a:rPr lang="en-US" sz="1200">
                          <a:latin typeface="+mn-lt"/>
                        </a:rPr>
                        <a:t> </a:t>
                      </a:r>
                      <a:r>
                        <a:rPr lang="en-US" sz="1200" err="1">
                          <a:latin typeface="+mn-lt"/>
                        </a:rPr>
                        <a:t>adipiscing</a:t>
                      </a:r>
                      <a:r>
                        <a:rPr lang="en-US" sz="1200">
                          <a:latin typeface="+mn-lt"/>
                        </a:rPr>
                        <a:t> </a:t>
                      </a:r>
                      <a:r>
                        <a:rPr lang="en-US" sz="1200" err="1">
                          <a:latin typeface="+mn-lt"/>
                        </a:rPr>
                        <a:t>elit</a:t>
                      </a:r>
                      <a:r>
                        <a:rPr lang="en-US" sz="1200">
                          <a:latin typeface="+mn-lt"/>
                        </a:rPr>
                        <a:t>, </a:t>
                      </a:r>
                      <a:r>
                        <a:rPr lang="en-US" sz="1200" err="1">
                          <a:latin typeface="+mn-lt"/>
                        </a:rPr>
                        <a:t>sed</a:t>
                      </a:r>
                      <a:r>
                        <a:rPr lang="en-US" sz="1200">
                          <a:latin typeface="+mn-lt"/>
                        </a:rPr>
                        <a:t> </a:t>
                      </a:r>
                      <a:r>
                        <a:rPr lang="en-US" sz="1200" err="1">
                          <a:latin typeface="+mn-lt"/>
                        </a:rPr>
                        <a:t>diam</a:t>
                      </a:r>
                      <a:r>
                        <a:rPr lang="en-US" sz="1200">
                          <a:latin typeface="+mn-lt"/>
                        </a:rPr>
                        <a:t> </a:t>
                      </a:r>
                      <a:r>
                        <a:rPr lang="en-US" sz="1200" err="1">
                          <a:latin typeface="+mn-lt"/>
                        </a:rPr>
                        <a:t>nonummycidunut</a:t>
                      </a:r>
                      <a:r>
                        <a:rPr lang="en-US" sz="1200">
                          <a:latin typeface="+mn-lt"/>
                        </a:rPr>
                        <a:t>.</a:t>
                      </a:r>
                    </a:p>
                    <a:p>
                      <a:pPr marL="268288" indent="-268288" algn="l">
                        <a:lnSpc>
                          <a:spcPct val="114000"/>
                        </a:lnSpc>
                        <a:spcAft>
                          <a:spcPts val="1600"/>
                        </a:spcAft>
                        <a:buClr>
                          <a:schemeClr val="accent5"/>
                        </a:buClr>
                        <a:buSzPct val="170000"/>
                        <a:buFont typeface="Work Sans" panose="020B0604020202020204" pitchFamily="34" charset="0"/>
                        <a:buChar char="•"/>
                      </a:pPr>
                      <a:r>
                        <a:rPr lang="en-US" sz="1200">
                          <a:latin typeface="+mn-lt"/>
                        </a:rPr>
                        <a:t>Dolor sit </a:t>
                      </a:r>
                      <a:r>
                        <a:rPr lang="en-US" sz="1200" err="1">
                          <a:latin typeface="+mn-lt"/>
                        </a:rPr>
                        <a:t>amet</a:t>
                      </a:r>
                      <a:r>
                        <a:rPr lang="en-US" sz="1200">
                          <a:latin typeface="+mn-lt"/>
                        </a:rPr>
                        <a:t>, </a:t>
                      </a:r>
                      <a:r>
                        <a:rPr lang="en-US" sz="1200" err="1">
                          <a:latin typeface="+mn-lt"/>
                        </a:rPr>
                        <a:t>consectetuer</a:t>
                      </a:r>
                      <a:r>
                        <a:rPr lang="en-US" sz="1200">
                          <a:latin typeface="+mn-lt"/>
                        </a:rPr>
                        <a:t> lorem </a:t>
                      </a:r>
                      <a:r>
                        <a:rPr lang="en-US" sz="1200" err="1">
                          <a:latin typeface="+mn-lt"/>
                        </a:rPr>
                        <a:t>adipiscing</a:t>
                      </a:r>
                      <a:r>
                        <a:rPr lang="en-US" sz="1200">
                          <a:latin typeface="+mn-lt"/>
                        </a:rPr>
                        <a:t>.</a:t>
                      </a:r>
                      <a:endParaRPr lang="en-US" sz="1200">
                        <a:solidFill>
                          <a:schemeClr val="tx1"/>
                        </a:solidFill>
                        <a:latin typeface="+mn-lt"/>
                      </a:endParaRPr>
                    </a:p>
                  </a:txBody>
                  <a:tcPr marL="216000" marR="216000" marT="252000"/>
                </a:tc>
                <a:extLst>
                  <a:ext uri="{0D108BD9-81ED-4DB2-BD59-A6C34878D82A}">
                    <a16:rowId xmlns:a16="http://schemas.microsoft.com/office/drawing/2014/main" val="10001"/>
                  </a:ext>
                </a:extLst>
              </a:tr>
              <a:tr h="644263">
                <a:tc>
                  <a:txBody>
                    <a:bodyPr/>
                    <a:lstStyle/>
                    <a:p>
                      <a:pPr algn="ctr"/>
                      <a:r>
                        <a:rPr lang="en-US" sz="1500">
                          <a:latin typeface="+mn-lt"/>
                          <a:ea typeface="Work Sans Medium" panose="020B0706030804020204" pitchFamily="34" charset="0"/>
                          <a:cs typeface="Work Sans Medium" panose="020B0706030804020204" pitchFamily="34" charset="0"/>
                        </a:rPr>
                        <a:t>LOYAL CUSTOMERS</a:t>
                      </a:r>
                      <a:endParaRPr lang="en-US" sz="1500">
                        <a:solidFill>
                          <a:schemeClr val="tx1"/>
                        </a:solidFill>
                        <a:latin typeface="+mn-lt"/>
                        <a:ea typeface="Work Sans Medium" panose="020B0706030804020204" pitchFamily="34" charset="0"/>
                        <a:cs typeface="Work Sans Medium" panose="020B0706030804020204" pitchFamily="34" charset="0"/>
                      </a:endParaRPr>
                    </a:p>
                  </a:txBody>
                  <a:tcPr marT="90000" anchor="ctr"/>
                </a:tc>
                <a:extLst>
                  <a:ext uri="{0D108BD9-81ED-4DB2-BD59-A6C34878D82A}">
                    <a16:rowId xmlns:a16="http://schemas.microsoft.com/office/drawing/2014/main" val="10006"/>
                  </a:ext>
                </a:extLst>
              </a:tr>
            </a:tbl>
          </a:graphicData>
        </a:graphic>
      </p:graphicFrame>
      <p:sp>
        <p:nvSpPr>
          <p:cNvPr id="15" name="Freeform 21"/>
          <p:cNvSpPr>
            <a:spLocks noChangeAspect="1"/>
          </p:cNvSpPr>
          <p:nvPr/>
        </p:nvSpPr>
        <p:spPr bwMode="auto">
          <a:xfrm>
            <a:off x="4124795" y="3663557"/>
            <a:ext cx="127550" cy="377924"/>
          </a:xfrm>
          <a:custGeom>
            <a:avLst/>
            <a:gdLst>
              <a:gd name="T0" fmla="*/ 9 w 100"/>
              <a:gd name="T1" fmla="*/ 302 h 302"/>
              <a:gd name="T2" fmla="*/ 5 w 100"/>
              <a:gd name="T3" fmla="*/ 301 h 302"/>
              <a:gd name="T4" fmla="*/ 3 w 100"/>
              <a:gd name="T5" fmla="*/ 290 h 302"/>
              <a:gd name="T6" fmla="*/ 82 w 100"/>
              <a:gd name="T7" fmla="*/ 152 h 302"/>
              <a:gd name="T8" fmla="*/ 2 w 100"/>
              <a:gd name="T9" fmla="*/ 13 h 302"/>
              <a:gd name="T10" fmla="*/ 5 w 100"/>
              <a:gd name="T11" fmla="*/ 2 h 302"/>
              <a:gd name="T12" fmla="*/ 16 w 100"/>
              <a:gd name="T13" fmla="*/ 5 h 302"/>
              <a:gd name="T14" fmla="*/ 98 w 100"/>
              <a:gd name="T15" fmla="*/ 148 h 302"/>
              <a:gd name="T16" fmla="*/ 98 w 100"/>
              <a:gd name="T17" fmla="*/ 156 h 302"/>
              <a:gd name="T18" fmla="*/ 16 w 100"/>
              <a:gd name="T19" fmla="*/ 298 h 302"/>
              <a:gd name="T20" fmla="*/ 9 w 100"/>
              <a:gd name="T21" fmla="*/ 302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0" h="302">
                <a:moveTo>
                  <a:pt x="9" y="302"/>
                </a:moveTo>
                <a:cubicBezTo>
                  <a:pt x="8" y="302"/>
                  <a:pt x="7" y="302"/>
                  <a:pt x="5" y="301"/>
                </a:cubicBezTo>
                <a:cubicBezTo>
                  <a:pt x="2" y="299"/>
                  <a:pt x="0" y="294"/>
                  <a:pt x="3" y="290"/>
                </a:cubicBezTo>
                <a:cubicBezTo>
                  <a:pt x="82" y="152"/>
                  <a:pt x="82" y="152"/>
                  <a:pt x="82" y="152"/>
                </a:cubicBezTo>
                <a:cubicBezTo>
                  <a:pt x="2" y="13"/>
                  <a:pt x="2" y="13"/>
                  <a:pt x="2" y="13"/>
                </a:cubicBezTo>
                <a:cubicBezTo>
                  <a:pt x="0" y="9"/>
                  <a:pt x="1" y="4"/>
                  <a:pt x="5" y="2"/>
                </a:cubicBezTo>
                <a:cubicBezTo>
                  <a:pt x="9" y="0"/>
                  <a:pt x="14" y="1"/>
                  <a:pt x="16" y="5"/>
                </a:cubicBezTo>
                <a:cubicBezTo>
                  <a:pt x="98" y="148"/>
                  <a:pt x="98" y="148"/>
                  <a:pt x="98" y="148"/>
                </a:cubicBezTo>
                <a:cubicBezTo>
                  <a:pt x="100" y="150"/>
                  <a:pt x="100" y="154"/>
                  <a:pt x="98" y="156"/>
                </a:cubicBezTo>
                <a:cubicBezTo>
                  <a:pt x="16" y="298"/>
                  <a:pt x="16" y="298"/>
                  <a:pt x="16" y="298"/>
                </a:cubicBezTo>
                <a:cubicBezTo>
                  <a:pt x="15" y="301"/>
                  <a:pt x="12" y="302"/>
                  <a:pt x="9" y="302"/>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21"/>
          <p:cNvSpPr>
            <a:spLocks noChangeAspect="1"/>
          </p:cNvSpPr>
          <p:nvPr/>
        </p:nvSpPr>
        <p:spPr bwMode="auto">
          <a:xfrm>
            <a:off x="7931380" y="3663557"/>
            <a:ext cx="127550" cy="377924"/>
          </a:xfrm>
          <a:custGeom>
            <a:avLst/>
            <a:gdLst>
              <a:gd name="T0" fmla="*/ 9 w 100"/>
              <a:gd name="T1" fmla="*/ 302 h 302"/>
              <a:gd name="T2" fmla="*/ 5 w 100"/>
              <a:gd name="T3" fmla="*/ 301 h 302"/>
              <a:gd name="T4" fmla="*/ 3 w 100"/>
              <a:gd name="T5" fmla="*/ 290 h 302"/>
              <a:gd name="T6" fmla="*/ 82 w 100"/>
              <a:gd name="T7" fmla="*/ 152 h 302"/>
              <a:gd name="T8" fmla="*/ 2 w 100"/>
              <a:gd name="T9" fmla="*/ 13 h 302"/>
              <a:gd name="T10" fmla="*/ 5 w 100"/>
              <a:gd name="T11" fmla="*/ 2 h 302"/>
              <a:gd name="T12" fmla="*/ 16 w 100"/>
              <a:gd name="T13" fmla="*/ 5 h 302"/>
              <a:gd name="T14" fmla="*/ 98 w 100"/>
              <a:gd name="T15" fmla="*/ 148 h 302"/>
              <a:gd name="T16" fmla="*/ 98 w 100"/>
              <a:gd name="T17" fmla="*/ 156 h 302"/>
              <a:gd name="T18" fmla="*/ 16 w 100"/>
              <a:gd name="T19" fmla="*/ 298 h 302"/>
              <a:gd name="T20" fmla="*/ 9 w 100"/>
              <a:gd name="T21" fmla="*/ 302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0" h="302">
                <a:moveTo>
                  <a:pt x="9" y="302"/>
                </a:moveTo>
                <a:cubicBezTo>
                  <a:pt x="8" y="302"/>
                  <a:pt x="7" y="302"/>
                  <a:pt x="5" y="301"/>
                </a:cubicBezTo>
                <a:cubicBezTo>
                  <a:pt x="2" y="299"/>
                  <a:pt x="0" y="294"/>
                  <a:pt x="3" y="290"/>
                </a:cubicBezTo>
                <a:cubicBezTo>
                  <a:pt x="82" y="152"/>
                  <a:pt x="82" y="152"/>
                  <a:pt x="82" y="152"/>
                </a:cubicBezTo>
                <a:cubicBezTo>
                  <a:pt x="2" y="13"/>
                  <a:pt x="2" y="13"/>
                  <a:pt x="2" y="13"/>
                </a:cubicBezTo>
                <a:cubicBezTo>
                  <a:pt x="0" y="9"/>
                  <a:pt x="1" y="4"/>
                  <a:pt x="5" y="2"/>
                </a:cubicBezTo>
                <a:cubicBezTo>
                  <a:pt x="9" y="0"/>
                  <a:pt x="14" y="1"/>
                  <a:pt x="16" y="5"/>
                </a:cubicBezTo>
                <a:cubicBezTo>
                  <a:pt x="98" y="148"/>
                  <a:pt x="98" y="148"/>
                  <a:pt x="98" y="148"/>
                </a:cubicBezTo>
                <a:cubicBezTo>
                  <a:pt x="100" y="150"/>
                  <a:pt x="100" y="154"/>
                  <a:pt x="98" y="156"/>
                </a:cubicBezTo>
                <a:cubicBezTo>
                  <a:pt x="16" y="298"/>
                  <a:pt x="16" y="298"/>
                  <a:pt x="16" y="298"/>
                </a:cubicBezTo>
                <a:cubicBezTo>
                  <a:pt x="15" y="301"/>
                  <a:pt x="12" y="302"/>
                  <a:pt x="9" y="302"/>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Slide Number Placeholder 20">
            <a:extLst>
              <a:ext uri="{FF2B5EF4-FFF2-40B4-BE49-F238E27FC236}">
                <a16:creationId xmlns:a16="http://schemas.microsoft.com/office/drawing/2014/main" id="{91B0ED96-3679-4F0F-AC11-86C5743A8123}"/>
              </a:ext>
            </a:extLst>
          </p:cNvPr>
          <p:cNvSpPr>
            <a:spLocks noGrp="1"/>
          </p:cNvSpPr>
          <p:nvPr>
            <p:ph type="sldNum" sz="quarter" idx="10"/>
          </p:nvPr>
        </p:nvSpPr>
        <p:spPr/>
        <p:txBody>
          <a:bodyPr/>
          <a:lstStyle/>
          <a:p>
            <a:fld id="{4E6DB2D9-BBD8-435B-B34A-9B8472CE273E}" type="slidenum">
              <a:rPr lang="en-US" smtClean="0"/>
              <a:pPr/>
              <a:t>67</a:t>
            </a:fld>
            <a:endParaRPr lang="en-US"/>
          </a:p>
        </p:txBody>
      </p:sp>
      <p:sp>
        <p:nvSpPr>
          <p:cNvPr id="22" name="Date Placeholder 21">
            <a:extLst>
              <a:ext uri="{FF2B5EF4-FFF2-40B4-BE49-F238E27FC236}">
                <a16:creationId xmlns:a16="http://schemas.microsoft.com/office/drawing/2014/main" id="{864AFD2F-0723-4BEC-8EEE-CA562E32CBBD}"/>
              </a:ext>
            </a:extLst>
          </p:cNvPr>
          <p:cNvSpPr>
            <a:spLocks noGrp="1"/>
          </p:cNvSpPr>
          <p:nvPr>
            <p:ph type="dt" sz="half" idx="13"/>
          </p:nvPr>
        </p:nvSpPr>
        <p:spPr/>
        <p:txBody>
          <a:bodyPr/>
          <a:lstStyle/>
          <a:p>
            <a:fld id="{9EF5F7C2-FC3F-40B2-A931-CD4E1A45E5AE}" type="datetime1">
              <a:rPr lang="en-US" smtClean="0"/>
              <a:t>7/24/2019</a:t>
            </a:fld>
            <a:endParaRPr lang="en-US"/>
          </a:p>
        </p:txBody>
      </p:sp>
    </p:spTree>
    <p:extLst>
      <p:ext uri="{BB962C8B-B14F-4D97-AF65-F5344CB8AC3E}">
        <p14:creationId xmlns:p14="http://schemas.microsoft.com/office/powerpoint/2010/main" val="23546615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7459" y="515462"/>
            <a:ext cx="11117083" cy="600164"/>
          </a:xfrm>
        </p:spPr>
        <p:txBody>
          <a:bodyPr/>
          <a:lstStyle/>
          <a:p>
            <a:r>
              <a:rPr lang="en-US"/>
              <a:t>Business Model</a:t>
            </a:r>
          </a:p>
        </p:txBody>
      </p:sp>
      <p:sp>
        <p:nvSpPr>
          <p:cNvPr id="5" name="Text Placeholder 4"/>
          <p:cNvSpPr>
            <a:spLocks noGrp="1"/>
          </p:cNvSpPr>
          <p:nvPr>
            <p:ph type="body" sz="quarter" idx="12"/>
          </p:nvPr>
        </p:nvSpPr>
        <p:spPr/>
        <p:txBody>
          <a:bodyPr/>
          <a:lstStyle/>
          <a:p>
            <a:r>
              <a:rPr lang="en-US"/>
              <a:t>Subtitle goes here</a:t>
            </a:r>
          </a:p>
        </p:txBody>
      </p:sp>
      <p:grpSp>
        <p:nvGrpSpPr>
          <p:cNvPr id="12" name="Group 11"/>
          <p:cNvGrpSpPr/>
          <p:nvPr/>
        </p:nvGrpSpPr>
        <p:grpSpPr>
          <a:xfrm>
            <a:off x="616744" y="2440641"/>
            <a:ext cx="3320256" cy="2218372"/>
            <a:chOff x="616744" y="2436178"/>
            <a:chExt cx="3320256" cy="2218372"/>
          </a:xfrm>
        </p:grpSpPr>
        <p:sp>
          <p:nvSpPr>
            <p:cNvPr id="7" name="Rectangle 6"/>
            <p:cNvSpPr/>
            <p:nvPr/>
          </p:nvSpPr>
          <p:spPr>
            <a:xfrm>
              <a:off x="616744" y="2436178"/>
              <a:ext cx="3320256" cy="2218372"/>
            </a:xfrm>
            <a:prstGeom prst="rect">
              <a:avLst/>
            </a:prstGeom>
            <a:solidFill>
              <a:schemeClr val="bg2"/>
            </a:solidFill>
            <a:ln>
              <a:solidFill>
                <a:schemeClr val="tx1">
                  <a:alpha val="3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765926" y="2580037"/>
              <a:ext cx="3021893" cy="193065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tIns="46800" bIns="180000" rtlCol="0" anchor="ctr" anchorCtr="0"/>
            <a:lstStyle/>
            <a:p>
              <a:pPr algn="ctr">
                <a:lnSpc>
                  <a:spcPct val="110000"/>
                </a:lnSpc>
              </a:pPr>
              <a:r>
                <a:rPr lang="en-US">
                  <a:solidFill>
                    <a:srgbClr val="FFFFFF"/>
                  </a:solidFill>
                  <a:ea typeface="Work Sans Medium" panose="020B0706030804020204" pitchFamily="34" charset="0"/>
                  <a:cs typeface="Work Sans Medium" panose="020B0706030804020204" pitchFamily="34" charset="0"/>
                </a:rPr>
                <a:t>Lorem ipsum dolor</a:t>
              </a:r>
            </a:p>
            <a:p>
              <a:pPr algn="ctr">
                <a:lnSpc>
                  <a:spcPct val="114000"/>
                </a:lnSpc>
              </a:pPr>
              <a:r>
                <a:rPr lang="en-US">
                  <a:solidFill>
                    <a:srgbClr val="FFFFFF"/>
                  </a:solidFill>
                  <a:ea typeface="Work Sans Medium" panose="020B0706030804020204" pitchFamily="34" charset="0"/>
                  <a:cs typeface="Work Sans Medium" panose="020B0706030804020204" pitchFamily="34" charset="0"/>
                </a:rPr>
                <a:t>sit </a:t>
              </a:r>
              <a:r>
                <a:rPr lang="en-US" err="1">
                  <a:solidFill>
                    <a:srgbClr val="FFFFFF"/>
                  </a:solidFill>
                  <a:ea typeface="Work Sans Medium" panose="020B0706030804020204" pitchFamily="34" charset="0"/>
                  <a:cs typeface="Work Sans Medium" panose="020B0706030804020204" pitchFamily="34" charset="0"/>
                </a:rPr>
                <a:t>amet</a:t>
              </a:r>
              <a:r>
                <a:rPr lang="en-US">
                  <a:solidFill>
                    <a:srgbClr val="FFFFFF"/>
                  </a:solidFill>
                  <a:ea typeface="Work Sans Medium" panose="020B0706030804020204" pitchFamily="34" charset="0"/>
                  <a:cs typeface="Work Sans Medium" panose="020B0706030804020204" pitchFamily="34" charset="0"/>
                </a:rPr>
                <a:t>, </a:t>
              </a:r>
              <a:r>
                <a:rPr lang="en-US" err="1">
                  <a:solidFill>
                    <a:srgbClr val="FFFFFF"/>
                  </a:solidFill>
                  <a:ea typeface="Work Sans Medium" panose="020B0706030804020204" pitchFamily="34" charset="0"/>
                  <a:cs typeface="Work Sans Medium" panose="020B0706030804020204" pitchFamily="34" charset="0"/>
                </a:rPr>
                <a:t>adipiscing</a:t>
              </a:r>
              <a:r>
                <a:rPr lang="en-US">
                  <a:solidFill>
                    <a:srgbClr val="FFFFFF"/>
                  </a:solidFill>
                  <a:ea typeface="Work Sans Medium" panose="020B0706030804020204" pitchFamily="34" charset="0"/>
                  <a:cs typeface="Work Sans Medium" panose="020B0706030804020204" pitchFamily="34" charset="0"/>
                </a:rPr>
                <a:t> </a:t>
              </a:r>
              <a:r>
                <a:rPr lang="en-US" err="1">
                  <a:solidFill>
                    <a:srgbClr val="FFFFFF"/>
                  </a:solidFill>
                  <a:ea typeface="Work Sans Medium" panose="020B0706030804020204" pitchFamily="34" charset="0"/>
                  <a:cs typeface="Work Sans Medium" panose="020B0706030804020204" pitchFamily="34" charset="0"/>
                </a:rPr>
                <a:t>elit</a:t>
              </a:r>
              <a:r>
                <a:rPr lang="en-US">
                  <a:solidFill>
                    <a:srgbClr val="FFFFFF"/>
                  </a:solidFill>
                  <a:ea typeface="Work Sans Medium" panose="020B0706030804020204" pitchFamily="34" charset="0"/>
                  <a:cs typeface="Work Sans Medium" panose="020B0706030804020204" pitchFamily="34" charset="0"/>
                </a:rPr>
                <a:t>, </a:t>
              </a:r>
              <a:r>
                <a:rPr lang="en-US" err="1">
                  <a:solidFill>
                    <a:srgbClr val="FFFFFF"/>
                  </a:solidFill>
                  <a:ea typeface="Work Sans Medium" panose="020B0706030804020204" pitchFamily="34" charset="0"/>
                  <a:cs typeface="Work Sans Medium" panose="020B0706030804020204" pitchFamily="34" charset="0"/>
                </a:rPr>
                <a:t>seddiam</a:t>
              </a:r>
              <a:r>
                <a:rPr lang="en-US">
                  <a:solidFill>
                    <a:srgbClr val="FFFFFF"/>
                  </a:solidFill>
                  <a:ea typeface="Work Sans Medium" panose="020B0706030804020204" pitchFamily="34" charset="0"/>
                  <a:cs typeface="Work Sans Medium" panose="020B0706030804020204" pitchFamily="34" charset="0"/>
                </a:rPr>
                <a:t> </a:t>
              </a:r>
              <a:r>
                <a:rPr lang="en-US" err="1">
                  <a:solidFill>
                    <a:srgbClr val="FFFFFF"/>
                  </a:solidFill>
                  <a:ea typeface="Work Sans Medium" panose="020B0706030804020204" pitchFamily="34" charset="0"/>
                  <a:cs typeface="Work Sans Medium" panose="020B0706030804020204" pitchFamily="34" charset="0"/>
                </a:rPr>
                <a:t>nonummy</a:t>
              </a:r>
              <a:endParaRPr lang="en-US">
                <a:solidFill>
                  <a:srgbClr val="FFFFFF"/>
                </a:solidFill>
                <a:ea typeface="Work Sans Medium" panose="020B0706030804020204" pitchFamily="34" charset="0"/>
                <a:cs typeface="Work Sans Medium" panose="020B0706030804020204" pitchFamily="34" charset="0"/>
              </a:endParaRPr>
            </a:p>
            <a:p>
              <a:pPr algn="ctr">
                <a:lnSpc>
                  <a:spcPct val="114000"/>
                </a:lnSpc>
              </a:pPr>
              <a:r>
                <a:rPr lang="en-US" err="1">
                  <a:solidFill>
                    <a:srgbClr val="FFFFFF"/>
                  </a:solidFill>
                  <a:ea typeface="Work Sans Medium" panose="020B0706030804020204" pitchFamily="34" charset="0"/>
                  <a:cs typeface="Work Sans Medium" panose="020B0706030804020204" pitchFamily="34" charset="0"/>
                </a:rPr>
                <a:t>nibh</a:t>
              </a:r>
              <a:r>
                <a:rPr lang="en-US">
                  <a:solidFill>
                    <a:srgbClr val="FFFFFF"/>
                  </a:solidFill>
                  <a:ea typeface="Work Sans Medium" panose="020B0706030804020204" pitchFamily="34" charset="0"/>
                  <a:cs typeface="Work Sans Medium" panose="020B0706030804020204" pitchFamily="34" charset="0"/>
                </a:rPr>
                <a:t> </a:t>
              </a:r>
              <a:r>
                <a:rPr lang="en-US" err="1">
                  <a:solidFill>
                    <a:srgbClr val="FFFFFF"/>
                  </a:solidFill>
                  <a:ea typeface="Work Sans Medium" panose="020B0706030804020204" pitchFamily="34" charset="0"/>
                  <a:cs typeface="Work Sans Medium" panose="020B0706030804020204" pitchFamily="34" charset="0"/>
                </a:rPr>
                <a:t>euismod</a:t>
              </a:r>
              <a:r>
                <a:rPr lang="en-US">
                  <a:solidFill>
                    <a:srgbClr val="FFFFFF"/>
                  </a:solidFill>
                  <a:ea typeface="Work Sans Medium" panose="020B0706030804020204" pitchFamily="34" charset="0"/>
                  <a:cs typeface="Work Sans Medium" panose="020B0706030804020204" pitchFamily="34" charset="0"/>
                </a:rPr>
                <a:t> </a:t>
              </a:r>
            </a:p>
          </p:txBody>
        </p:sp>
      </p:grpSp>
      <p:grpSp>
        <p:nvGrpSpPr>
          <p:cNvPr id="11" name="Group 10"/>
          <p:cNvGrpSpPr/>
          <p:nvPr/>
        </p:nvGrpSpPr>
        <p:grpSpPr>
          <a:xfrm>
            <a:off x="8217519" y="2440641"/>
            <a:ext cx="3320256" cy="2218372"/>
            <a:chOff x="8217519" y="2445105"/>
            <a:chExt cx="3320256" cy="2218372"/>
          </a:xfrm>
        </p:grpSpPr>
        <p:sp>
          <p:nvSpPr>
            <p:cNvPr id="9" name="Rectangle 8"/>
            <p:cNvSpPr/>
            <p:nvPr/>
          </p:nvSpPr>
          <p:spPr>
            <a:xfrm>
              <a:off x="8217519" y="2445105"/>
              <a:ext cx="3320256" cy="2218372"/>
            </a:xfrm>
            <a:prstGeom prst="rect">
              <a:avLst/>
            </a:prstGeom>
            <a:solidFill>
              <a:schemeClr val="bg2"/>
            </a:solidFill>
            <a:ln>
              <a:solidFill>
                <a:schemeClr val="tx1">
                  <a:alpha val="3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8366701" y="2588964"/>
              <a:ext cx="3021893" cy="193065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tIns="46800" bIns="180000" rtlCol="0" anchor="ctr" anchorCtr="0"/>
            <a:lstStyle/>
            <a:p>
              <a:pPr algn="ctr">
                <a:lnSpc>
                  <a:spcPct val="110000"/>
                </a:lnSpc>
              </a:pPr>
              <a:r>
                <a:rPr lang="en-US">
                  <a:solidFill>
                    <a:srgbClr val="FFFFFF"/>
                  </a:solidFill>
                  <a:ea typeface="Work Sans Medium" panose="020B0706030804020204" pitchFamily="34" charset="0"/>
                  <a:cs typeface="Work Sans Medium" panose="020B0706030804020204" pitchFamily="34" charset="0"/>
                </a:rPr>
                <a:t>Lorem ipsum dolor</a:t>
              </a:r>
            </a:p>
            <a:p>
              <a:pPr algn="ctr">
                <a:lnSpc>
                  <a:spcPct val="114000"/>
                </a:lnSpc>
              </a:pPr>
              <a:r>
                <a:rPr lang="en-US">
                  <a:solidFill>
                    <a:srgbClr val="FFFFFF"/>
                  </a:solidFill>
                  <a:ea typeface="Work Sans Medium" panose="020B0706030804020204" pitchFamily="34" charset="0"/>
                  <a:cs typeface="Work Sans Medium" panose="020B0706030804020204" pitchFamily="34" charset="0"/>
                </a:rPr>
                <a:t>sit </a:t>
              </a:r>
              <a:r>
                <a:rPr lang="en-US" err="1">
                  <a:solidFill>
                    <a:srgbClr val="FFFFFF"/>
                  </a:solidFill>
                  <a:ea typeface="Work Sans Medium" panose="020B0706030804020204" pitchFamily="34" charset="0"/>
                  <a:cs typeface="Work Sans Medium" panose="020B0706030804020204" pitchFamily="34" charset="0"/>
                </a:rPr>
                <a:t>amet</a:t>
              </a:r>
              <a:r>
                <a:rPr lang="en-US">
                  <a:solidFill>
                    <a:srgbClr val="FFFFFF"/>
                  </a:solidFill>
                  <a:ea typeface="Work Sans Medium" panose="020B0706030804020204" pitchFamily="34" charset="0"/>
                  <a:cs typeface="Work Sans Medium" panose="020B0706030804020204" pitchFamily="34" charset="0"/>
                </a:rPr>
                <a:t>, </a:t>
              </a:r>
              <a:r>
                <a:rPr lang="en-US" err="1">
                  <a:solidFill>
                    <a:srgbClr val="FFFFFF"/>
                  </a:solidFill>
                  <a:ea typeface="Work Sans Medium" panose="020B0706030804020204" pitchFamily="34" charset="0"/>
                  <a:cs typeface="Work Sans Medium" panose="020B0706030804020204" pitchFamily="34" charset="0"/>
                </a:rPr>
                <a:t>adipiscing</a:t>
              </a:r>
              <a:r>
                <a:rPr lang="en-US">
                  <a:solidFill>
                    <a:srgbClr val="FFFFFF"/>
                  </a:solidFill>
                  <a:ea typeface="Work Sans Medium" panose="020B0706030804020204" pitchFamily="34" charset="0"/>
                  <a:cs typeface="Work Sans Medium" panose="020B0706030804020204" pitchFamily="34" charset="0"/>
                </a:rPr>
                <a:t> </a:t>
              </a:r>
              <a:r>
                <a:rPr lang="en-US" err="1">
                  <a:solidFill>
                    <a:srgbClr val="FFFFFF"/>
                  </a:solidFill>
                  <a:ea typeface="Work Sans Medium" panose="020B0706030804020204" pitchFamily="34" charset="0"/>
                  <a:cs typeface="Work Sans Medium" panose="020B0706030804020204" pitchFamily="34" charset="0"/>
                </a:rPr>
                <a:t>elit</a:t>
              </a:r>
              <a:r>
                <a:rPr lang="en-US">
                  <a:solidFill>
                    <a:srgbClr val="FFFFFF"/>
                  </a:solidFill>
                  <a:ea typeface="Work Sans Medium" panose="020B0706030804020204" pitchFamily="34" charset="0"/>
                  <a:cs typeface="Work Sans Medium" panose="020B0706030804020204" pitchFamily="34" charset="0"/>
                </a:rPr>
                <a:t>, </a:t>
              </a:r>
              <a:r>
                <a:rPr lang="en-US" err="1">
                  <a:solidFill>
                    <a:srgbClr val="FFFFFF"/>
                  </a:solidFill>
                  <a:ea typeface="Work Sans Medium" panose="020B0706030804020204" pitchFamily="34" charset="0"/>
                  <a:cs typeface="Work Sans Medium" panose="020B0706030804020204" pitchFamily="34" charset="0"/>
                </a:rPr>
                <a:t>seddiam</a:t>
              </a:r>
              <a:r>
                <a:rPr lang="en-US">
                  <a:solidFill>
                    <a:srgbClr val="FFFFFF"/>
                  </a:solidFill>
                  <a:ea typeface="Work Sans Medium" panose="020B0706030804020204" pitchFamily="34" charset="0"/>
                  <a:cs typeface="Work Sans Medium" panose="020B0706030804020204" pitchFamily="34" charset="0"/>
                </a:rPr>
                <a:t> </a:t>
              </a:r>
              <a:r>
                <a:rPr lang="en-US" err="1">
                  <a:solidFill>
                    <a:srgbClr val="FFFFFF"/>
                  </a:solidFill>
                  <a:ea typeface="Work Sans Medium" panose="020B0706030804020204" pitchFamily="34" charset="0"/>
                  <a:cs typeface="Work Sans Medium" panose="020B0706030804020204" pitchFamily="34" charset="0"/>
                </a:rPr>
                <a:t>nonummy</a:t>
              </a:r>
              <a:endParaRPr lang="en-US">
                <a:solidFill>
                  <a:srgbClr val="FFFFFF"/>
                </a:solidFill>
                <a:ea typeface="Work Sans Medium" panose="020B0706030804020204" pitchFamily="34" charset="0"/>
                <a:cs typeface="Work Sans Medium" panose="020B0706030804020204" pitchFamily="34" charset="0"/>
              </a:endParaRPr>
            </a:p>
            <a:p>
              <a:pPr algn="ctr">
                <a:lnSpc>
                  <a:spcPct val="114000"/>
                </a:lnSpc>
              </a:pPr>
              <a:r>
                <a:rPr lang="en-US" err="1">
                  <a:solidFill>
                    <a:srgbClr val="FFFFFF"/>
                  </a:solidFill>
                  <a:ea typeface="Work Sans Medium" panose="020B0706030804020204" pitchFamily="34" charset="0"/>
                  <a:cs typeface="Work Sans Medium" panose="020B0706030804020204" pitchFamily="34" charset="0"/>
                </a:rPr>
                <a:t>nibh</a:t>
              </a:r>
              <a:r>
                <a:rPr lang="en-US">
                  <a:solidFill>
                    <a:srgbClr val="FFFFFF"/>
                  </a:solidFill>
                  <a:ea typeface="Work Sans Medium" panose="020B0706030804020204" pitchFamily="34" charset="0"/>
                  <a:cs typeface="Work Sans Medium" panose="020B0706030804020204" pitchFamily="34" charset="0"/>
                </a:rPr>
                <a:t> </a:t>
              </a:r>
              <a:r>
                <a:rPr lang="en-US" err="1">
                  <a:solidFill>
                    <a:srgbClr val="FFFFFF"/>
                  </a:solidFill>
                  <a:ea typeface="Work Sans Medium" panose="020B0706030804020204" pitchFamily="34" charset="0"/>
                  <a:cs typeface="Work Sans Medium" panose="020B0706030804020204" pitchFamily="34" charset="0"/>
                </a:rPr>
                <a:t>euismod</a:t>
              </a:r>
              <a:r>
                <a:rPr lang="en-US">
                  <a:solidFill>
                    <a:srgbClr val="FFFFFF"/>
                  </a:solidFill>
                  <a:ea typeface="Work Sans Medium" panose="020B0706030804020204" pitchFamily="34" charset="0"/>
                  <a:cs typeface="Work Sans Medium" panose="020B0706030804020204" pitchFamily="34" charset="0"/>
                </a:rPr>
                <a:t> </a:t>
              </a:r>
            </a:p>
          </p:txBody>
        </p:sp>
      </p:grpSp>
      <p:sp>
        <p:nvSpPr>
          <p:cNvPr id="13" name="TextBox 12"/>
          <p:cNvSpPr txBox="1"/>
          <p:nvPr/>
        </p:nvSpPr>
        <p:spPr>
          <a:xfrm>
            <a:off x="1792604" y="1811160"/>
            <a:ext cx="968535" cy="323165"/>
          </a:xfrm>
          <a:prstGeom prst="rect">
            <a:avLst/>
          </a:prstGeom>
          <a:noFill/>
        </p:spPr>
        <p:txBody>
          <a:bodyPr wrap="none" rtlCol="0">
            <a:spAutoFit/>
          </a:bodyPr>
          <a:lstStyle/>
          <a:p>
            <a:pPr algn="ctr"/>
            <a:r>
              <a:rPr lang="en-US" sz="1500">
                <a:ea typeface="Work Sans Medium" panose="020B0706030804020204" pitchFamily="34" charset="0"/>
                <a:cs typeface="Work Sans Medium" panose="020B0706030804020204" pitchFamily="34" charset="0"/>
              </a:rPr>
              <a:t>MARKET</a:t>
            </a:r>
          </a:p>
        </p:txBody>
      </p:sp>
      <p:sp>
        <p:nvSpPr>
          <p:cNvPr id="14" name="TextBox 13"/>
          <p:cNvSpPr txBox="1"/>
          <p:nvPr/>
        </p:nvSpPr>
        <p:spPr>
          <a:xfrm>
            <a:off x="5330405" y="1811160"/>
            <a:ext cx="1531189" cy="323165"/>
          </a:xfrm>
          <a:prstGeom prst="rect">
            <a:avLst/>
          </a:prstGeom>
          <a:noFill/>
        </p:spPr>
        <p:txBody>
          <a:bodyPr wrap="none" rtlCol="0">
            <a:spAutoFit/>
          </a:bodyPr>
          <a:lstStyle/>
          <a:p>
            <a:pPr algn="ctr"/>
            <a:r>
              <a:rPr lang="en-US" sz="1500">
                <a:ea typeface="Work Sans Medium" panose="020B0706030804020204" pitchFamily="34" charset="0"/>
                <a:cs typeface="Work Sans Medium" panose="020B0706030804020204" pitchFamily="34" charset="0"/>
              </a:rPr>
              <a:t>OPPORTUNITY</a:t>
            </a:r>
          </a:p>
        </p:txBody>
      </p:sp>
      <p:sp>
        <p:nvSpPr>
          <p:cNvPr id="15" name="TextBox 14"/>
          <p:cNvSpPr txBox="1"/>
          <p:nvPr/>
        </p:nvSpPr>
        <p:spPr>
          <a:xfrm>
            <a:off x="9132090" y="1811160"/>
            <a:ext cx="1491114" cy="323165"/>
          </a:xfrm>
          <a:prstGeom prst="rect">
            <a:avLst/>
          </a:prstGeom>
          <a:noFill/>
        </p:spPr>
        <p:txBody>
          <a:bodyPr wrap="none" rtlCol="0">
            <a:spAutoFit/>
          </a:bodyPr>
          <a:lstStyle/>
          <a:p>
            <a:pPr algn="ctr"/>
            <a:r>
              <a:rPr lang="en-US" sz="1500">
                <a:ea typeface="Work Sans Medium" panose="020B0706030804020204" pitchFamily="34" charset="0"/>
                <a:cs typeface="Work Sans Medium" panose="020B0706030804020204" pitchFamily="34" charset="0"/>
              </a:rPr>
              <a:t>TECHNOLOGY</a:t>
            </a:r>
          </a:p>
        </p:txBody>
      </p:sp>
      <p:sp>
        <p:nvSpPr>
          <p:cNvPr id="16" name="Freeform 21"/>
          <p:cNvSpPr>
            <a:spLocks noChangeAspect="1"/>
          </p:cNvSpPr>
          <p:nvPr/>
        </p:nvSpPr>
        <p:spPr bwMode="auto">
          <a:xfrm>
            <a:off x="4356443" y="3358757"/>
            <a:ext cx="127550" cy="377924"/>
          </a:xfrm>
          <a:custGeom>
            <a:avLst/>
            <a:gdLst>
              <a:gd name="T0" fmla="*/ 9 w 100"/>
              <a:gd name="T1" fmla="*/ 302 h 302"/>
              <a:gd name="T2" fmla="*/ 5 w 100"/>
              <a:gd name="T3" fmla="*/ 301 h 302"/>
              <a:gd name="T4" fmla="*/ 3 w 100"/>
              <a:gd name="T5" fmla="*/ 290 h 302"/>
              <a:gd name="T6" fmla="*/ 82 w 100"/>
              <a:gd name="T7" fmla="*/ 152 h 302"/>
              <a:gd name="T8" fmla="*/ 2 w 100"/>
              <a:gd name="T9" fmla="*/ 13 h 302"/>
              <a:gd name="T10" fmla="*/ 5 w 100"/>
              <a:gd name="T11" fmla="*/ 2 h 302"/>
              <a:gd name="T12" fmla="*/ 16 w 100"/>
              <a:gd name="T13" fmla="*/ 5 h 302"/>
              <a:gd name="T14" fmla="*/ 98 w 100"/>
              <a:gd name="T15" fmla="*/ 148 h 302"/>
              <a:gd name="T16" fmla="*/ 98 w 100"/>
              <a:gd name="T17" fmla="*/ 156 h 302"/>
              <a:gd name="T18" fmla="*/ 16 w 100"/>
              <a:gd name="T19" fmla="*/ 298 h 302"/>
              <a:gd name="T20" fmla="*/ 9 w 100"/>
              <a:gd name="T21" fmla="*/ 302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0" h="302">
                <a:moveTo>
                  <a:pt x="9" y="302"/>
                </a:moveTo>
                <a:cubicBezTo>
                  <a:pt x="8" y="302"/>
                  <a:pt x="7" y="302"/>
                  <a:pt x="5" y="301"/>
                </a:cubicBezTo>
                <a:cubicBezTo>
                  <a:pt x="2" y="299"/>
                  <a:pt x="0" y="294"/>
                  <a:pt x="3" y="290"/>
                </a:cubicBezTo>
                <a:cubicBezTo>
                  <a:pt x="82" y="152"/>
                  <a:pt x="82" y="152"/>
                  <a:pt x="82" y="152"/>
                </a:cubicBezTo>
                <a:cubicBezTo>
                  <a:pt x="2" y="13"/>
                  <a:pt x="2" y="13"/>
                  <a:pt x="2" y="13"/>
                </a:cubicBezTo>
                <a:cubicBezTo>
                  <a:pt x="0" y="9"/>
                  <a:pt x="1" y="4"/>
                  <a:pt x="5" y="2"/>
                </a:cubicBezTo>
                <a:cubicBezTo>
                  <a:pt x="9" y="0"/>
                  <a:pt x="14" y="1"/>
                  <a:pt x="16" y="5"/>
                </a:cubicBezTo>
                <a:cubicBezTo>
                  <a:pt x="98" y="148"/>
                  <a:pt x="98" y="148"/>
                  <a:pt x="98" y="148"/>
                </a:cubicBezTo>
                <a:cubicBezTo>
                  <a:pt x="100" y="150"/>
                  <a:pt x="100" y="154"/>
                  <a:pt x="98" y="156"/>
                </a:cubicBezTo>
                <a:cubicBezTo>
                  <a:pt x="16" y="298"/>
                  <a:pt x="16" y="298"/>
                  <a:pt x="16" y="298"/>
                </a:cubicBezTo>
                <a:cubicBezTo>
                  <a:pt x="15" y="301"/>
                  <a:pt x="12" y="302"/>
                  <a:pt x="9" y="302"/>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21"/>
          <p:cNvSpPr>
            <a:spLocks noChangeAspect="1"/>
          </p:cNvSpPr>
          <p:nvPr/>
        </p:nvSpPr>
        <p:spPr bwMode="auto">
          <a:xfrm flipH="1">
            <a:off x="7711924" y="3358757"/>
            <a:ext cx="127550" cy="377924"/>
          </a:xfrm>
          <a:custGeom>
            <a:avLst/>
            <a:gdLst>
              <a:gd name="T0" fmla="*/ 9 w 100"/>
              <a:gd name="T1" fmla="*/ 302 h 302"/>
              <a:gd name="T2" fmla="*/ 5 w 100"/>
              <a:gd name="T3" fmla="*/ 301 h 302"/>
              <a:gd name="T4" fmla="*/ 3 w 100"/>
              <a:gd name="T5" fmla="*/ 290 h 302"/>
              <a:gd name="T6" fmla="*/ 82 w 100"/>
              <a:gd name="T7" fmla="*/ 152 h 302"/>
              <a:gd name="T8" fmla="*/ 2 w 100"/>
              <a:gd name="T9" fmla="*/ 13 h 302"/>
              <a:gd name="T10" fmla="*/ 5 w 100"/>
              <a:gd name="T11" fmla="*/ 2 h 302"/>
              <a:gd name="T12" fmla="*/ 16 w 100"/>
              <a:gd name="T13" fmla="*/ 5 h 302"/>
              <a:gd name="T14" fmla="*/ 98 w 100"/>
              <a:gd name="T15" fmla="*/ 148 h 302"/>
              <a:gd name="T16" fmla="*/ 98 w 100"/>
              <a:gd name="T17" fmla="*/ 156 h 302"/>
              <a:gd name="T18" fmla="*/ 16 w 100"/>
              <a:gd name="T19" fmla="*/ 298 h 302"/>
              <a:gd name="T20" fmla="*/ 9 w 100"/>
              <a:gd name="T21" fmla="*/ 302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0" h="302">
                <a:moveTo>
                  <a:pt x="9" y="302"/>
                </a:moveTo>
                <a:cubicBezTo>
                  <a:pt x="8" y="302"/>
                  <a:pt x="7" y="302"/>
                  <a:pt x="5" y="301"/>
                </a:cubicBezTo>
                <a:cubicBezTo>
                  <a:pt x="2" y="299"/>
                  <a:pt x="0" y="294"/>
                  <a:pt x="3" y="290"/>
                </a:cubicBezTo>
                <a:cubicBezTo>
                  <a:pt x="82" y="152"/>
                  <a:pt x="82" y="152"/>
                  <a:pt x="82" y="152"/>
                </a:cubicBezTo>
                <a:cubicBezTo>
                  <a:pt x="2" y="13"/>
                  <a:pt x="2" y="13"/>
                  <a:pt x="2" y="13"/>
                </a:cubicBezTo>
                <a:cubicBezTo>
                  <a:pt x="0" y="9"/>
                  <a:pt x="1" y="4"/>
                  <a:pt x="5" y="2"/>
                </a:cubicBezTo>
                <a:cubicBezTo>
                  <a:pt x="9" y="0"/>
                  <a:pt x="14" y="1"/>
                  <a:pt x="16" y="5"/>
                </a:cubicBezTo>
                <a:cubicBezTo>
                  <a:pt x="98" y="148"/>
                  <a:pt x="98" y="148"/>
                  <a:pt x="98" y="148"/>
                </a:cubicBezTo>
                <a:cubicBezTo>
                  <a:pt x="100" y="150"/>
                  <a:pt x="100" y="154"/>
                  <a:pt x="98" y="156"/>
                </a:cubicBezTo>
                <a:cubicBezTo>
                  <a:pt x="16" y="298"/>
                  <a:pt x="16" y="298"/>
                  <a:pt x="16" y="298"/>
                </a:cubicBezTo>
                <a:cubicBezTo>
                  <a:pt x="15" y="301"/>
                  <a:pt x="12" y="302"/>
                  <a:pt x="9" y="302"/>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19" name="Group 18"/>
          <p:cNvGrpSpPr>
            <a:grpSpLocks noChangeAspect="1"/>
          </p:cNvGrpSpPr>
          <p:nvPr/>
        </p:nvGrpSpPr>
        <p:grpSpPr>
          <a:xfrm>
            <a:off x="5031976" y="2479277"/>
            <a:ext cx="2122949" cy="2122949"/>
            <a:chOff x="7870554" y="2134446"/>
            <a:chExt cx="3527133" cy="3527133"/>
          </a:xfrm>
        </p:grpSpPr>
        <p:sp>
          <p:nvSpPr>
            <p:cNvPr id="23" name="Oval 22"/>
            <p:cNvSpPr>
              <a:spLocks noChangeAspect="1"/>
            </p:cNvSpPr>
            <p:nvPr/>
          </p:nvSpPr>
          <p:spPr>
            <a:xfrm>
              <a:off x="7870554" y="2134446"/>
              <a:ext cx="3527133" cy="352713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0">
                <a:latin typeface="Work Sans Medium" panose="020B0706030804020204" pitchFamily="34" charset="0"/>
                <a:ea typeface="Work Sans Medium" panose="020B0706030804020204" pitchFamily="34" charset="0"/>
                <a:cs typeface="Work Sans Medium" panose="020B0706030804020204" pitchFamily="34" charset="0"/>
              </a:endParaRPr>
            </a:p>
          </p:txBody>
        </p:sp>
        <p:sp>
          <p:nvSpPr>
            <p:cNvPr id="24" name="Oval 23"/>
            <p:cNvSpPr>
              <a:spLocks noChangeAspect="1"/>
            </p:cNvSpPr>
            <p:nvPr/>
          </p:nvSpPr>
          <p:spPr>
            <a:xfrm>
              <a:off x="8353723" y="2617615"/>
              <a:ext cx="2560795" cy="2560795"/>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0">
                <a:latin typeface="Work Sans Medium" panose="020B0706030804020204" pitchFamily="34" charset="0"/>
                <a:ea typeface="Work Sans Medium" panose="020B0706030804020204" pitchFamily="34" charset="0"/>
                <a:cs typeface="Work Sans Medium" panose="020B0706030804020204" pitchFamily="34" charset="0"/>
              </a:endParaRPr>
            </a:p>
          </p:txBody>
        </p:sp>
        <p:sp>
          <p:nvSpPr>
            <p:cNvPr id="25" name="Oval 24"/>
            <p:cNvSpPr>
              <a:spLocks noChangeAspect="1"/>
            </p:cNvSpPr>
            <p:nvPr/>
          </p:nvSpPr>
          <p:spPr>
            <a:xfrm>
              <a:off x="8965508" y="3229400"/>
              <a:ext cx="1337223" cy="1337223"/>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0">
                <a:latin typeface="Work Sans Medium" panose="020B0706030804020204" pitchFamily="34" charset="0"/>
                <a:ea typeface="Work Sans Medium" panose="020B0706030804020204" pitchFamily="34" charset="0"/>
                <a:cs typeface="Work Sans Medium" panose="020B0706030804020204" pitchFamily="34" charset="0"/>
              </a:endParaRPr>
            </a:p>
          </p:txBody>
        </p:sp>
      </p:grpSp>
      <p:sp>
        <p:nvSpPr>
          <p:cNvPr id="33" name="Oval 32"/>
          <p:cNvSpPr>
            <a:spLocks noChangeAspect="1"/>
          </p:cNvSpPr>
          <p:nvPr/>
        </p:nvSpPr>
        <p:spPr>
          <a:xfrm>
            <a:off x="4890752" y="2338053"/>
            <a:ext cx="2405397" cy="2405397"/>
          </a:xfrm>
          <a:prstGeom prst="ellipse">
            <a:avLst/>
          </a:prstGeom>
          <a:noFill/>
          <a:ln w="317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 name="Group 37"/>
          <p:cNvGrpSpPr/>
          <p:nvPr/>
        </p:nvGrpSpPr>
        <p:grpSpPr>
          <a:xfrm>
            <a:off x="3929500" y="5341144"/>
            <a:ext cx="4333001" cy="704056"/>
            <a:chOff x="3929500" y="5341144"/>
            <a:chExt cx="4333001" cy="704056"/>
          </a:xfrm>
        </p:grpSpPr>
        <p:sp>
          <p:nvSpPr>
            <p:cNvPr id="34" name="Rectangle 33"/>
            <p:cNvSpPr/>
            <p:nvPr/>
          </p:nvSpPr>
          <p:spPr>
            <a:xfrm>
              <a:off x="3929500" y="5341144"/>
              <a:ext cx="4333001" cy="704056"/>
            </a:xfrm>
            <a:prstGeom prst="rect">
              <a:avLst/>
            </a:prstGeom>
            <a:solidFill>
              <a:schemeClr val="bg2"/>
            </a:solidFill>
            <a:ln>
              <a:solidFill>
                <a:schemeClr val="tx1">
                  <a:alpha val="3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p:nvSpPr>
          <p:spPr>
            <a:xfrm>
              <a:off x="4023544" y="5439204"/>
              <a:ext cx="1306861" cy="50793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tIns="46800" bIns="46800" rtlCol="0" anchor="ctr" anchorCtr="0"/>
            <a:lstStyle/>
            <a:p>
              <a:pPr algn="ctr">
                <a:lnSpc>
                  <a:spcPct val="110000"/>
                </a:lnSpc>
              </a:pPr>
              <a:r>
                <a:rPr lang="en-US" sz="900">
                  <a:solidFill>
                    <a:schemeClr val="tx1"/>
                  </a:solidFill>
                  <a:ea typeface="Work Sans Medium" panose="020B0706030804020204" pitchFamily="34" charset="0"/>
                  <a:cs typeface="Work Sans Medium" panose="020B0706030804020204" pitchFamily="34" charset="0"/>
                </a:rPr>
                <a:t>LOREM IPSUM SIT</a:t>
              </a:r>
            </a:p>
            <a:p>
              <a:pPr algn="ctr">
                <a:lnSpc>
                  <a:spcPct val="110000"/>
                </a:lnSpc>
              </a:pPr>
              <a:r>
                <a:rPr lang="en-US" sz="900">
                  <a:solidFill>
                    <a:schemeClr val="tx1"/>
                  </a:solidFill>
                  <a:ea typeface="Work Sans Medium" panose="020B0706030804020204" pitchFamily="34" charset="0"/>
                  <a:cs typeface="Work Sans Medium" panose="020B0706030804020204" pitchFamily="34" charset="0"/>
                </a:rPr>
                <a:t> CONSECTETUER </a:t>
              </a:r>
            </a:p>
          </p:txBody>
        </p:sp>
        <p:sp>
          <p:nvSpPr>
            <p:cNvPr id="36" name="Rectangle 35"/>
            <p:cNvSpPr/>
            <p:nvPr/>
          </p:nvSpPr>
          <p:spPr>
            <a:xfrm>
              <a:off x="5442569" y="5439204"/>
              <a:ext cx="1306861" cy="507937"/>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tIns="46800" bIns="46800" rtlCol="0" anchor="ctr" anchorCtr="0"/>
            <a:lstStyle/>
            <a:p>
              <a:pPr algn="ctr">
                <a:lnSpc>
                  <a:spcPct val="110000"/>
                </a:lnSpc>
              </a:pPr>
              <a:r>
                <a:rPr lang="en-US" sz="900">
                  <a:solidFill>
                    <a:schemeClr val="tx1"/>
                  </a:solidFill>
                  <a:ea typeface="Work Sans Medium" panose="020B0706030804020204" pitchFamily="34" charset="0"/>
                  <a:cs typeface="Work Sans Medium" panose="020B0706030804020204" pitchFamily="34" charset="0"/>
                </a:rPr>
                <a:t>ADIPISCING ELIT, </a:t>
              </a:r>
            </a:p>
            <a:p>
              <a:pPr algn="ctr">
                <a:lnSpc>
                  <a:spcPct val="110000"/>
                </a:lnSpc>
              </a:pPr>
              <a:r>
                <a:rPr lang="en-US" sz="900">
                  <a:solidFill>
                    <a:schemeClr val="tx1"/>
                  </a:solidFill>
                  <a:ea typeface="Work Sans Medium" panose="020B0706030804020204" pitchFamily="34" charset="0"/>
                  <a:cs typeface="Work Sans Medium" panose="020B0706030804020204" pitchFamily="34" charset="0"/>
                </a:rPr>
                <a:t>DIAM NONUMMY</a:t>
              </a:r>
            </a:p>
          </p:txBody>
        </p:sp>
        <p:sp>
          <p:nvSpPr>
            <p:cNvPr id="37" name="Rectangle 36"/>
            <p:cNvSpPr/>
            <p:nvPr/>
          </p:nvSpPr>
          <p:spPr>
            <a:xfrm>
              <a:off x="6861594" y="5439204"/>
              <a:ext cx="1306861" cy="507937"/>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tIns="46800" bIns="46800" rtlCol="0" anchor="ctr" anchorCtr="0"/>
            <a:lstStyle/>
            <a:p>
              <a:pPr algn="ctr">
                <a:lnSpc>
                  <a:spcPct val="110000"/>
                </a:lnSpc>
              </a:pPr>
              <a:r>
                <a:rPr lang="en-US" sz="900">
                  <a:solidFill>
                    <a:schemeClr val="tx1"/>
                  </a:solidFill>
                  <a:ea typeface="Work Sans Medium" panose="020B0706030804020204" pitchFamily="34" charset="0"/>
                  <a:cs typeface="Work Sans Medium" panose="020B0706030804020204" pitchFamily="34" charset="0"/>
                </a:rPr>
                <a:t>EXERCI TATION</a:t>
              </a:r>
            </a:p>
            <a:p>
              <a:pPr algn="ctr">
                <a:lnSpc>
                  <a:spcPct val="110000"/>
                </a:lnSpc>
              </a:pPr>
              <a:r>
                <a:rPr lang="en-US" sz="900">
                  <a:solidFill>
                    <a:schemeClr val="tx1"/>
                  </a:solidFill>
                  <a:ea typeface="Work Sans Medium" panose="020B0706030804020204" pitchFamily="34" charset="0"/>
                  <a:cs typeface="Work Sans Medium" panose="020B0706030804020204" pitchFamily="34" charset="0"/>
                </a:rPr>
                <a:t>CORPER SUSCIPIT</a:t>
              </a:r>
            </a:p>
          </p:txBody>
        </p:sp>
      </p:grpSp>
      <p:cxnSp>
        <p:nvCxnSpPr>
          <p:cNvPr id="40" name="Straight Connector 39"/>
          <p:cNvCxnSpPr>
            <a:stCxn id="35" idx="0"/>
            <a:endCxn id="23" idx="3"/>
          </p:cNvCxnSpPr>
          <p:nvPr/>
        </p:nvCxnSpPr>
        <p:spPr>
          <a:xfrm flipV="1">
            <a:off x="4676975" y="4291327"/>
            <a:ext cx="665900" cy="1147877"/>
          </a:xfrm>
          <a:prstGeom prst="line">
            <a:avLst/>
          </a:prstGeom>
          <a:ln w="12700">
            <a:solidFill>
              <a:schemeClr val="tx1">
                <a:lumMod val="75000"/>
              </a:schemeClr>
            </a:solidFill>
            <a:prstDash val="dash"/>
            <a:headEnd type="diamond" w="lg" len="lg"/>
            <a:tailEnd type="diamond" w="lg" len="lg"/>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a:stCxn id="36" idx="0"/>
            <a:endCxn id="24" idx="4"/>
          </p:cNvCxnSpPr>
          <p:nvPr/>
        </p:nvCxnSpPr>
        <p:spPr>
          <a:xfrm flipH="1" flipV="1">
            <a:off x="6093451" y="4311411"/>
            <a:ext cx="0" cy="1127793"/>
          </a:xfrm>
          <a:prstGeom prst="line">
            <a:avLst/>
          </a:prstGeom>
          <a:ln w="12700">
            <a:solidFill>
              <a:schemeClr val="tx1">
                <a:lumMod val="75000"/>
              </a:schemeClr>
            </a:solidFill>
            <a:prstDash val="dash"/>
            <a:headEnd type="diamond" w="lg" len="lg"/>
            <a:tailEnd type="diamond" w="lg" len="lg"/>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a:stCxn id="37" idx="0"/>
            <a:endCxn id="25" idx="5"/>
          </p:cNvCxnSpPr>
          <p:nvPr/>
        </p:nvCxnSpPr>
        <p:spPr>
          <a:xfrm flipH="1" flipV="1">
            <a:off x="6378012" y="3825313"/>
            <a:ext cx="1137013" cy="1613891"/>
          </a:xfrm>
          <a:prstGeom prst="line">
            <a:avLst/>
          </a:prstGeom>
          <a:ln w="12700">
            <a:solidFill>
              <a:schemeClr val="tx1">
                <a:lumMod val="75000"/>
              </a:schemeClr>
            </a:solidFill>
            <a:prstDash val="dash"/>
            <a:headEnd type="diamond" w="lg" len="lg"/>
            <a:tailEnd type="diamond" w="lg" len="lg"/>
          </a:ln>
        </p:spPr>
        <p:style>
          <a:lnRef idx="1">
            <a:schemeClr val="accent1"/>
          </a:lnRef>
          <a:fillRef idx="0">
            <a:schemeClr val="accent1"/>
          </a:fillRef>
          <a:effectRef idx="0">
            <a:schemeClr val="accent1"/>
          </a:effectRef>
          <a:fontRef idx="minor">
            <a:schemeClr val="tx1"/>
          </a:fontRef>
        </p:style>
      </p:cxnSp>
      <p:sp>
        <p:nvSpPr>
          <p:cNvPr id="31" name="Slide Number Placeholder 30">
            <a:extLst>
              <a:ext uri="{FF2B5EF4-FFF2-40B4-BE49-F238E27FC236}">
                <a16:creationId xmlns:a16="http://schemas.microsoft.com/office/drawing/2014/main" id="{3F7FB45F-E50F-4DB8-81FE-3E2073095867}"/>
              </a:ext>
            </a:extLst>
          </p:cNvPr>
          <p:cNvSpPr>
            <a:spLocks noGrp="1"/>
          </p:cNvSpPr>
          <p:nvPr>
            <p:ph type="sldNum" sz="quarter" idx="10"/>
          </p:nvPr>
        </p:nvSpPr>
        <p:spPr/>
        <p:txBody>
          <a:bodyPr/>
          <a:lstStyle/>
          <a:p>
            <a:fld id="{4E6DB2D9-BBD8-435B-B34A-9B8472CE273E}" type="slidenum">
              <a:rPr lang="en-US" smtClean="0"/>
              <a:pPr/>
              <a:t>68</a:t>
            </a:fld>
            <a:endParaRPr lang="en-US"/>
          </a:p>
        </p:txBody>
      </p:sp>
      <p:sp>
        <p:nvSpPr>
          <p:cNvPr id="32" name="Date Placeholder 31">
            <a:extLst>
              <a:ext uri="{FF2B5EF4-FFF2-40B4-BE49-F238E27FC236}">
                <a16:creationId xmlns:a16="http://schemas.microsoft.com/office/drawing/2014/main" id="{B2DC51E6-0AD8-49B7-8C9A-B393AD3F1583}"/>
              </a:ext>
            </a:extLst>
          </p:cNvPr>
          <p:cNvSpPr>
            <a:spLocks noGrp="1"/>
          </p:cNvSpPr>
          <p:nvPr>
            <p:ph type="dt" sz="half" idx="13"/>
          </p:nvPr>
        </p:nvSpPr>
        <p:spPr/>
        <p:txBody>
          <a:bodyPr/>
          <a:lstStyle/>
          <a:p>
            <a:fld id="{F652805F-7373-4A68-A087-F815D059D4DA}" type="datetime1">
              <a:rPr lang="en-US" smtClean="0"/>
              <a:t>7/24/2019</a:t>
            </a:fld>
            <a:endParaRPr lang="en-US"/>
          </a:p>
        </p:txBody>
      </p:sp>
    </p:spTree>
    <p:extLst>
      <p:ext uri="{BB962C8B-B14F-4D97-AF65-F5344CB8AC3E}">
        <p14:creationId xmlns:p14="http://schemas.microsoft.com/office/powerpoint/2010/main" val="52020061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751275808"/>
              </p:ext>
            </p:extLst>
          </p:nvPr>
        </p:nvGraphicFramePr>
        <p:xfrm>
          <a:off x="8185411" y="1593937"/>
          <a:ext cx="2419089" cy="2518841"/>
        </p:xfrm>
        <a:graphic>
          <a:graphicData uri="http://schemas.openxmlformats.org/drawingml/2006/table">
            <a:tbl>
              <a:tblPr firstRow="1" bandRow="1">
                <a:tableStyleId>{5C22544A-7EE6-4342-B048-85BDC9FD1C3A}</a:tableStyleId>
              </a:tblPr>
              <a:tblGrid>
                <a:gridCol w="2419089">
                  <a:extLst>
                    <a:ext uri="{9D8B030D-6E8A-4147-A177-3AD203B41FA5}">
                      <a16:colId xmlns:a16="http://schemas.microsoft.com/office/drawing/2014/main" val="20000"/>
                    </a:ext>
                  </a:extLst>
                </a:gridCol>
              </a:tblGrid>
              <a:tr h="438063">
                <a:tc>
                  <a:txBody>
                    <a:bodyPr/>
                    <a:lstStyle/>
                    <a:p>
                      <a:pPr algn="ctr">
                        <a:spcAft>
                          <a:spcPts val="0"/>
                        </a:spcAft>
                      </a:pPr>
                      <a:r>
                        <a:rPr lang="en-US" sz="1200" b="0">
                          <a:latin typeface="Work Sans Medium" panose="020B0706030804020204" pitchFamily="34" charset="0"/>
                          <a:ea typeface="Work Sans Medium" panose="020B0706030804020204" pitchFamily="34" charset="0"/>
                          <a:cs typeface="Work Sans Medium" panose="020B0706030804020204" pitchFamily="34" charset="0"/>
                        </a:rPr>
                        <a:t>VALUE CREATION SYSTEMS</a:t>
                      </a:r>
                    </a:p>
                  </a:txBody>
                  <a:tcPr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solidFill>
                        <a:schemeClr val="accent6"/>
                      </a:solidFill>
                      <a:prstDash val="solid"/>
                      <a:round/>
                      <a:headEnd type="none" w="med" len="med"/>
                      <a:tailEnd type="none" w="med" len="med"/>
                    </a:lnT>
                    <a:lnB w="6350" cap="flat" cmpd="sng" algn="ctr">
                      <a:solidFill>
                        <a:schemeClr val="bg2">
                          <a:lumMod val="90000"/>
                        </a:schemeClr>
                      </a:solidFill>
                      <a:prstDash val="solid"/>
                      <a:round/>
                      <a:headEnd type="none" w="med" len="med"/>
                      <a:tailEnd type="none" w="med" len="med"/>
                    </a:lnB>
                    <a:solidFill>
                      <a:schemeClr val="accent6"/>
                    </a:solidFill>
                  </a:tcPr>
                </a:tc>
                <a:extLst>
                  <a:ext uri="{0D108BD9-81ED-4DB2-BD59-A6C34878D82A}">
                    <a16:rowId xmlns:a16="http://schemas.microsoft.com/office/drawing/2014/main" val="10000"/>
                  </a:ext>
                </a:extLst>
              </a:tr>
              <a:tr h="2080778">
                <a:tc>
                  <a:txBody>
                    <a:bodyPr/>
                    <a:lstStyle/>
                    <a:p>
                      <a:pPr marL="268288" indent="-268288" algn="l">
                        <a:lnSpc>
                          <a:spcPct val="114000"/>
                        </a:lnSpc>
                        <a:spcAft>
                          <a:spcPts val="1200"/>
                        </a:spcAft>
                        <a:buClr>
                          <a:schemeClr val="accent5"/>
                        </a:buClr>
                        <a:buSzPct val="170000"/>
                        <a:buFont typeface="Work Sans" panose="020B0604020202020204" pitchFamily="34" charset="0"/>
                        <a:buChar char="•"/>
                      </a:pPr>
                      <a:r>
                        <a:rPr lang="pt-BR" sz="1200">
                          <a:solidFill>
                            <a:schemeClr val="tx1"/>
                          </a:solidFill>
                          <a:latin typeface="+mn-lt"/>
                        </a:rPr>
                        <a:t>Consectetuer adipiscing,</a:t>
                      </a:r>
                      <a:r>
                        <a:rPr lang="pt-BR" sz="1200" baseline="0">
                          <a:solidFill>
                            <a:schemeClr val="tx1"/>
                          </a:solidFill>
                          <a:latin typeface="+mn-lt"/>
                        </a:rPr>
                        <a:t> </a:t>
                      </a:r>
                      <a:r>
                        <a:rPr lang="pt-BR" sz="1200">
                          <a:solidFill>
                            <a:schemeClr val="tx1"/>
                          </a:solidFill>
                          <a:latin typeface="+mn-lt"/>
                        </a:rPr>
                        <a:t>sed diam nonum</a:t>
                      </a:r>
                    </a:p>
                    <a:p>
                      <a:pPr marL="268288" indent="-268288" algn="l">
                        <a:lnSpc>
                          <a:spcPct val="114000"/>
                        </a:lnSpc>
                        <a:spcAft>
                          <a:spcPts val="1200"/>
                        </a:spcAft>
                        <a:buClr>
                          <a:schemeClr val="accent5"/>
                        </a:buClr>
                        <a:buSzPct val="170000"/>
                        <a:buFont typeface="Work Sans" panose="020B0604020202020204" pitchFamily="34" charset="0"/>
                        <a:buChar char="•"/>
                      </a:pPr>
                      <a:r>
                        <a:rPr lang="pt-BR" sz="1200">
                          <a:solidFill>
                            <a:schemeClr val="tx1"/>
                          </a:solidFill>
                          <a:latin typeface="+mn-lt"/>
                        </a:rPr>
                        <a:t>Consectetuer adipiscing,</a:t>
                      </a:r>
                      <a:r>
                        <a:rPr lang="pt-BR" sz="1200" baseline="0">
                          <a:solidFill>
                            <a:schemeClr val="tx1"/>
                          </a:solidFill>
                          <a:latin typeface="+mn-lt"/>
                        </a:rPr>
                        <a:t> </a:t>
                      </a:r>
                      <a:r>
                        <a:rPr lang="pt-BR" sz="1200">
                          <a:solidFill>
                            <a:schemeClr val="tx1"/>
                          </a:solidFill>
                          <a:latin typeface="+mn-lt"/>
                        </a:rPr>
                        <a:t>sed diam nonum</a:t>
                      </a:r>
                    </a:p>
                    <a:p>
                      <a:pPr marL="268288" indent="-268288" algn="l">
                        <a:lnSpc>
                          <a:spcPct val="114000"/>
                        </a:lnSpc>
                        <a:spcAft>
                          <a:spcPts val="1200"/>
                        </a:spcAft>
                        <a:buClr>
                          <a:schemeClr val="accent5"/>
                        </a:buClr>
                        <a:buSzPct val="170000"/>
                        <a:buFont typeface="Work Sans" panose="020B0604020202020204" pitchFamily="34" charset="0"/>
                        <a:buChar char="•"/>
                      </a:pPr>
                      <a:r>
                        <a:rPr lang="pt-BR" sz="1200">
                          <a:solidFill>
                            <a:schemeClr val="tx1"/>
                          </a:solidFill>
                          <a:latin typeface="+mn-lt"/>
                        </a:rPr>
                        <a:t>Consectetuer adipiscing,</a:t>
                      </a:r>
                      <a:r>
                        <a:rPr lang="pt-BR" sz="1200" baseline="0">
                          <a:solidFill>
                            <a:schemeClr val="tx1"/>
                          </a:solidFill>
                          <a:latin typeface="+mn-lt"/>
                        </a:rPr>
                        <a:t> </a:t>
                      </a:r>
                      <a:r>
                        <a:rPr lang="pt-BR" sz="1200">
                          <a:solidFill>
                            <a:schemeClr val="tx1"/>
                          </a:solidFill>
                          <a:latin typeface="+mn-lt"/>
                        </a:rPr>
                        <a:t>sed diam nonum</a:t>
                      </a:r>
                      <a:endParaRPr lang="en-US" sz="1200">
                        <a:solidFill>
                          <a:schemeClr val="tx1"/>
                        </a:solidFill>
                        <a:latin typeface="+mn-lt"/>
                      </a:endParaRPr>
                    </a:p>
                  </a:txBody>
                  <a:tcPr marL="180000" marR="180000" marT="216000">
                    <a:lnL w="6350" cap="flat" cmpd="sng" algn="ctr">
                      <a:solidFill>
                        <a:schemeClr val="bg2">
                          <a:lumMod val="90000"/>
                        </a:schemeClr>
                      </a:solidFill>
                      <a:prstDash val="solid"/>
                      <a:round/>
                      <a:headEnd type="none" w="med" len="med"/>
                      <a:tailEnd type="none" w="med" len="med"/>
                    </a:lnL>
                    <a:lnR w="6350" cap="flat" cmpd="sng" algn="ctr">
                      <a:solidFill>
                        <a:schemeClr val="bg2">
                          <a:lumMod val="90000"/>
                        </a:schemeClr>
                      </a:solidFill>
                      <a:prstDash val="solid"/>
                      <a:round/>
                      <a:headEnd type="none" w="med" len="med"/>
                      <a:tailEnd type="none" w="med" len="med"/>
                    </a:lnR>
                    <a:lnT w="6350" cap="flat" cmpd="sng" algn="ctr">
                      <a:solidFill>
                        <a:schemeClr val="bg2">
                          <a:lumMod val="90000"/>
                        </a:schemeClr>
                      </a:solidFill>
                      <a:prstDash val="solid"/>
                      <a:round/>
                      <a:headEnd type="none" w="med" len="med"/>
                      <a:tailEnd type="none" w="med" len="med"/>
                    </a:lnT>
                    <a:lnB w="6350" cap="flat" cmpd="sng" algn="ctr">
                      <a:solidFill>
                        <a:schemeClr val="bg2">
                          <a:lumMod val="90000"/>
                        </a:schemeClr>
                      </a:solidFill>
                      <a:prstDash val="solid"/>
                      <a:round/>
                      <a:headEnd type="none" w="med" len="med"/>
                      <a:tailEnd type="none" w="med" len="med"/>
                    </a:lnB>
                    <a:noFill/>
                  </a:tcPr>
                </a:tc>
                <a:extLst>
                  <a:ext uri="{0D108BD9-81ED-4DB2-BD59-A6C34878D82A}">
                    <a16:rowId xmlns:a16="http://schemas.microsoft.com/office/drawing/2014/main" val="10001"/>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1858862753"/>
              </p:ext>
            </p:extLst>
          </p:nvPr>
        </p:nvGraphicFramePr>
        <p:xfrm>
          <a:off x="1581411" y="1593937"/>
          <a:ext cx="2419089" cy="2518841"/>
        </p:xfrm>
        <a:graphic>
          <a:graphicData uri="http://schemas.openxmlformats.org/drawingml/2006/table">
            <a:tbl>
              <a:tblPr firstRow="1" bandRow="1">
                <a:tableStyleId>{5C22544A-7EE6-4342-B048-85BDC9FD1C3A}</a:tableStyleId>
              </a:tblPr>
              <a:tblGrid>
                <a:gridCol w="2419089">
                  <a:extLst>
                    <a:ext uri="{9D8B030D-6E8A-4147-A177-3AD203B41FA5}">
                      <a16:colId xmlns:a16="http://schemas.microsoft.com/office/drawing/2014/main" val="20000"/>
                    </a:ext>
                  </a:extLst>
                </a:gridCol>
              </a:tblGrid>
              <a:tr h="438063">
                <a:tc>
                  <a:txBody>
                    <a:bodyPr/>
                    <a:lstStyle/>
                    <a:p>
                      <a:pPr algn="ctr">
                        <a:spcAft>
                          <a:spcPts val="0"/>
                        </a:spcAft>
                      </a:pPr>
                      <a:r>
                        <a:rPr lang="en-US" sz="1200" b="0">
                          <a:solidFill>
                            <a:schemeClr val="tx1"/>
                          </a:solidFill>
                          <a:latin typeface="Work Sans Medium" panose="020B0706030804020204" pitchFamily="34" charset="0"/>
                          <a:ea typeface="Work Sans Medium" panose="020B0706030804020204" pitchFamily="34" charset="0"/>
                          <a:cs typeface="Work Sans Medium" panose="020B0706030804020204" pitchFamily="34" charset="0"/>
                        </a:rPr>
                        <a:t>VALUE CREATION SYSTEMS</a:t>
                      </a:r>
                    </a:p>
                  </a:txBody>
                  <a:tcPr anchor="ctr">
                    <a:lnL w="6350" cap="flat" cmpd="sng" algn="ctr">
                      <a:solidFill>
                        <a:schemeClr val="accent1"/>
                      </a:solidFill>
                      <a:prstDash val="solid"/>
                      <a:round/>
                      <a:headEnd type="none" w="med" len="med"/>
                      <a:tailEnd type="none" w="med" len="med"/>
                    </a:lnL>
                    <a:lnR w="6350" cap="flat" cmpd="sng" algn="ctr">
                      <a:solidFill>
                        <a:schemeClr val="accent1"/>
                      </a:solid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solidFill>
                        <a:schemeClr val="bg2">
                          <a:lumMod val="90000"/>
                        </a:schemeClr>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2080778">
                <a:tc>
                  <a:txBody>
                    <a:bodyPr/>
                    <a:lstStyle/>
                    <a:p>
                      <a:pPr marL="268288" indent="-268288" algn="l">
                        <a:lnSpc>
                          <a:spcPct val="114000"/>
                        </a:lnSpc>
                        <a:spcAft>
                          <a:spcPts val="1200"/>
                        </a:spcAft>
                        <a:buClr>
                          <a:schemeClr val="accent5"/>
                        </a:buClr>
                        <a:buSzPct val="170000"/>
                        <a:buFont typeface="Work Sans" panose="020B0604020202020204" pitchFamily="34" charset="0"/>
                        <a:buChar char="•"/>
                      </a:pPr>
                      <a:r>
                        <a:rPr lang="pt-BR" sz="1200">
                          <a:solidFill>
                            <a:schemeClr val="tx1"/>
                          </a:solidFill>
                          <a:latin typeface="+mn-lt"/>
                        </a:rPr>
                        <a:t>Consectetuer adipiscing,</a:t>
                      </a:r>
                      <a:r>
                        <a:rPr lang="pt-BR" sz="1200" baseline="0">
                          <a:solidFill>
                            <a:schemeClr val="tx1"/>
                          </a:solidFill>
                          <a:latin typeface="+mn-lt"/>
                        </a:rPr>
                        <a:t> </a:t>
                      </a:r>
                      <a:r>
                        <a:rPr lang="pt-BR" sz="1200">
                          <a:solidFill>
                            <a:schemeClr val="tx1"/>
                          </a:solidFill>
                          <a:latin typeface="+mn-lt"/>
                        </a:rPr>
                        <a:t>sed diam nonum</a:t>
                      </a:r>
                    </a:p>
                    <a:p>
                      <a:pPr marL="268288" indent="-268288" algn="l">
                        <a:lnSpc>
                          <a:spcPct val="114000"/>
                        </a:lnSpc>
                        <a:spcAft>
                          <a:spcPts val="1200"/>
                        </a:spcAft>
                        <a:buClr>
                          <a:schemeClr val="accent5"/>
                        </a:buClr>
                        <a:buSzPct val="170000"/>
                        <a:buFont typeface="Work Sans" panose="020B0604020202020204" pitchFamily="34" charset="0"/>
                        <a:buChar char="•"/>
                      </a:pPr>
                      <a:r>
                        <a:rPr lang="pt-BR" sz="1200">
                          <a:solidFill>
                            <a:schemeClr val="tx1"/>
                          </a:solidFill>
                          <a:latin typeface="+mn-lt"/>
                        </a:rPr>
                        <a:t>Consectetuer adipiscing,</a:t>
                      </a:r>
                      <a:r>
                        <a:rPr lang="pt-BR" sz="1200" baseline="0">
                          <a:solidFill>
                            <a:schemeClr val="tx1"/>
                          </a:solidFill>
                          <a:latin typeface="+mn-lt"/>
                        </a:rPr>
                        <a:t> </a:t>
                      </a:r>
                      <a:r>
                        <a:rPr lang="pt-BR" sz="1200">
                          <a:solidFill>
                            <a:schemeClr val="tx1"/>
                          </a:solidFill>
                          <a:latin typeface="+mn-lt"/>
                        </a:rPr>
                        <a:t>sed diam nonum</a:t>
                      </a:r>
                    </a:p>
                    <a:p>
                      <a:pPr marL="268288" indent="-268288" algn="l">
                        <a:lnSpc>
                          <a:spcPct val="114000"/>
                        </a:lnSpc>
                        <a:spcAft>
                          <a:spcPts val="1200"/>
                        </a:spcAft>
                        <a:buClr>
                          <a:schemeClr val="accent5"/>
                        </a:buClr>
                        <a:buSzPct val="170000"/>
                        <a:buFont typeface="Work Sans" panose="020B0604020202020204" pitchFamily="34" charset="0"/>
                        <a:buChar char="•"/>
                      </a:pPr>
                      <a:r>
                        <a:rPr lang="pt-BR" sz="1200">
                          <a:solidFill>
                            <a:schemeClr val="tx1"/>
                          </a:solidFill>
                          <a:latin typeface="+mn-lt"/>
                        </a:rPr>
                        <a:t>Consectetuer adipiscing,</a:t>
                      </a:r>
                      <a:r>
                        <a:rPr lang="pt-BR" sz="1200" baseline="0">
                          <a:solidFill>
                            <a:schemeClr val="tx1"/>
                          </a:solidFill>
                          <a:latin typeface="+mn-lt"/>
                        </a:rPr>
                        <a:t> </a:t>
                      </a:r>
                      <a:r>
                        <a:rPr lang="pt-BR" sz="1200">
                          <a:solidFill>
                            <a:schemeClr val="tx1"/>
                          </a:solidFill>
                          <a:latin typeface="+mn-lt"/>
                        </a:rPr>
                        <a:t>sed diam nonum</a:t>
                      </a:r>
                      <a:endParaRPr lang="en-US" sz="1200">
                        <a:solidFill>
                          <a:schemeClr val="tx1"/>
                        </a:solidFill>
                        <a:latin typeface="+mn-lt"/>
                      </a:endParaRPr>
                    </a:p>
                  </a:txBody>
                  <a:tcPr marL="180000" marR="180000" marT="216000">
                    <a:lnL w="6350" cap="flat" cmpd="sng" algn="ctr">
                      <a:solidFill>
                        <a:schemeClr val="bg2">
                          <a:lumMod val="90000"/>
                        </a:schemeClr>
                      </a:solidFill>
                      <a:prstDash val="solid"/>
                      <a:round/>
                      <a:headEnd type="none" w="med" len="med"/>
                      <a:tailEnd type="none" w="med" len="med"/>
                    </a:lnL>
                    <a:lnR w="6350" cap="flat" cmpd="sng" algn="ctr">
                      <a:solidFill>
                        <a:schemeClr val="bg2">
                          <a:lumMod val="90000"/>
                        </a:schemeClr>
                      </a:solidFill>
                      <a:prstDash val="solid"/>
                      <a:round/>
                      <a:headEnd type="none" w="med" len="med"/>
                      <a:tailEnd type="none" w="med" len="med"/>
                    </a:lnR>
                    <a:lnT w="6350" cap="flat" cmpd="sng" algn="ctr">
                      <a:solidFill>
                        <a:schemeClr val="bg2">
                          <a:lumMod val="90000"/>
                        </a:schemeClr>
                      </a:solidFill>
                      <a:prstDash val="solid"/>
                      <a:round/>
                      <a:headEnd type="none" w="med" len="med"/>
                      <a:tailEnd type="none" w="med" len="med"/>
                    </a:lnT>
                    <a:lnB w="6350" cap="flat" cmpd="sng" algn="ctr">
                      <a:solidFill>
                        <a:schemeClr val="bg2">
                          <a:lumMod val="90000"/>
                        </a:schemeClr>
                      </a:solidFill>
                      <a:prstDash val="solid"/>
                      <a:round/>
                      <a:headEnd type="none" w="med" len="med"/>
                      <a:tailEnd type="none" w="med" len="med"/>
                    </a:lnB>
                    <a:noFill/>
                  </a:tcPr>
                </a:tc>
                <a:extLst>
                  <a:ext uri="{0D108BD9-81ED-4DB2-BD59-A6C34878D82A}">
                    <a16:rowId xmlns:a16="http://schemas.microsoft.com/office/drawing/2014/main" val="10001"/>
                  </a:ext>
                </a:extLst>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1661265846"/>
              </p:ext>
            </p:extLst>
          </p:nvPr>
        </p:nvGraphicFramePr>
        <p:xfrm>
          <a:off x="4886456" y="3664037"/>
          <a:ext cx="2419089" cy="1445424"/>
        </p:xfrm>
        <a:graphic>
          <a:graphicData uri="http://schemas.openxmlformats.org/drawingml/2006/table">
            <a:tbl>
              <a:tblPr firstRow="1" bandRow="1">
                <a:tableStyleId>{5C22544A-7EE6-4342-B048-85BDC9FD1C3A}</a:tableStyleId>
              </a:tblPr>
              <a:tblGrid>
                <a:gridCol w="2419089">
                  <a:extLst>
                    <a:ext uri="{9D8B030D-6E8A-4147-A177-3AD203B41FA5}">
                      <a16:colId xmlns:a16="http://schemas.microsoft.com/office/drawing/2014/main" val="20000"/>
                    </a:ext>
                  </a:extLst>
                </a:gridCol>
              </a:tblGrid>
              <a:tr h="439200">
                <a:tc>
                  <a:txBody>
                    <a:bodyPr/>
                    <a:lstStyle/>
                    <a:p>
                      <a:pPr algn="ctr">
                        <a:spcAft>
                          <a:spcPts val="0"/>
                        </a:spcAft>
                      </a:pPr>
                      <a:r>
                        <a:rPr lang="en-US" sz="1200" b="0">
                          <a:latin typeface="Work Sans Medium" panose="020B0706030804020204" pitchFamily="34" charset="0"/>
                          <a:ea typeface="Work Sans Medium" panose="020B0706030804020204" pitchFamily="34" charset="0"/>
                          <a:cs typeface="Work Sans Medium" panose="020B0706030804020204" pitchFamily="34" charset="0"/>
                        </a:rPr>
                        <a:t>VALUE CRATION SYSTEM</a:t>
                      </a:r>
                    </a:p>
                  </a:txBody>
                  <a:tcPr anchor="ctr">
                    <a:lnL w="6350" cap="flat" cmpd="sng" algn="ctr">
                      <a:solidFill>
                        <a:schemeClr val="accent5"/>
                      </a:solidFill>
                      <a:prstDash val="solid"/>
                      <a:round/>
                      <a:headEnd type="none" w="med" len="med"/>
                      <a:tailEnd type="none" w="med" len="med"/>
                    </a:lnL>
                    <a:lnR w="6350" cap="flat" cmpd="sng" algn="ctr">
                      <a:solidFill>
                        <a:schemeClr val="accent5"/>
                      </a:solidFill>
                      <a:prstDash val="solid"/>
                      <a:round/>
                      <a:headEnd type="none" w="med" len="med"/>
                      <a:tailEnd type="none" w="med" len="med"/>
                    </a:lnR>
                    <a:lnT w="6350" cap="flat" cmpd="sng" algn="ctr">
                      <a:solidFill>
                        <a:schemeClr val="accent5"/>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10000"/>
                  </a:ext>
                </a:extLst>
              </a:tr>
              <a:tr h="1006224">
                <a:tc>
                  <a:txBody>
                    <a:bodyPr/>
                    <a:lstStyle/>
                    <a:p>
                      <a:pPr marL="268288" indent="-268288" algn="l">
                        <a:lnSpc>
                          <a:spcPct val="114000"/>
                        </a:lnSpc>
                        <a:spcAft>
                          <a:spcPts val="1200"/>
                        </a:spcAft>
                        <a:buClr>
                          <a:schemeClr val="accent5"/>
                        </a:buClr>
                        <a:buSzPct val="170000"/>
                        <a:buFont typeface="Work Sans" panose="020B0604020202020204" pitchFamily="34" charset="0"/>
                        <a:buChar char="•"/>
                      </a:pPr>
                      <a:r>
                        <a:rPr lang="pt-BR" sz="1200">
                          <a:solidFill>
                            <a:schemeClr val="tx1"/>
                          </a:solidFill>
                          <a:latin typeface="+mn-lt"/>
                        </a:rPr>
                        <a:t>Consectetuer adipiscing,</a:t>
                      </a:r>
                      <a:r>
                        <a:rPr lang="pt-BR" sz="1200" baseline="0">
                          <a:solidFill>
                            <a:schemeClr val="tx1"/>
                          </a:solidFill>
                          <a:latin typeface="+mn-lt"/>
                        </a:rPr>
                        <a:t> </a:t>
                      </a:r>
                      <a:r>
                        <a:rPr lang="pt-BR" sz="1200">
                          <a:solidFill>
                            <a:schemeClr val="tx1"/>
                          </a:solidFill>
                          <a:latin typeface="+mn-lt"/>
                        </a:rPr>
                        <a:t>sed diam nonum</a:t>
                      </a:r>
                    </a:p>
                  </a:txBody>
                  <a:tcPr marL="180000" marR="180000" marT="216000">
                    <a:lnL w="6350" cap="flat" cmpd="sng" algn="ctr">
                      <a:solidFill>
                        <a:schemeClr val="bg2">
                          <a:lumMod val="90000"/>
                        </a:schemeClr>
                      </a:solidFill>
                      <a:prstDash val="solid"/>
                      <a:round/>
                      <a:headEnd type="none" w="med" len="med"/>
                      <a:tailEnd type="none" w="med" len="med"/>
                    </a:lnL>
                    <a:lnR w="6350" cap="flat" cmpd="sng" algn="ctr">
                      <a:solidFill>
                        <a:schemeClr val="bg2">
                          <a:lumMod val="90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2">
                          <a:lumMod val="90000"/>
                        </a:schemeClr>
                      </a:solidFill>
                      <a:prstDash val="solid"/>
                      <a:round/>
                      <a:headEnd type="none" w="med" len="med"/>
                      <a:tailEnd type="none" w="med" len="med"/>
                    </a:lnB>
                    <a:noFill/>
                  </a:tcPr>
                </a:tc>
                <a:extLst>
                  <a:ext uri="{0D108BD9-81ED-4DB2-BD59-A6C34878D82A}">
                    <a16:rowId xmlns:a16="http://schemas.microsoft.com/office/drawing/2014/main" val="10001"/>
                  </a:ext>
                </a:extLst>
              </a:tr>
            </a:tbl>
          </a:graphicData>
        </a:graphic>
      </p:graphicFrame>
      <p:sp>
        <p:nvSpPr>
          <p:cNvPr id="11" name="Rectangle 10"/>
          <p:cNvSpPr/>
          <p:nvPr/>
        </p:nvSpPr>
        <p:spPr>
          <a:xfrm>
            <a:off x="1193800" y="1207294"/>
            <a:ext cx="9791700" cy="4266406"/>
          </a:xfrm>
          <a:prstGeom prst="rect">
            <a:avLst/>
          </a:prstGeom>
          <a:noFill/>
          <a:ln w="63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14"/>
          <p:cNvSpPr>
            <a:spLocks noChangeAspect="1"/>
          </p:cNvSpPr>
          <p:nvPr/>
        </p:nvSpPr>
        <p:spPr>
          <a:xfrm>
            <a:off x="5971777" y="3381375"/>
            <a:ext cx="254794" cy="80963"/>
          </a:xfrm>
          <a:custGeom>
            <a:avLst/>
            <a:gdLst>
              <a:gd name="connsiteX0" fmla="*/ 0 w 245269"/>
              <a:gd name="connsiteY0" fmla="*/ 0 h 78582"/>
              <a:gd name="connsiteX1" fmla="*/ 123825 w 245269"/>
              <a:gd name="connsiteY1" fmla="*/ 78582 h 78582"/>
              <a:gd name="connsiteX2" fmla="*/ 245269 w 245269"/>
              <a:gd name="connsiteY2" fmla="*/ 4763 h 78582"/>
              <a:gd name="connsiteX0" fmla="*/ 0 w 254794"/>
              <a:gd name="connsiteY0" fmla="*/ 2381 h 80963"/>
              <a:gd name="connsiteX1" fmla="*/ 123825 w 254794"/>
              <a:gd name="connsiteY1" fmla="*/ 80963 h 80963"/>
              <a:gd name="connsiteX2" fmla="*/ 254794 w 254794"/>
              <a:gd name="connsiteY2" fmla="*/ 0 h 80963"/>
            </a:gdLst>
            <a:ahLst/>
            <a:cxnLst>
              <a:cxn ang="0">
                <a:pos x="connsiteX0" y="connsiteY0"/>
              </a:cxn>
              <a:cxn ang="0">
                <a:pos x="connsiteX1" y="connsiteY1"/>
              </a:cxn>
              <a:cxn ang="0">
                <a:pos x="connsiteX2" y="connsiteY2"/>
              </a:cxn>
            </a:cxnLst>
            <a:rect l="l" t="t" r="r" b="b"/>
            <a:pathLst>
              <a:path w="254794" h="80963">
                <a:moveTo>
                  <a:pt x="0" y="2381"/>
                </a:moveTo>
                <a:lnTo>
                  <a:pt x="123825" y="80963"/>
                </a:lnTo>
                <a:lnTo>
                  <a:pt x="254794" y="0"/>
                </a:lnTo>
              </a:path>
            </a:pathLst>
          </a:custGeom>
          <a:solidFill>
            <a:schemeClr val="bg1"/>
          </a:solidFill>
          <a:ln w="25400" cap="rnd">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15"/>
          <p:cNvSpPr>
            <a:spLocks noChangeAspect="1"/>
          </p:cNvSpPr>
          <p:nvPr/>
        </p:nvSpPr>
        <p:spPr>
          <a:xfrm flipV="1">
            <a:off x="5962253" y="2247106"/>
            <a:ext cx="254794" cy="80963"/>
          </a:xfrm>
          <a:custGeom>
            <a:avLst/>
            <a:gdLst>
              <a:gd name="connsiteX0" fmla="*/ 0 w 245269"/>
              <a:gd name="connsiteY0" fmla="*/ 0 h 78582"/>
              <a:gd name="connsiteX1" fmla="*/ 123825 w 245269"/>
              <a:gd name="connsiteY1" fmla="*/ 78582 h 78582"/>
              <a:gd name="connsiteX2" fmla="*/ 245269 w 245269"/>
              <a:gd name="connsiteY2" fmla="*/ 4763 h 78582"/>
              <a:gd name="connsiteX0" fmla="*/ 0 w 254794"/>
              <a:gd name="connsiteY0" fmla="*/ 2381 h 80963"/>
              <a:gd name="connsiteX1" fmla="*/ 123825 w 254794"/>
              <a:gd name="connsiteY1" fmla="*/ 80963 h 80963"/>
              <a:gd name="connsiteX2" fmla="*/ 254794 w 254794"/>
              <a:gd name="connsiteY2" fmla="*/ 0 h 80963"/>
            </a:gdLst>
            <a:ahLst/>
            <a:cxnLst>
              <a:cxn ang="0">
                <a:pos x="connsiteX0" y="connsiteY0"/>
              </a:cxn>
              <a:cxn ang="0">
                <a:pos x="connsiteX1" y="connsiteY1"/>
              </a:cxn>
              <a:cxn ang="0">
                <a:pos x="connsiteX2" y="connsiteY2"/>
              </a:cxn>
            </a:cxnLst>
            <a:rect l="l" t="t" r="r" b="b"/>
            <a:pathLst>
              <a:path w="254794" h="80963">
                <a:moveTo>
                  <a:pt x="0" y="2381"/>
                </a:moveTo>
                <a:lnTo>
                  <a:pt x="123825" y="80963"/>
                </a:lnTo>
                <a:lnTo>
                  <a:pt x="254794" y="0"/>
                </a:lnTo>
              </a:path>
            </a:pathLst>
          </a:custGeom>
          <a:solidFill>
            <a:schemeClr val="bg1"/>
          </a:solidFill>
          <a:ln w="25400" cap="rnd">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16"/>
          <p:cNvSpPr>
            <a:spLocks noChangeAspect="1"/>
          </p:cNvSpPr>
          <p:nvPr/>
        </p:nvSpPr>
        <p:spPr>
          <a:xfrm rot="16200000" flipV="1">
            <a:off x="4295624" y="2812256"/>
            <a:ext cx="254794" cy="80963"/>
          </a:xfrm>
          <a:custGeom>
            <a:avLst/>
            <a:gdLst>
              <a:gd name="connsiteX0" fmla="*/ 0 w 245269"/>
              <a:gd name="connsiteY0" fmla="*/ 0 h 78582"/>
              <a:gd name="connsiteX1" fmla="*/ 123825 w 245269"/>
              <a:gd name="connsiteY1" fmla="*/ 78582 h 78582"/>
              <a:gd name="connsiteX2" fmla="*/ 245269 w 245269"/>
              <a:gd name="connsiteY2" fmla="*/ 4763 h 78582"/>
              <a:gd name="connsiteX0" fmla="*/ 0 w 254794"/>
              <a:gd name="connsiteY0" fmla="*/ 2381 h 80963"/>
              <a:gd name="connsiteX1" fmla="*/ 123825 w 254794"/>
              <a:gd name="connsiteY1" fmla="*/ 80963 h 80963"/>
              <a:gd name="connsiteX2" fmla="*/ 254794 w 254794"/>
              <a:gd name="connsiteY2" fmla="*/ 0 h 80963"/>
            </a:gdLst>
            <a:ahLst/>
            <a:cxnLst>
              <a:cxn ang="0">
                <a:pos x="connsiteX0" y="connsiteY0"/>
              </a:cxn>
              <a:cxn ang="0">
                <a:pos x="connsiteX1" y="connsiteY1"/>
              </a:cxn>
              <a:cxn ang="0">
                <a:pos x="connsiteX2" y="connsiteY2"/>
              </a:cxn>
            </a:cxnLst>
            <a:rect l="l" t="t" r="r" b="b"/>
            <a:pathLst>
              <a:path w="254794" h="80963">
                <a:moveTo>
                  <a:pt x="0" y="2381"/>
                </a:moveTo>
                <a:lnTo>
                  <a:pt x="123825" y="80963"/>
                </a:lnTo>
                <a:lnTo>
                  <a:pt x="254794" y="0"/>
                </a:lnTo>
              </a:path>
            </a:pathLst>
          </a:custGeom>
          <a:solidFill>
            <a:schemeClr val="bg1"/>
          </a:solidFill>
          <a:ln w="25400" cap="rnd">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17"/>
          <p:cNvSpPr>
            <a:spLocks noChangeAspect="1"/>
          </p:cNvSpPr>
          <p:nvPr/>
        </p:nvSpPr>
        <p:spPr>
          <a:xfrm rot="5400000" flipH="1" flipV="1">
            <a:off x="7597105" y="2812256"/>
            <a:ext cx="254794" cy="80963"/>
          </a:xfrm>
          <a:custGeom>
            <a:avLst/>
            <a:gdLst>
              <a:gd name="connsiteX0" fmla="*/ 0 w 245269"/>
              <a:gd name="connsiteY0" fmla="*/ 0 h 78582"/>
              <a:gd name="connsiteX1" fmla="*/ 123825 w 245269"/>
              <a:gd name="connsiteY1" fmla="*/ 78582 h 78582"/>
              <a:gd name="connsiteX2" fmla="*/ 245269 w 245269"/>
              <a:gd name="connsiteY2" fmla="*/ 4763 h 78582"/>
              <a:gd name="connsiteX0" fmla="*/ 0 w 254794"/>
              <a:gd name="connsiteY0" fmla="*/ 2381 h 80963"/>
              <a:gd name="connsiteX1" fmla="*/ 123825 w 254794"/>
              <a:gd name="connsiteY1" fmla="*/ 80963 h 80963"/>
              <a:gd name="connsiteX2" fmla="*/ 254794 w 254794"/>
              <a:gd name="connsiteY2" fmla="*/ 0 h 80963"/>
            </a:gdLst>
            <a:ahLst/>
            <a:cxnLst>
              <a:cxn ang="0">
                <a:pos x="connsiteX0" y="connsiteY0"/>
              </a:cxn>
              <a:cxn ang="0">
                <a:pos x="connsiteX1" y="connsiteY1"/>
              </a:cxn>
              <a:cxn ang="0">
                <a:pos x="connsiteX2" y="connsiteY2"/>
              </a:cxn>
            </a:cxnLst>
            <a:rect l="l" t="t" r="r" b="b"/>
            <a:pathLst>
              <a:path w="254794" h="80963">
                <a:moveTo>
                  <a:pt x="0" y="2381"/>
                </a:moveTo>
                <a:lnTo>
                  <a:pt x="123825" y="80963"/>
                </a:lnTo>
                <a:lnTo>
                  <a:pt x="254794" y="0"/>
                </a:lnTo>
              </a:path>
            </a:pathLst>
          </a:custGeom>
          <a:solidFill>
            <a:schemeClr val="bg1"/>
          </a:solidFill>
          <a:ln w="25400" cap="rnd">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18"/>
          <p:cNvSpPr>
            <a:spLocks noChangeAspect="1"/>
          </p:cNvSpPr>
          <p:nvPr/>
        </p:nvSpPr>
        <p:spPr>
          <a:xfrm>
            <a:off x="2865856" y="952500"/>
            <a:ext cx="254794" cy="80963"/>
          </a:xfrm>
          <a:custGeom>
            <a:avLst/>
            <a:gdLst>
              <a:gd name="connsiteX0" fmla="*/ 0 w 245269"/>
              <a:gd name="connsiteY0" fmla="*/ 0 h 78582"/>
              <a:gd name="connsiteX1" fmla="*/ 123825 w 245269"/>
              <a:gd name="connsiteY1" fmla="*/ 78582 h 78582"/>
              <a:gd name="connsiteX2" fmla="*/ 245269 w 245269"/>
              <a:gd name="connsiteY2" fmla="*/ 4763 h 78582"/>
              <a:gd name="connsiteX0" fmla="*/ 0 w 254794"/>
              <a:gd name="connsiteY0" fmla="*/ 2381 h 80963"/>
              <a:gd name="connsiteX1" fmla="*/ 123825 w 254794"/>
              <a:gd name="connsiteY1" fmla="*/ 80963 h 80963"/>
              <a:gd name="connsiteX2" fmla="*/ 254794 w 254794"/>
              <a:gd name="connsiteY2" fmla="*/ 0 h 80963"/>
            </a:gdLst>
            <a:ahLst/>
            <a:cxnLst>
              <a:cxn ang="0">
                <a:pos x="connsiteX0" y="connsiteY0"/>
              </a:cxn>
              <a:cxn ang="0">
                <a:pos x="connsiteX1" y="connsiteY1"/>
              </a:cxn>
              <a:cxn ang="0">
                <a:pos x="connsiteX2" y="connsiteY2"/>
              </a:cxn>
            </a:cxnLst>
            <a:rect l="l" t="t" r="r" b="b"/>
            <a:pathLst>
              <a:path w="254794" h="80963">
                <a:moveTo>
                  <a:pt x="0" y="2381"/>
                </a:moveTo>
                <a:lnTo>
                  <a:pt x="123825" y="80963"/>
                </a:lnTo>
                <a:lnTo>
                  <a:pt x="254794" y="0"/>
                </a:lnTo>
              </a:path>
            </a:pathLst>
          </a:custGeom>
          <a:solidFill>
            <a:schemeClr val="bg1"/>
          </a:solidFill>
          <a:ln w="25400" cap="rnd">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19"/>
          <p:cNvSpPr>
            <a:spLocks noChangeAspect="1"/>
          </p:cNvSpPr>
          <p:nvPr/>
        </p:nvSpPr>
        <p:spPr>
          <a:xfrm>
            <a:off x="9085681" y="952500"/>
            <a:ext cx="254794" cy="80963"/>
          </a:xfrm>
          <a:custGeom>
            <a:avLst/>
            <a:gdLst>
              <a:gd name="connsiteX0" fmla="*/ 0 w 245269"/>
              <a:gd name="connsiteY0" fmla="*/ 0 h 78582"/>
              <a:gd name="connsiteX1" fmla="*/ 123825 w 245269"/>
              <a:gd name="connsiteY1" fmla="*/ 78582 h 78582"/>
              <a:gd name="connsiteX2" fmla="*/ 245269 w 245269"/>
              <a:gd name="connsiteY2" fmla="*/ 4763 h 78582"/>
              <a:gd name="connsiteX0" fmla="*/ 0 w 254794"/>
              <a:gd name="connsiteY0" fmla="*/ 2381 h 80963"/>
              <a:gd name="connsiteX1" fmla="*/ 123825 w 254794"/>
              <a:gd name="connsiteY1" fmla="*/ 80963 h 80963"/>
              <a:gd name="connsiteX2" fmla="*/ 254794 w 254794"/>
              <a:gd name="connsiteY2" fmla="*/ 0 h 80963"/>
            </a:gdLst>
            <a:ahLst/>
            <a:cxnLst>
              <a:cxn ang="0">
                <a:pos x="connsiteX0" y="connsiteY0"/>
              </a:cxn>
              <a:cxn ang="0">
                <a:pos x="connsiteX1" y="connsiteY1"/>
              </a:cxn>
              <a:cxn ang="0">
                <a:pos x="connsiteX2" y="connsiteY2"/>
              </a:cxn>
            </a:cxnLst>
            <a:rect l="l" t="t" r="r" b="b"/>
            <a:pathLst>
              <a:path w="254794" h="80963">
                <a:moveTo>
                  <a:pt x="0" y="2381"/>
                </a:moveTo>
                <a:lnTo>
                  <a:pt x="123825" y="80963"/>
                </a:lnTo>
                <a:lnTo>
                  <a:pt x="254794" y="0"/>
                </a:lnTo>
              </a:path>
            </a:pathLst>
          </a:custGeom>
          <a:solidFill>
            <a:schemeClr val="bg1"/>
          </a:solidFill>
          <a:ln w="25400" cap="rnd">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20"/>
          <p:cNvSpPr>
            <a:spLocks noChangeAspect="1"/>
          </p:cNvSpPr>
          <p:nvPr/>
        </p:nvSpPr>
        <p:spPr>
          <a:xfrm flipV="1">
            <a:off x="2865856" y="5638309"/>
            <a:ext cx="254794" cy="80963"/>
          </a:xfrm>
          <a:custGeom>
            <a:avLst/>
            <a:gdLst>
              <a:gd name="connsiteX0" fmla="*/ 0 w 245269"/>
              <a:gd name="connsiteY0" fmla="*/ 0 h 78582"/>
              <a:gd name="connsiteX1" fmla="*/ 123825 w 245269"/>
              <a:gd name="connsiteY1" fmla="*/ 78582 h 78582"/>
              <a:gd name="connsiteX2" fmla="*/ 245269 w 245269"/>
              <a:gd name="connsiteY2" fmla="*/ 4763 h 78582"/>
              <a:gd name="connsiteX0" fmla="*/ 0 w 254794"/>
              <a:gd name="connsiteY0" fmla="*/ 2381 h 80963"/>
              <a:gd name="connsiteX1" fmla="*/ 123825 w 254794"/>
              <a:gd name="connsiteY1" fmla="*/ 80963 h 80963"/>
              <a:gd name="connsiteX2" fmla="*/ 254794 w 254794"/>
              <a:gd name="connsiteY2" fmla="*/ 0 h 80963"/>
            </a:gdLst>
            <a:ahLst/>
            <a:cxnLst>
              <a:cxn ang="0">
                <a:pos x="connsiteX0" y="connsiteY0"/>
              </a:cxn>
              <a:cxn ang="0">
                <a:pos x="connsiteX1" y="connsiteY1"/>
              </a:cxn>
              <a:cxn ang="0">
                <a:pos x="connsiteX2" y="connsiteY2"/>
              </a:cxn>
            </a:cxnLst>
            <a:rect l="l" t="t" r="r" b="b"/>
            <a:pathLst>
              <a:path w="254794" h="80963">
                <a:moveTo>
                  <a:pt x="0" y="2381"/>
                </a:moveTo>
                <a:lnTo>
                  <a:pt x="123825" y="80963"/>
                </a:lnTo>
                <a:lnTo>
                  <a:pt x="254794" y="0"/>
                </a:lnTo>
              </a:path>
            </a:pathLst>
          </a:custGeom>
          <a:solidFill>
            <a:schemeClr val="bg1"/>
          </a:solidFill>
          <a:ln w="25400" cap="rnd">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21"/>
          <p:cNvSpPr>
            <a:spLocks noChangeAspect="1"/>
          </p:cNvSpPr>
          <p:nvPr/>
        </p:nvSpPr>
        <p:spPr>
          <a:xfrm flipV="1">
            <a:off x="9085681" y="5638309"/>
            <a:ext cx="254794" cy="80963"/>
          </a:xfrm>
          <a:custGeom>
            <a:avLst/>
            <a:gdLst>
              <a:gd name="connsiteX0" fmla="*/ 0 w 245269"/>
              <a:gd name="connsiteY0" fmla="*/ 0 h 78582"/>
              <a:gd name="connsiteX1" fmla="*/ 123825 w 245269"/>
              <a:gd name="connsiteY1" fmla="*/ 78582 h 78582"/>
              <a:gd name="connsiteX2" fmla="*/ 245269 w 245269"/>
              <a:gd name="connsiteY2" fmla="*/ 4763 h 78582"/>
              <a:gd name="connsiteX0" fmla="*/ 0 w 254794"/>
              <a:gd name="connsiteY0" fmla="*/ 2381 h 80963"/>
              <a:gd name="connsiteX1" fmla="*/ 123825 w 254794"/>
              <a:gd name="connsiteY1" fmla="*/ 80963 h 80963"/>
              <a:gd name="connsiteX2" fmla="*/ 254794 w 254794"/>
              <a:gd name="connsiteY2" fmla="*/ 0 h 80963"/>
            </a:gdLst>
            <a:ahLst/>
            <a:cxnLst>
              <a:cxn ang="0">
                <a:pos x="connsiteX0" y="connsiteY0"/>
              </a:cxn>
              <a:cxn ang="0">
                <a:pos x="connsiteX1" y="connsiteY1"/>
              </a:cxn>
              <a:cxn ang="0">
                <a:pos x="connsiteX2" y="connsiteY2"/>
              </a:cxn>
            </a:cxnLst>
            <a:rect l="l" t="t" r="r" b="b"/>
            <a:pathLst>
              <a:path w="254794" h="80963">
                <a:moveTo>
                  <a:pt x="0" y="2381"/>
                </a:moveTo>
                <a:lnTo>
                  <a:pt x="123825" y="80963"/>
                </a:lnTo>
                <a:lnTo>
                  <a:pt x="254794" y="0"/>
                </a:lnTo>
              </a:path>
            </a:pathLst>
          </a:custGeom>
          <a:solidFill>
            <a:schemeClr val="bg1"/>
          </a:solidFill>
          <a:ln w="25400" cap="rnd">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22"/>
          <p:cNvSpPr>
            <a:spLocks noChangeAspect="1"/>
          </p:cNvSpPr>
          <p:nvPr/>
        </p:nvSpPr>
        <p:spPr>
          <a:xfrm rot="5400000" flipH="1" flipV="1">
            <a:off x="856853" y="3295055"/>
            <a:ext cx="254794" cy="80963"/>
          </a:xfrm>
          <a:custGeom>
            <a:avLst/>
            <a:gdLst>
              <a:gd name="connsiteX0" fmla="*/ 0 w 245269"/>
              <a:gd name="connsiteY0" fmla="*/ 0 h 78582"/>
              <a:gd name="connsiteX1" fmla="*/ 123825 w 245269"/>
              <a:gd name="connsiteY1" fmla="*/ 78582 h 78582"/>
              <a:gd name="connsiteX2" fmla="*/ 245269 w 245269"/>
              <a:gd name="connsiteY2" fmla="*/ 4763 h 78582"/>
              <a:gd name="connsiteX0" fmla="*/ 0 w 254794"/>
              <a:gd name="connsiteY0" fmla="*/ 2381 h 80963"/>
              <a:gd name="connsiteX1" fmla="*/ 123825 w 254794"/>
              <a:gd name="connsiteY1" fmla="*/ 80963 h 80963"/>
              <a:gd name="connsiteX2" fmla="*/ 254794 w 254794"/>
              <a:gd name="connsiteY2" fmla="*/ 0 h 80963"/>
            </a:gdLst>
            <a:ahLst/>
            <a:cxnLst>
              <a:cxn ang="0">
                <a:pos x="connsiteX0" y="connsiteY0"/>
              </a:cxn>
              <a:cxn ang="0">
                <a:pos x="connsiteX1" y="connsiteY1"/>
              </a:cxn>
              <a:cxn ang="0">
                <a:pos x="connsiteX2" y="connsiteY2"/>
              </a:cxn>
            </a:cxnLst>
            <a:rect l="l" t="t" r="r" b="b"/>
            <a:pathLst>
              <a:path w="254794" h="80963">
                <a:moveTo>
                  <a:pt x="0" y="2381"/>
                </a:moveTo>
                <a:lnTo>
                  <a:pt x="123825" y="80963"/>
                </a:lnTo>
                <a:lnTo>
                  <a:pt x="254794" y="0"/>
                </a:lnTo>
              </a:path>
            </a:pathLst>
          </a:custGeom>
          <a:solidFill>
            <a:schemeClr val="bg1"/>
          </a:solidFill>
          <a:ln w="25400" cap="rnd">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23"/>
          <p:cNvSpPr>
            <a:spLocks noChangeAspect="1"/>
          </p:cNvSpPr>
          <p:nvPr/>
        </p:nvSpPr>
        <p:spPr>
          <a:xfrm rot="16200000" flipV="1">
            <a:off x="11102739" y="3295055"/>
            <a:ext cx="254794" cy="80963"/>
          </a:xfrm>
          <a:custGeom>
            <a:avLst/>
            <a:gdLst>
              <a:gd name="connsiteX0" fmla="*/ 0 w 245269"/>
              <a:gd name="connsiteY0" fmla="*/ 0 h 78582"/>
              <a:gd name="connsiteX1" fmla="*/ 123825 w 245269"/>
              <a:gd name="connsiteY1" fmla="*/ 78582 h 78582"/>
              <a:gd name="connsiteX2" fmla="*/ 245269 w 245269"/>
              <a:gd name="connsiteY2" fmla="*/ 4763 h 78582"/>
              <a:gd name="connsiteX0" fmla="*/ 0 w 254794"/>
              <a:gd name="connsiteY0" fmla="*/ 2381 h 80963"/>
              <a:gd name="connsiteX1" fmla="*/ 123825 w 254794"/>
              <a:gd name="connsiteY1" fmla="*/ 80963 h 80963"/>
              <a:gd name="connsiteX2" fmla="*/ 254794 w 254794"/>
              <a:gd name="connsiteY2" fmla="*/ 0 h 80963"/>
            </a:gdLst>
            <a:ahLst/>
            <a:cxnLst>
              <a:cxn ang="0">
                <a:pos x="connsiteX0" y="connsiteY0"/>
              </a:cxn>
              <a:cxn ang="0">
                <a:pos x="connsiteX1" y="connsiteY1"/>
              </a:cxn>
              <a:cxn ang="0">
                <a:pos x="connsiteX2" y="connsiteY2"/>
              </a:cxn>
            </a:cxnLst>
            <a:rect l="l" t="t" r="r" b="b"/>
            <a:pathLst>
              <a:path w="254794" h="80963">
                <a:moveTo>
                  <a:pt x="0" y="2381"/>
                </a:moveTo>
                <a:lnTo>
                  <a:pt x="123825" y="80963"/>
                </a:lnTo>
                <a:lnTo>
                  <a:pt x="254794" y="0"/>
                </a:lnTo>
              </a:path>
            </a:pathLst>
          </a:custGeom>
          <a:solidFill>
            <a:schemeClr val="bg1"/>
          </a:solidFill>
          <a:ln w="25400" cap="rnd">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p:cNvSpPr txBox="1"/>
          <p:nvPr/>
        </p:nvSpPr>
        <p:spPr>
          <a:xfrm>
            <a:off x="1904654" y="580157"/>
            <a:ext cx="2177199" cy="276999"/>
          </a:xfrm>
          <a:prstGeom prst="rect">
            <a:avLst/>
          </a:prstGeom>
          <a:noFill/>
        </p:spPr>
        <p:txBody>
          <a:bodyPr wrap="none" rtlCol="0">
            <a:spAutoFit/>
          </a:bodyPr>
          <a:lstStyle/>
          <a:p>
            <a:pPr algn="ctr"/>
            <a:r>
              <a:rPr lang="en-US" sz="1200">
                <a:ea typeface="Work Sans Medium" panose="020B0706030804020204" pitchFamily="34" charset="0"/>
                <a:cs typeface="Work Sans Medium" panose="020B0706030804020204" pitchFamily="34" charset="0"/>
              </a:rPr>
              <a:t>TECHNOLOGICAL CHANGE</a:t>
            </a:r>
          </a:p>
        </p:txBody>
      </p:sp>
      <p:sp>
        <p:nvSpPr>
          <p:cNvPr id="26" name="TextBox 25"/>
          <p:cNvSpPr txBox="1"/>
          <p:nvPr/>
        </p:nvSpPr>
        <p:spPr>
          <a:xfrm>
            <a:off x="7897654" y="580157"/>
            <a:ext cx="2630848" cy="276999"/>
          </a:xfrm>
          <a:prstGeom prst="rect">
            <a:avLst/>
          </a:prstGeom>
          <a:noFill/>
        </p:spPr>
        <p:txBody>
          <a:bodyPr wrap="none" rtlCol="0">
            <a:spAutoFit/>
          </a:bodyPr>
          <a:lstStyle/>
          <a:p>
            <a:pPr algn="ctr"/>
            <a:r>
              <a:rPr lang="en-US" sz="1200">
                <a:ea typeface="Work Sans Medium" panose="020B0706030804020204" pitchFamily="34" charset="0"/>
                <a:cs typeface="Work Sans Medium" panose="020B0706030804020204" pitchFamily="34" charset="0"/>
              </a:rPr>
              <a:t>LEGAL / REGULATORY FACTORS</a:t>
            </a:r>
          </a:p>
        </p:txBody>
      </p:sp>
      <p:sp>
        <p:nvSpPr>
          <p:cNvPr id="27" name="TextBox 26"/>
          <p:cNvSpPr txBox="1"/>
          <p:nvPr/>
        </p:nvSpPr>
        <p:spPr>
          <a:xfrm>
            <a:off x="2239681" y="5823838"/>
            <a:ext cx="1507144" cy="276999"/>
          </a:xfrm>
          <a:prstGeom prst="rect">
            <a:avLst/>
          </a:prstGeom>
          <a:noFill/>
        </p:spPr>
        <p:txBody>
          <a:bodyPr wrap="none" rtlCol="0">
            <a:spAutoFit/>
          </a:bodyPr>
          <a:lstStyle/>
          <a:p>
            <a:pPr algn="ctr"/>
            <a:r>
              <a:rPr lang="en-US" sz="1200">
                <a:ea typeface="Work Sans Medium" panose="020B0706030804020204" pitchFamily="34" charset="0"/>
                <a:cs typeface="Work Sans Medium" panose="020B0706030804020204" pitchFamily="34" charset="0"/>
              </a:rPr>
              <a:t>SOCIAL FACTORS</a:t>
            </a:r>
          </a:p>
        </p:txBody>
      </p:sp>
      <p:sp>
        <p:nvSpPr>
          <p:cNvPr id="28" name="TextBox 27"/>
          <p:cNvSpPr txBox="1"/>
          <p:nvPr/>
        </p:nvSpPr>
        <p:spPr>
          <a:xfrm>
            <a:off x="7901661" y="5823838"/>
            <a:ext cx="2622834" cy="276999"/>
          </a:xfrm>
          <a:prstGeom prst="rect">
            <a:avLst/>
          </a:prstGeom>
          <a:noFill/>
        </p:spPr>
        <p:txBody>
          <a:bodyPr wrap="none" rtlCol="0">
            <a:spAutoFit/>
          </a:bodyPr>
          <a:lstStyle/>
          <a:p>
            <a:pPr algn="ctr"/>
            <a:r>
              <a:rPr lang="en-US" sz="1200">
                <a:ea typeface="Work Sans Medium" panose="020B0706030804020204" pitchFamily="34" charset="0"/>
                <a:cs typeface="Work Sans Medium" panose="020B0706030804020204" pitchFamily="34" charset="0"/>
              </a:rPr>
              <a:t>CHANGING CUSTOMER DEMAND</a:t>
            </a:r>
          </a:p>
        </p:txBody>
      </p:sp>
      <p:sp>
        <p:nvSpPr>
          <p:cNvPr id="29" name="TextBox 28"/>
          <p:cNvSpPr txBox="1"/>
          <p:nvPr/>
        </p:nvSpPr>
        <p:spPr>
          <a:xfrm>
            <a:off x="537725" y="2540767"/>
            <a:ext cx="369332" cy="1589538"/>
          </a:xfrm>
          <a:prstGeom prst="rect">
            <a:avLst/>
          </a:prstGeom>
          <a:noFill/>
        </p:spPr>
        <p:txBody>
          <a:bodyPr vert="vert270" wrap="none" rtlCol="0">
            <a:spAutoFit/>
          </a:bodyPr>
          <a:lstStyle/>
          <a:p>
            <a:pPr algn="ctr"/>
            <a:r>
              <a:rPr lang="en-US" sz="1200">
                <a:ea typeface="Work Sans Medium" panose="020B0706030804020204" pitchFamily="34" charset="0"/>
                <a:cs typeface="Work Sans Medium" panose="020B0706030804020204" pitchFamily="34" charset="0"/>
              </a:rPr>
              <a:t>ECONOMIC FORCES</a:t>
            </a:r>
          </a:p>
        </p:txBody>
      </p:sp>
      <p:sp>
        <p:nvSpPr>
          <p:cNvPr id="31" name="TextBox 30"/>
          <p:cNvSpPr txBox="1"/>
          <p:nvPr/>
        </p:nvSpPr>
        <p:spPr>
          <a:xfrm>
            <a:off x="11302806" y="2446190"/>
            <a:ext cx="369332" cy="1778692"/>
          </a:xfrm>
          <a:prstGeom prst="rect">
            <a:avLst/>
          </a:prstGeom>
          <a:noFill/>
        </p:spPr>
        <p:txBody>
          <a:bodyPr vert="vert" wrap="none" rtlCol="0">
            <a:spAutoFit/>
          </a:bodyPr>
          <a:lstStyle/>
          <a:p>
            <a:pPr algn="ctr"/>
            <a:r>
              <a:rPr lang="en-US" sz="1200">
                <a:ea typeface="Work Sans Medium" panose="020B0706030804020204" pitchFamily="34" charset="0"/>
                <a:cs typeface="Work Sans Medium" panose="020B0706030804020204" pitchFamily="34" charset="0"/>
              </a:rPr>
              <a:t>COMPETITIVE FORCES</a:t>
            </a:r>
          </a:p>
        </p:txBody>
      </p:sp>
      <p:sp>
        <p:nvSpPr>
          <p:cNvPr id="32" name="Rectangle 31"/>
          <p:cNvSpPr/>
          <p:nvPr/>
        </p:nvSpPr>
        <p:spPr>
          <a:xfrm>
            <a:off x="4886400" y="2544762"/>
            <a:ext cx="2419200" cy="625277"/>
          </a:xfrm>
          <a:prstGeom prst="rect">
            <a:avLst/>
          </a:prstGeom>
          <a:solidFill>
            <a:schemeClr val="bg2"/>
          </a:solidFill>
          <a:ln>
            <a:solidFill>
              <a:schemeClr val="tx1">
                <a:alpha val="3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a:solidFill>
                  <a:schemeClr val="tx1"/>
                </a:solidFill>
                <a:ea typeface="Work Sans Medium" panose="020B0706030804020204" pitchFamily="34" charset="0"/>
                <a:cs typeface="Work Sans Medium" panose="020B0706030804020204" pitchFamily="34" charset="0"/>
              </a:rPr>
              <a:t>BUSINESS MODEL</a:t>
            </a:r>
          </a:p>
        </p:txBody>
      </p:sp>
      <p:sp>
        <p:nvSpPr>
          <p:cNvPr id="33" name="Rectangle 32"/>
          <p:cNvSpPr/>
          <p:nvPr/>
        </p:nvSpPr>
        <p:spPr>
          <a:xfrm>
            <a:off x="4886400" y="1584330"/>
            <a:ext cx="2419200" cy="439200"/>
          </a:xfrm>
          <a:prstGeom prst="rect">
            <a:avLst/>
          </a:prstGeom>
          <a:solidFill>
            <a:schemeClr val="accent3"/>
          </a:solidFill>
          <a:ln>
            <a:solidFill>
              <a:schemeClr val="accent3"/>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rgbClr val="FFFFFF"/>
                </a:solidFill>
                <a:ea typeface="Work Sans Medium" panose="020B0706030804020204" pitchFamily="34" charset="0"/>
                <a:cs typeface="Work Sans Medium" panose="020B0706030804020204" pitchFamily="34" charset="0"/>
              </a:rPr>
              <a:t>VALUE PROPOSITION</a:t>
            </a:r>
          </a:p>
        </p:txBody>
      </p:sp>
      <p:sp>
        <p:nvSpPr>
          <p:cNvPr id="12" name="Slide Number Placeholder 11">
            <a:extLst>
              <a:ext uri="{FF2B5EF4-FFF2-40B4-BE49-F238E27FC236}">
                <a16:creationId xmlns:a16="http://schemas.microsoft.com/office/drawing/2014/main" id="{BC65461F-36FF-4E14-833F-8808B185A80D}"/>
              </a:ext>
            </a:extLst>
          </p:cNvPr>
          <p:cNvSpPr>
            <a:spLocks noGrp="1"/>
          </p:cNvSpPr>
          <p:nvPr>
            <p:ph type="sldNum" sz="quarter" idx="10"/>
          </p:nvPr>
        </p:nvSpPr>
        <p:spPr/>
        <p:txBody>
          <a:bodyPr/>
          <a:lstStyle/>
          <a:p>
            <a:fld id="{4E6DB2D9-BBD8-435B-B34A-9B8472CE273E}" type="slidenum">
              <a:rPr lang="en-US" smtClean="0"/>
              <a:pPr/>
              <a:t>69</a:t>
            </a:fld>
            <a:endParaRPr lang="en-US"/>
          </a:p>
        </p:txBody>
      </p:sp>
      <p:sp>
        <p:nvSpPr>
          <p:cNvPr id="13" name="Date Placeholder 12">
            <a:extLst>
              <a:ext uri="{FF2B5EF4-FFF2-40B4-BE49-F238E27FC236}">
                <a16:creationId xmlns:a16="http://schemas.microsoft.com/office/drawing/2014/main" id="{94A7937D-BA59-4466-98C2-3D93699ACC25}"/>
              </a:ext>
            </a:extLst>
          </p:cNvPr>
          <p:cNvSpPr>
            <a:spLocks noGrp="1"/>
          </p:cNvSpPr>
          <p:nvPr>
            <p:ph type="dt" sz="half" idx="12"/>
          </p:nvPr>
        </p:nvSpPr>
        <p:spPr/>
        <p:txBody>
          <a:bodyPr/>
          <a:lstStyle/>
          <a:p>
            <a:fld id="{BB1F45C2-B31A-4D4D-ADEF-86B449812D33}" type="datetime1">
              <a:rPr lang="en-US" smtClean="0"/>
              <a:t>7/24/2019</a:t>
            </a:fld>
            <a:endParaRPr lang="en-US"/>
          </a:p>
        </p:txBody>
      </p:sp>
    </p:spTree>
    <p:extLst>
      <p:ext uri="{BB962C8B-B14F-4D97-AF65-F5344CB8AC3E}">
        <p14:creationId xmlns:p14="http://schemas.microsoft.com/office/powerpoint/2010/main" val="31343801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79A6DE4-272B-45B5-8C90-77370D25C0BD}"/>
              </a:ext>
            </a:extLst>
          </p:cNvPr>
          <p:cNvSpPr>
            <a:spLocks noGrp="1"/>
          </p:cNvSpPr>
          <p:nvPr>
            <p:ph type="body" sz="quarter" idx="16"/>
          </p:nvPr>
        </p:nvSpPr>
        <p:spPr/>
        <p:txBody>
          <a:bodyPr/>
          <a:lstStyle/>
          <a:p>
            <a:endParaRPr lang="en-US"/>
          </a:p>
        </p:txBody>
      </p:sp>
      <p:sp>
        <p:nvSpPr>
          <p:cNvPr id="3" name="Slide Number Placeholder 2">
            <a:extLst>
              <a:ext uri="{FF2B5EF4-FFF2-40B4-BE49-F238E27FC236}">
                <a16:creationId xmlns:a16="http://schemas.microsoft.com/office/drawing/2014/main" id="{A226A187-FF3C-4B9D-89DD-B7DE505006C0}"/>
              </a:ext>
            </a:extLst>
          </p:cNvPr>
          <p:cNvSpPr>
            <a:spLocks noGrp="1"/>
          </p:cNvSpPr>
          <p:nvPr>
            <p:ph type="sldNum" sz="quarter" idx="22"/>
          </p:nvPr>
        </p:nvSpPr>
        <p:spPr/>
        <p:txBody>
          <a:bodyPr/>
          <a:lstStyle/>
          <a:p>
            <a:fld id="{4E6DB2D9-BBD8-435B-B34A-9B8472CE273E}" type="slidenum">
              <a:rPr lang="en-US" smtClean="0"/>
              <a:pPr/>
              <a:t>7</a:t>
            </a:fld>
            <a:endParaRPr lang="en-US"/>
          </a:p>
        </p:txBody>
      </p:sp>
      <p:sp>
        <p:nvSpPr>
          <p:cNvPr id="4" name="Text Placeholder 3">
            <a:extLst>
              <a:ext uri="{FF2B5EF4-FFF2-40B4-BE49-F238E27FC236}">
                <a16:creationId xmlns:a16="http://schemas.microsoft.com/office/drawing/2014/main" id="{699E843C-A9EE-44AD-A162-5071327E6AEA}"/>
              </a:ext>
            </a:extLst>
          </p:cNvPr>
          <p:cNvSpPr>
            <a:spLocks noGrp="1"/>
          </p:cNvSpPr>
          <p:nvPr>
            <p:ph type="body" sz="quarter" idx="23"/>
          </p:nvPr>
        </p:nvSpPr>
        <p:spPr/>
        <p:txBody>
          <a:bodyPr/>
          <a:lstStyle/>
          <a:p>
            <a:endParaRPr lang="en-US"/>
          </a:p>
        </p:txBody>
      </p:sp>
      <p:sp>
        <p:nvSpPr>
          <p:cNvPr id="5" name="Title 4">
            <a:extLst>
              <a:ext uri="{FF2B5EF4-FFF2-40B4-BE49-F238E27FC236}">
                <a16:creationId xmlns:a16="http://schemas.microsoft.com/office/drawing/2014/main" id="{1E647EF2-DF3F-4B63-8DB0-FC5AB4255FCC}"/>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130357568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Placeholder 15"/>
          <p:cNvPicPr>
            <a:picLocks noGrp="1" noChangeAspect="1"/>
          </p:cNvPicPr>
          <p:nvPr>
            <p:ph type="pic" sz="quarter" idx="11"/>
          </p:nvPr>
        </p:nvPicPr>
        <p:blipFill>
          <a:blip r:embed="rId3" cstate="print">
            <a:extLst>
              <a:ext uri="{28A0092B-C50C-407E-A947-70E740481C1C}">
                <a14:useLocalDpi xmlns:a14="http://schemas.microsoft.com/office/drawing/2010/main" val="0"/>
              </a:ext>
            </a:extLst>
          </a:blip>
          <a:srcRect/>
          <a:stretch>
            <a:fillRect/>
          </a:stretch>
        </p:blipFill>
        <p:spPr/>
      </p:pic>
      <p:sp>
        <p:nvSpPr>
          <p:cNvPr id="8" name="Title 7"/>
          <p:cNvSpPr>
            <a:spLocks noGrp="1"/>
          </p:cNvSpPr>
          <p:nvPr>
            <p:ph type="title"/>
          </p:nvPr>
        </p:nvSpPr>
        <p:spPr/>
        <p:txBody>
          <a:bodyPr/>
          <a:lstStyle/>
          <a:p>
            <a:r>
              <a:rPr lang="en-US"/>
              <a:t>Title with all capitals over </a:t>
            </a:r>
            <a:br>
              <a:rPr lang="en-US"/>
            </a:br>
            <a:r>
              <a:rPr lang="en-US"/>
              <a:t>image background</a:t>
            </a:r>
            <a:endParaRPr lang="en-US" noProof="0"/>
          </a:p>
        </p:txBody>
      </p:sp>
      <p:sp>
        <p:nvSpPr>
          <p:cNvPr id="19" name="Slide Number Placeholder 18">
            <a:extLst>
              <a:ext uri="{FF2B5EF4-FFF2-40B4-BE49-F238E27FC236}">
                <a16:creationId xmlns:a16="http://schemas.microsoft.com/office/drawing/2014/main" id="{B41F6203-D0F6-4ED0-82AA-64A2B9EB2109}"/>
              </a:ext>
            </a:extLst>
          </p:cNvPr>
          <p:cNvSpPr>
            <a:spLocks noGrp="1"/>
          </p:cNvSpPr>
          <p:nvPr>
            <p:ph type="sldNum" sz="quarter" idx="10"/>
          </p:nvPr>
        </p:nvSpPr>
        <p:spPr/>
        <p:txBody>
          <a:bodyPr/>
          <a:lstStyle/>
          <a:p>
            <a:fld id="{4E6DB2D9-BBD8-435B-B34A-9B8472CE273E}" type="slidenum">
              <a:rPr lang="en-US" smtClean="0"/>
              <a:pPr/>
              <a:t>70</a:t>
            </a:fld>
            <a:endParaRPr lang="en-US"/>
          </a:p>
        </p:txBody>
      </p:sp>
      <p:sp>
        <p:nvSpPr>
          <p:cNvPr id="20" name="Date Placeholder 19">
            <a:extLst>
              <a:ext uri="{FF2B5EF4-FFF2-40B4-BE49-F238E27FC236}">
                <a16:creationId xmlns:a16="http://schemas.microsoft.com/office/drawing/2014/main" id="{76F3CFE7-1366-42AA-8D0B-1480756C77FF}"/>
              </a:ext>
            </a:extLst>
          </p:cNvPr>
          <p:cNvSpPr>
            <a:spLocks noGrp="1"/>
          </p:cNvSpPr>
          <p:nvPr>
            <p:ph type="dt" sz="half" idx="13"/>
          </p:nvPr>
        </p:nvSpPr>
        <p:spPr/>
        <p:txBody>
          <a:bodyPr/>
          <a:lstStyle/>
          <a:p>
            <a:fld id="{D558FDE3-A938-46DD-8D25-130002D2CC0A}" type="datetime1">
              <a:rPr lang="en-US" smtClean="0"/>
              <a:t>7/24/2019</a:t>
            </a:fld>
            <a:endParaRPr lang="en-US"/>
          </a:p>
        </p:txBody>
      </p:sp>
      <p:grpSp>
        <p:nvGrpSpPr>
          <p:cNvPr id="2" name="Group 1">
            <a:extLst>
              <a:ext uri="{FF2B5EF4-FFF2-40B4-BE49-F238E27FC236}">
                <a16:creationId xmlns:a16="http://schemas.microsoft.com/office/drawing/2014/main" id="{4F29B94D-BF4B-466D-8098-97F8B49AC0A4}"/>
              </a:ext>
            </a:extLst>
          </p:cNvPr>
          <p:cNvGrpSpPr/>
          <p:nvPr/>
        </p:nvGrpSpPr>
        <p:grpSpPr>
          <a:xfrm>
            <a:off x="1579418" y="3795713"/>
            <a:ext cx="4267200" cy="2243137"/>
            <a:chOff x="1579418" y="3795713"/>
            <a:chExt cx="4267200" cy="2243137"/>
          </a:xfrm>
        </p:grpSpPr>
        <p:sp>
          <p:nvSpPr>
            <p:cNvPr id="10" name="Rectangle 9"/>
            <p:cNvSpPr/>
            <p:nvPr/>
          </p:nvSpPr>
          <p:spPr>
            <a:xfrm>
              <a:off x="1579418" y="3795713"/>
              <a:ext cx="4267200" cy="224313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3286126" y="4584335"/>
              <a:ext cx="2333424" cy="361637"/>
            </a:xfrm>
            <a:prstGeom prst="rect">
              <a:avLst/>
            </a:prstGeom>
            <a:noFill/>
          </p:spPr>
          <p:txBody>
            <a:bodyPr wrap="square" rtlCol="0">
              <a:spAutoFit/>
            </a:bodyPr>
            <a:lstStyle/>
            <a:p>
              <a:r>
                <a:rPr lang="en-US" sz="1750" spc="-20">
                  <a:ea typeface="Work Sans Medium" panose="020B0706030804020204" pitchFamily="34" charset="0"/>
                  <a:cs typeface="Work Sans Medium" panose="020B0706030804020204" pitchFamily="34" charset="0"/>
                </a:rPr>
                <a:t>Lorem ipsum sit</a:t>
              </a:r>
            </a:p>
          </p:txBody>
        </p:sp>
        <p:sp>
          <p:nvSpPr>
            <p:cNvPr id="12" name="TextBox 11"/>
            <p:cNvSpPr txBox="1"/>
            <p:nvPr/>
          </p:nvSpPr>
          <p:spPr>
            <a:xfrm>
              <a:off x="3286125" y="4904155"/>
              <a:ext cx="2333424" cy="553998"/>
            </a:xfrm>
            <a:prstGeom prst="rect">
              <a:avLst/>
            </a:prstGeom>
            <a:noFill/>
          </p:spPr>
          <p:txBody>
            <a:bodyPr wrap="square" rtlCol="0">
              <a:spAutoFit/>
            </a:bodyPr>
            <a:lstStyle/>
            <a:p>
              <a:r>
                <a:rPr lang="en-US" sz="1500" spc="-50" err="1"/>
                <a:t>Onsectetuer</a:t>
              </a:r>
              <a:r>
                <a:rPr lang="en-US" sz="1500" spc="-50"/>
                <a:t> </a:t>
              </a:r>
              <a:r>
                <a:rPr lang="en-US" sz="1500" spc="-50" err="1"/>
                <a:t>adipiscing</a:t>
              </a:r>
              <a:r>
                <a:rPr lang="en-US" sz="1500" spc="-50"/>
                <a:t> </a:t>
              </a:r>
              <a:r>
                <a:rPr lang="en-US" sz="1500" spc="-50" err="1"/>
                <a:t>elit</a:t>
              </a:r>
              <a:r>
                <a:rPr lang="en-US" sz="1500" spc="-50"/>
                <a:t> </a:t>
              </a:r>
              <a:r>
                <a:rPr lang="en-US" sz="1500" spc="-50" err="1"/>
                <a:t>amet</a:t>
              </a:r>
              <a:endParaRPr lang="en-US" sz="1500" spc="-50"/>
            </a:p>
          </p:txBody>
        </p:sp>
        <p:sp>
          <p:nvSpPr>
            <p:cNvPr id="26" name="Freeform 194">
              <a:extLst>
                <a:ext uri="{FF2B5EF4-FFF2-40B4-BE49-F238E27FC236}">
                  <a16:creationId xmlns:a16="http://schemas.microsoft.com/office/drawing/2014/main" id="{C42FB444-E0AF-4BF0-B4B5-E1E323D7E335}"/>
                </a:ext>
              </a:extLst>
            </p:cNvPr>
            <p:cNvSpPr>
              <a:spLocks noChangeAspect="1" noEditPoints="1"/>
            </p:cNvSpPr>
            <p:nvPr/>
          </p:nvSpPr>
          <p:spPr bwMode="auto">
            <a:xfrm>
              <a:off x="1966586" y="4484088"/>
              <a:ext cx="1221450" cy="956592"/>
            </a:xfrm>
            <a:custGeom>
              <a:avLst/>
              <a:gdLst>
                <a:gd name="T0" fmla="*/ 108 w 2046"/>
                <a:gd name="T1" fmla="*/ 1307 h 1604"/>
                <a:gd name="T2" fmla="*/ 1857 w 2046"/>
                <a:gd name="T3" fmla="*/ 1307 h 1604"/>
                <a:gd name="T4" fmla="*/ 1857 w 2046"/>
                <a:gd name="T5" fmla="*/ 1415 h 1604"/>
                <a:gd name="T6" fmla="*/ 0 w 2046"/>
                <a:gd name="T7" fmla="*/ 1415 h 1604"/>
                <a:gd name="T8" fmla="*/ 0 w 2046"/>
                <a:gd name="T9" fmla="*/ 0 h 1604"/>
                <a:gd name="T10" fmla="*/ 2043 w 2046"/>
                <a:gd name="T11" fmla="*/ 0 h 1604"/>
                <a:gd name="T12" fmla="*/ 2043 w 2046"/>
                <a:gd name="T13" fmla="*/ 1227 h 1604"/>
                <a:gd name="T14" fmla="*/ 1935 w 2046"/>
                <a:gd name="T15" fmla="*/ 1227 h 1604"/>
                <a:gd name="T16" fmla="*/ 1935 w 2046"/>
                <a:gd name="T17" fmla="*/ 108 h 1604"/>
                <a:gd name="T18" fmla="*/ 108 w 2046"/>
                <a:gd name="T19" fmla="*/ 108 h 1604"/>
                <a:gd name="T20" fmla="*/ 108 w 2046"/>
                <a:gd name="T21" fmla="*/ 1307 h 1604"/>
                <a:gd name="T22" fmla="*/ 488 w 2046"/>
                <a:gd name="T23" fmla="*/ 1604 h 1604"/>
                <a:gd name="T24" fmla="*/ 1552 w 2046"/>
                <a:gd name="T25" fmla="*/ 1604 h 1604"/>
                <a:gd name="T26" fmla="*/ 1552 w 2046"/>
                <a:gd name="T27" fmla="*/ 1496 h 1604"/>
                <a:gd name="T28" fmla="*/ 488 w 2046"/>
                <a:gd name="T29" fmla="*/ 1496 h 1604"/>
                <a:gd name="T30" fmla="*/ 488 w 2046"/>
                <a:gd name="T31" fmla="*/ 1604 h 1604"/>
                <a:gd name="T32" fmla="*/ 987 w 2046"/>
                <a:gd name="T33" fmla="*/ 641 h 1604"/>
                <a:gd name="T34" fmla="*/ 672 w 2046"/>
                <a:gd name="T35" fmla="*/ 960 h 1604"/>
                <a:gd name="T36" fmla="*/ 412 w 2046"/>
                <a:gd name="T37" fmla="*/ 853 h 1604"/>
                <a:gd name="T38" fmla="*/ 188 w 2046"/>
                <a:gd name="T39" fmla="*/ 1157 h 1604"/>
                <a:gd name="T40" fmla="*/ 275 w 2046"/>
                <a:gd name="T41" fmla="*/ 1221 h 1604"/>
                <a:gd name="T42" fmla="*/ 449 w 2046"/>
                <a:gd name="T43" fmla="*/ 985 h 1604"/>
                <a:gd name="T44" fmla="*/ 698 w 2046"/>
                <a:gd name="T45" fmla="*/ 1087 h 1604"/>
                <a:gd name="T46" fmla="*/ 1014 w 2046"/>
                <a:gd name="T47" fmla="*/ 767 h 1604"/>
                <a:gd name="T48" fmla="*/ 1389 w 2046"/>
                <a:gd name="T49" fmla="*/ 916 h 1604"/>
                <a:gd name="T50" fmla="*/ 1851 w 2046"/>
                <a:gd name="T51" fmla="*/ 244 h 1604"/>
                <a:gd name="T52" fmla="*/ 1762 w 2046"/>
                <a:gd name="T53" fmla="*/ 183 h 1604"/>
                <a:gd name="T54" fmla="*/ 1349 w 2046"/>
                <a:gd name="T55" fmla="*/ 784 h 1604"/>
                <a:gd name="T56" fmla="*/ 987 w 2046"/>
                <a:gd name="T57" fmla="*/ 641 h 1604"/>
                <a:gd name="T58" fmla="*/ 1989 w 2046"/>
                <a:gd name="T59" fmla="*/ 1304 h 1604"/>
                <a:gd name="T60" fmla="*/ 1932 w 2046"/>
                <a:gd name="T61" fmla="*/ 1361 h 1604"/>
                <a:gd name="T62" fmla="*/ 1989 w 2046"/>
                <a:gd name="T63" fmla="*/ 1418 h 1604"/>
                <a:gd name="T64" fmla="*/ 2046 w 2046"/>
                <a:gd name="T65" fmla="*/ 1361 h 1604"/>
                <a:gd name="T66" fmla="*/ 1989 w 2046"/>
                <a:gd name="T67" fmla="*/ 1304 h 1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046" h="1604">
                  <a:moveTo>
                    <a:pt x="108" y="1307"/>
                  </a:moveTo>
                  <a:cubicBezTo>
                    <a:pt x="1857" y="1307"/>
                    <a:pt x="1857" y="1307"/>
                    <a:pt x="1857" y="1307"/>
                  </a:cubicBezTo>
                  <a:cubicBezTo>
                    <a:pt x="1857" y="1415"/>
                    <a:pt x="1857" y="1415"/>
                    <a:pt x="1857" y="1415"/>
                  </a:cubicBezTo>
                  <a:cubicBezTo>
                    <a:pt x="0" y="1415"/>
                    <a:pt x="0" y="1415"/>
                    <a:pt x="0" y="1415"/>
                  </a:cubicBezTo>
                  <a:cubicBezTo>
                    <a:pt x="0" y="0"/>
                    <a:pt x="0" y="0"/>
                    <a:pt x="0" y="0"/>
                  </a:cubicBezTo>
                  <a:cubicBezTo>
                    <a:pt x="2043" y="0"/>
                    <a:pt x="2043" y="0"/>
                    <a:pt x="2043" y="0"/>
                  </a:cubicBezTo>
                  <a:cubicBezTo>
                    <a:pt x="2043" y="1227"/>
                    <a:pt x="2043" y="1227"/>
                    <a:pt x="2043" y="1227"/>
                  </a:cubicBezTo>
                  <a:cubicBezTo>
                    <a:pt x="1935" y="1227"/>
                    <a:pt x="1935" y="1227"/>
                    <a:pt x="1935" y="1227"/>
                  </a:cubicBezTo>
                  <a:cubicBezTo>
                    <a:pt x="1935" y="108"/>
                    <a:pt x="1935" y="108"/>
                    <a:pt x="1935" y="108"/>
                  </a:cubicBezTo>
                  <a:cubicBezTo>
                    <a:pt x="108" y="108"/>
                    <a:pt x="108" y="108"/>
                    <a:pt x="108" y="108"/>
                  </a:cubicBezTo>
                  <a:lnTo>
                    <a:pt x="108" y="1307"/>
                  </a:lnTo>
                  <a:close/>
                  <a:moveTo>
                    <a:pt x="488" y="1604"/>
                  </a:moveTo>
                  <a:cubicBezTo>
                    <a:pt x="1552" y="1604"/>
                    <a:pt x="1552" y="1604"/>
                    <a:pt x="1552" y="1604"/>
                  </a:cubicBezTo>
                  <a:cubicBezTo>
                    <a:pt x="1552" y="1496"/>
                    <a:pt x="1552" y="1496"/>
                    <a:pt x="1552" y="1496"/>
                  </a:cubicBezTo>
                  <a:cubicBezTo>
                    <a:pt x="488" y="1496"/>
                    <a:pt x="488" y="1496"/>
                    <a:pt x="488" y="1496"/>
                  </a:cubicBezTo>
                  <a:lnTo>
                    <a:pt x="488" y="1604"/>
                  </a:lnTo>
                  <a:close/>
                  <a:moveTo>
                    <a:pt x="987" y="641"/>
                  </a:moveTo>
                  <a:cubicBezTo>
                    <a:pt x="672" y="960"/>
                    <a:pt x="672" y="960"/>
                    <a:pt x="672" y="960"/>
                  </a:cubicBezTo>
                  <a:cubicBezTo>
                    <a:pt x="412" y="853"/>
                    <a:pt x="412" y="853"/>
                    <a:pt x="412" y="853"/>
                  </a:cubicBezTo>
                  <a:cubicBezTo>
                    <a:pt x="188" y="1157"/>
                    <a:pt x="188" y="1157"/>
                    <a:pt x="188" y="1157"/>
                  </a:cubicBezTo>
                  <a:cubicBezTo>
                    <a:pt x="275" y="1221"/>
                    <a:pt x="275" y="1221"/>
                    <a:pt x="275" y="1221"/>
                  </a:cubicBezTo>
                  <a:cubicBezTo>
                    <a:pt x="449" y="985"/>
                    <a:pt x="449" y="985"/>
                    <a:pt x="449" y="985"/>
                  </a:cubicBezTo>
                  <a:cubicBezTo>
                    <a:pt x="698" y="1087"/>
                    <a:pt x="698" y="1087"/>
                    <a:pt x="698" y="1087"/>
                  </a:cubicBezTo>
                  <a:cubicBezTo>
                    <a:pt x="1014" y="767"/>
                    <a:pt x="1014" y="767"/>
                    <a:pt x="1014" y="767"/>
                  </a:cubicBezTo>
                  <a:cubicBezTo>
                    <a:pt x="1389" y="916"/>
                    <a:pt x="1389" y="916"/>
                    <a:pt x="1389" y="916"/>
                  </a:cubicBezTo>
                  <a:cubicBezTo>
                    <a:pt x="1851" y="244"/>
                    <a:pt x="1851" y="244"/>
                    <a:pt x="1851" y="244"/>
                  </a:cubicBezTo>
                  <a:cubicBezTo>
                    <a:pt x="1762" y="183"/>
                    <a:pt x="1762" y="183"/>
                    <a:pt x="1762" y="183"/>
                  </a:cubicBezTo>
                  <a:cubicBezTo>
                    <a:pt x="1349" y="784"/>
                    <a:pt x="1349" y="784"/>
                    <a:pt x="1349" y="784"/>
                  </a:cubicBezTo>
                  <a:lnTo>
                    <a:pt x="987" y="641"/>
                  </a:lnTo>
                  <a:close/>
                  <a:moveTo>
                    <a:pt x="1989" y="1304"/>
                  </a:moveTo>
                  <a:cubicBezTo>
                    <a:pt x="1957" y="1304"/>
                    <a:pt x="1932" y="1329"/>
                    <a:pt x="1932" y="1361"/>
                  </a:cubicBezTo>
                  <a:cubicBezTo>
                    <a:pt x="1932" y="1392"/>
                    <a:pt x="1957" y="1418"/>
                    <a:pt x="1989" y="1418"/>
                  </a:cubicBezTo>
                  <a:cubicBezTo>
                    <a:pt x="2020" y="1418"/>
                    <a:pt x="2046" y="1392"/>
                    <a:pt x="2046" y="1361"/>
                  </a:cubicBezTo>
                  <a:cubicBezTo>
                    <a:pt x="2046" y="1329"/>
                    <a:pt x="2020" y="1304"/>
                    <a:pt x="1989" y="1304"/>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4" name="Group 3">
            <a:extLst>
              <a:ext uri="{FF2B5EF4-FFF2-40B4-BE49-F238E27FC236}">
                <a16:creationId xmlns:a16="http://schemas.microsoft.com/office/drawing/2014/main" id="{F80FA025-C05A-43EF-B55D-D06EC6820CF8}"/>
              </a:ext>
            </a:extLst>
          </p:cNvPr>
          <p:cNvGrpSpPr/>
          <p:nvPr/>
        </p:nvGrpSpPr>
        <p:grpSpPr>
          <a:xfrm>
            <a:off x="6368472" y="3795713"/>
            <a:ext cx="4267200" cy="2243137"/>
            <a:chOff x="6368472" y="3795713"/>
            <a:chExt cx="4267200" cy="2243137"/>
          </a:xfrm>
        </p:grpSpPr>
        <p:sp>
          <p:nvSpPr>
            <p:cNvPr id="23" name="Rectangle 22"/>
            <p:cNvSpPr/>
            <p:nvPr/>
          </p:nvSpPr>
          <p:spPr>
            <a:xfrm>
              <a:off x="6368472" y="3795713"/>
              <a:ext cx="4267200" cy="224313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p:cNvSpPr txBox="1"/>
            <p:nvPr/>
          </p:nvSpPr>
          <p:spPr>
            <a:xfrm>
              <a:off x="8052320" y="4584335"/>
              <a:ext cx="2333424" cy="361637"/>
            </a:xfrm>
            <a:prstGeom prst="rect">
              <a:avLst/>
            </a:prstGeom>
            <a:noFill/>
          </p:spPr>
          <p:txBody>
            <a:bodyPr wrap="square" rtlCol="0">
              <a:spAutoFit/>
            </a:bodyPr>
            <a:lstStyle/>
            <a:p>
              <a:r>
                <a:rPr lang="en-US" sz="1750" spc="-20">
                  <a:ea typeface="Work Sans Medium" panose="020B0706030804020204" pitchFamily="34" charset="0"/>
                  <a:cs typeface="Work Sans Medium" panose="020B0706030804020204" pitchFamily="34" charset="0"/>
                </a:rPr>
                <a:t>Lorem ipsum sit</a:t>
              </a:r>
            </a:p>
          </p:txBody>
        </p:sp>
        <p:sp>
          <p:nvSpPr>
            <p:cNvPr id="25" name="TextBox 24"/>
            <p:cNvSpPr txBox="1"/>
            <p:nvPr/>
          </p:nvSpPr>
          <p:spPr>
            <a:xfrm>
              <a:off x="8052319" y="4904155"/>
              <a:ext cx="2333424" cy="553998"/>
            </a:xfrm>
            <a:prstGeom prst="rect">
              <a:avLst/>
            </a:prstGeom>
            <a:noFill/>
          </p:spPr>
          <p:txBody>
            <a:bodyPr wrap="square" rtlCol="0">
              <a:spAutoFit/>
            </a:bodyPr>
            <a:lstStyle/>
            <a:p>
              <a:r>
                <a:rPr lang="en-US" sz="1500" spc="-50" err="1"/>
                <a:t>Onsectetuer</a:t>
              </a:r>
              <a:r>
                <a:rPr lang="en-US" sz="1500" spc="-50"/>
                <a:t> </a:t>
              </a:r>
              <a:r>
                <a:rPr lang="en-US" sz="1500" spc="-50" err="1"/>
                <a:t>adipiscing</a:t>
              </a:r>
              <a:r>
                <a:rPr lang="en-US" sz="1500" spc="-50"/>
                <a:t> </a:t>
              </a:r>
              <a:r>
                <a:rPr lang="en-US" sz="1500" spc="-50" err="1"/>
                <a:t>elit</a:t>
              </a:r>
              <a:r>
                <a:rPr lang="en-US" sz="1500" spc="-50"/>
                <a:t> </a:t>
              </a:r>
              <a:r>
                <a:rPr lang="en-US" sz="1500" spc="-50" err="1"/>
                <a:t>amet</a:t>
              </a:r>
              <a:endParaRPr lang="en-US" sz="1500" spc="-50"/>
            </a:p>
          </p:txBody>
        </p:sp>
        <p:sp>
          <p:nvSpPr>
            <p:cNvPr id="27" name="Freeform 196">
              <a:extLst>
                <a:ext uri="{FF2B5EF4-FFF2-40B4-BE49-F238E27FC236}">
                  <a16:creationId xmlns:a16="http://schemas.microsoft.com/office/drawing/2014/main" id="{8FF2CFB2-46D5-44E8-8A91-C37C574CCA73}"/>
                </a:ext>
              </a:extLst>
            </p:cNvPr>
            <p:cNvSpPr>
              <a:spLocks noChangeAspect="1" noEditPoints="1"/>
            </p:cNvSpPr>
            <p:nvPr/>
          </p:nvSpPr>
          <p:spPr bwMode="auto">
            <a:xfrm>
              <a:off x="6894601" y="4294376"/>
              <a:ext cx="1039211" cy="1219557"/>
            </a:xfrm>
            <a:custGeom>
              <a:avLst/>
              <a:gdLst>
                <a:gd name="T0" fmla="*/ 0 w 1742"/>
                <a:gd name="T1" fmla="*/ 544 h 2046"/>
                <a:gd name="T2" fmla="*/ 0 w 1742"/>
                <a:gd name="T3" fmla="*/ 2046 h 2046"/>
                <a:gd name="T4" fmla="*/ 1247 w 1742"/>
                <a:gd name="T5" fmla="*/ 2046 h 2046"/>
                <a:gd name="T6" fmla="*/ 1247 w 1742"/>
                <a:gd name="T7" fmla="*/ 544 h 2046"/>
                <a:gd name="T8" fmla="*/ 628 w 1742"/>
                <a:gd name="T9" fmla="*/ 2 h 2046"/>
                <a:gd name="T10" fmla="*/ 0 w 1742"/>
                <a:gd name="T11" fmla="*/ 544 h 2046"/>
                <a:gd name="T12" fmla="*/ 1139 w 1742"/>
                <a:gd name="T13" fmla="*/ 1938 h 2046"/>
                <a:gd name="T14" fmla="*/ 108 w 1742"/>
                <a:gd name="T15" fmla="*/ 1938 h 2046"/>
                <a:gd name="T16" fmla="*/ 108 w 1742"/>
                <a:gd name="T17" fmla="*/ 593 h 2046"/>
                <a:gd name="T18" fmla="*/ 627 w 1742"/>
                <a:gd name="T19" fmla="*/ 146 h 2046"/>
                <a:gd name="T20" fmla="*/ 1139 w 1742"/>
                <a:gd name="T21" fmla="*/ 593 h 2046"/>
                <a:gd name="T22" fmla="*/ 1139 w 1742"/>
                <a:gd name="T23" fmla="*/ 1938 h 2046"/>
                <a:gd name="T24" fmla="*/ 436 w 1742"/>
                <a:gd name="T25" fmla="*/ 568 h 2046"/>
                <a:gd name="T26" fmla="*/ 624 w 1742"/>
                <a:gd name="T27" fmla="*/ 755 h 2046"/>
                <a:gd name="T28" fmla="*/ 811 w 1742"/>
                <a:gd name="T29" fmla="*/ 568 h 2046"/>
                <a:gd name="T30" fmla="*/ 624 w 1742"/>
                <a:gd name="T31" fmla="*/ 380 h 2046"/>
                <a:gd name="T32" fmla="*/ 436 w 1742"/>
                <a:gd name="T33" fmla="*/ 568 h 2046"/>
                <a:gd name="T34" fmla="*/ 703 w 1742"/>
                <a:gd name="T35" fmla="*/ 568 h 2046"/>
                <a:gd name="T36" fmla="*/ 624 w 1742"/>
                <a:gd name="T37" fmla="*/ 647 h 2046"/>
                <a:gd name="T38" fmla="*/ 544 w 1742"/>
                <a:gd name="T39" fmla="*/ 568 h 2046"/>
                <a:gd name="T40" fmla="*/ 624 w 1742"/>
                <a:gd name="T41" fmla="*/ 488 h 2046"/>
                <a:gd name="T42" fmla="*/ 703 w 1742"/>
                <a:gd name="T43" fmla="*/ 568 h 2046"/>
                <a:gd name="T44" fmla="*/ 1632 w 1742"/>
                <a:gd name="T45" fmla="*/ 1859 h 2046"/>
                <a:gd name="T46" fmla="*/ 1632 w 1742"/>
                <a:gd name="T47" fmla="*/ 497 h 2046"/>
                <a:gd name="T48" fmla="*/ 1232 w 1742"/>
                <a:gd name="T49" fmla="*/ 148 h 2046"/>
                <a:gd name="T50" fmla="*/ 1100 w 1742"/>
                <a:gd name="T51" fmla="*/ 281 h 2046"/>
                <a:gd name="T52" fmla="*/ 1023 w 1742"/>
                <a:gd name="T53" fmla="*/ 204 h 2046"/>
                <a:gd name="T54" fmla="*/ 1228 w 1742"/>
                <a:gd name="T55" fmla="*/ 0 h 2046"/>
                <a:gd name="T56" fmla="*/ 1740 w 1742"/>
                <a:gd name="T57" fmla="*/ 448 h 2046"/>
                <a:gd name="T58" fmla="*/ 1740 w 1742"/>
                <a:gd name="T59" fmla="*/ 1859 h 2046"/>
                <a:gd name="T60" fmla="*/ 1632 w 1742"/>
                <a:gd name="T61" fmla="*/ 1859 h 2046"/>
                <a:gd name="T62" fmla="*/ 1742 w 1742"/>
                <a:gd name="T63" fmla="*/ 1992 h 2046"/>
                <a:gd name="T64" fmla="*/ 1688 w 1742"/>
                <a:gd name="T65" fmla="*/ 2046 h 2046"/>
                <a:gd name="T66" fmla="*/ 1634 w 1742"/>
                <a:gd name="T67" fmla="*/ 1992 h 2046"/>
                <a:gd name="T68" fmla="*/ 1688 w 1742"/>
                <a:gd name="T69" fmla="*/ 1938 h 2046"/>
                <a:gd name="T70" fmla="*/ 1742 w 1742"/>
                <a:gd name="T71" fmla="*/ 1992 h 20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42" h="2046">
                  <a:moveTo>
                    <a:pt x="0" y="544"/>
                  </a:moveTo>
                  <a:cubicBezTo>
                    <a:pt x="0" y="2046"/>
                    <a:pt x="0" y="2046"/>
                    <a:pt x="0" y="2046"/>
                  </a:cubicBezTo>
                  <a:cubicBezTo>
                    <a:pt x="1247" y="2046"/>
                    <a:pt x="1247" y="2046"/>
                    <a:pt x="1247" y="2046"/>
                  </a:cubicBezTo>
                  <a:cubicBezTo>
                    <a:pt x="1247" y="544"/>
                    <a:pt x="1247" y="544"/>
                    <a:pt x="1247" y="544"/>
                  </a:cubicBezTo>
                  <a:cubicBezTo>
                    <a:pt x="628" y="2"/>
                    <a:pt x="628" y="2"/>
                    <a:pt x="628" y="2"/>
                  </a:cubicBezTo>
                  <a:lnTo>
                    <a:pt x="0" y="544"/>
                  </a:lnTo>
                  <a:close/>
                  <a:moveTo>
                    <a:pt x="1139" y="1938"/>
                  </a:moveTo>
                  <a:cubicBezTo>
                    <a:pt x="108" y="1938"/>
                    <a:pt x="108" y="1938"/>
                    <a:pt x="108" y="1938"/>
                  </a:cubicBezTo>
                  <a:cubicBezTo>
                    <a:pt x="108" y="593"/>
                    <a:pt x="108" y="593"/>
                    <a:pt x="108" y="593"/>
                  </a:cubicBezTo>
                  <a:cubicBezTo>
                    <a:pt x="627" y="146"/>
                    <a:pt x="627" y="146"/>
                    <a:pt x="627" y="146"/>
                  </a:cubicBezTo>
                  <a:cubicBezTo>
                    <a:pt x="1139" y="593"/>
                    <a:pt x="1139" y="593"/>
                    <a:pt x="1139" y="593"/>
                  </a:cubicBezTo>
                  <a:lnTo>
                    <a:pt x="1139" y="1938"/>
                  </a:lnTo>
                  <a:close/>
                  <a:moveTo>
                    <a:pt x="436" y="568"/>
                  </a:moveTo>
                  <a:cubicBezTo>
                    <a:pt x="436" y="671"/>
                    <a:pt x="520" y="755"/>
                    <a:pt x="624" y="755"/>
                  </a:cubicBezTo>
                  <a:cubicBezTo>
                    <a:pt x="727" y="755"/>
                    <a:pt x="811" y="671"/>
                    <a:pt x="811" y="568"/>
                  </a:cubicBezTo>
                  <a:cubicBezTo>
                    <a:pt x="811" y="464"/>
                    <a:pt x="727" y="380"/>
                    <a:pt x="624" y="380"/>
                  </a:cubicBezTo>
                  <a:cubicBezTo>
                    <a:pt x="520" y="380"/>
                    <a:pt x="436" y="464"/>
                    <a:pt x="436" y="568"/>
                  </a:cubicBezTo>
                  <a:close/>
                  <a:moveTo>
                    <a:pt x="703" y="568"/>
                  </a:moveTo>
                  <a:cubicBezTo>
                    <a:pt x="703" y="612"/>
                    <a:pt x="668" y="647"/>
                    <a:pt x="624" y="647"/>
                  </a:cubicBezTo>
                  <a:cubicBezTo>
                    <a:pt x="580" y="647"/>
                    <a:pt x="544" y="612"/>
                    <a:pt x="544" y="568"/>
                  </a:cubicBezTo>
                  <a:cubicBezTo>
                    <a:pt x="544" y="524"/>
                    <a:pt x="580" y="488"/>
                    <a:pt x="624" y="488"/>
                  </a:cubicBezTo>
                  <a:cubicBezTo>
                    <a:pt x="668" y="488"/>
                    <a:pt x="703" y="524"/>
                    <a:pt x="703" y="568"/>
                  </a:cubicBezTo>
                  <a:close/>
                  <a:moveTo>
                    <a:pt x="1632" y="1859"/>
                  </a:moveTo>
                  <a:cubicBezTo>
                    <a:pt x="1632" y="497"/>
                    <a:pt x="1632" y="497"/>
                    <a:pt x="1632" y="497"/>
                  </a:cubicBezTo>
                  <a:cubicBezTo>
                    <a:pt x="1232" y="148"/>
                    <a:pt x="1232" y="148"/>
                    <a:pt x="1232" y="148"/>
                  </a:cubicBezTo>
                  <a:cubicBezTo>
                    <a:pt x="1100" y="281"/>
                    <a:pt x="1100" y="281"/>
                    <a:pt x="1100" y="281"/>
                  </a:cubicBezTo>
                  <a:cubicBezTo>
                    <a:pt x="1023" y="204"/>
                    <a:pt x="1023" y="204"/>
                    <a:pt x="1023" y="204"/>
                  </a:cubicBezTo>
                  <a:cubicBezTo>
                    <a:pt x="1228" y="0"/>
                    <a:pt x="1228" y="0"/>
                    <a:pt x="1228" y="0"/>
                  </a:cubicBezTo>
                  <a:cubicBezTo>
                    <a:pt x="1740" y="448"/>
                    <a:pt x="1740" y="448"/>
                    <a:pt x="1740" y="448"/>
                  </a:cubicBezTo>
                  <a:cubicBezTo>
                    <a:pt x="1740" y="1859"/>
                    <a:pt x="1740" y="1859"/>
                    <a:pt x="1740" y="1859"/>
                  </a:cubicBezTo>
                  <a:lnTo>
                    <a:pt x="1632" y="1859"/>
                  </a:lnTo>
                  <a:close/>
                  <a:moveTo>
                    <a:pt x="1742" y="1992"/>
                  </a:moveTo>
                  <a:cubicBezTo>
                    <a:pt x="1742" y="2022"/>
                    <a:pt x="1718" y="2046"/>
                    <a:pt x="1688" y="2046"/>
                  </a:cubicBezTo>
                  <a:cubicBezTo>
                    <a:pt x="1658" y="2046"/>
                    <a:pt x="1634" y="2022"/>
                    <a:pt x="1634" y="1992"/>
                  </a:cubicBezTo>
                  <a:cubicBezTo>
                    <a:pt x="1634" y="1963"/>
                    <a:pt x="1658" y="1938"/>
                    <a:pt x="1688" y="1938"/>
                  </a:cubicBezTo>
                  <a:cubicBezTo>
                    <a:pt x="1718" y="1938"/>
                    <a:pt x="1742" y="1963"/>
                    <a:pt x="1742" y="1992"/>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402539380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Placeholder 23"/>
          <p:cNvPicPr>
            <a:picLocks noGrp="1" noChangeAspect="1"/>
          </p:cNvPicPr>
          <p:nvPr>
            <p:ph type="pic" sz="quarter" idx="12"/>
          </p:nvPr>
        </p:nvPicPr>
        <p:blipFill>
          <a:blip r:embed="rId3">
            <a:extLst>
              <a:ext uri="{28A0092B-C50C-407E-A947-70E740481C1C}">
                <a14:useLocalDpi xmlns:a14="http://schemas.microsoft.com/office/drawing/2010/main" val="0"/>
              </a:ext>
            </a:extLst>
          </a:blip>
          <a:srcRect t="23848" b="23848"/>
          <a:stretch>
            <a:fillRect/>
          </a:stretch>
        </p:blipFill>
        <p:spPr/>
      </p:pic>
      <p:sp>
        <p:nvSpPr>
          <p:cNvPr id="5" name="Title 4"/>
          <p:cNvSpPr>
            <a:spLocks noGrp="1"/>
          </p:cNvSpPr>
          <p:nvPr>
            <p:ph type="title"/>
          </p:nvPr>
        </p:nvSpPr>
        <p:spPr/>
        <p:txBody>
          <a:bodyPr/>
          <a:lstStyle/>
          <a:p>
            <a:r>
              <a:rPr lang="en-US"/>
              <a:t>Key functionalities</a:t>
            </a:r>
          </a:p>
        </p:txBody>
      </p:sp>
      <p:sp>
        <p:nvSpPr>
          <p:cNvPr id="18" name="Text Placeholder 17"/>
          <p:cNvSpPr>
            <a:spLocks noGrp="1"/>
          </p:cNvSpPr>
          <p:nvPr>
            <p:ph type="body" sz="quarter" idx="14"/>
          </p:nvPr>
        </p:nvSpPr>
        <p:spPr/>
        <p:txBody>
          <a:bodyPr/>
          <a:lstStyle/>
          <a:p>
            <a:r>
              <a:rPr lang="en-US"/>
              <a:t>Subtitle goes here</a:t>
            </a:r>
          </a:p>
        </p:txBody>
      </p:sp>
      <p:sp>
        <p:nvSpPr>
          <p:cNvPr id="7" name="TextBox 6"/>
          <p:cNvSpPr txBox="1"/>
          <p:nvPr/>
        </p:nvSpPr>
        <p:spPr>
          <a:xfrm>
            <a:off x="1938337" y="4559569"/>
            <a:ext cx="1944763" cy="361637"/>
          </a:xfrm>
          <a:prstGeom prst="rect">
            <a:avLst/>
          </a:prstGeom>
          <a:noFill/>
        </p:spPr>
        <p:txBody>
          <a:bodyPr wrap="none" rtlCol="0">
            <a:spAutoFit/>
          </a:bodyPr>
          <a:lstStyle/>
          <a:p>
            <a:r>
              <a:rPr lang="en-US" sz="1750"/>
              <a:t>Quick Response</a:t>
            </a:r>
          </a:p>
        </p:txBody>
      </p:sp>
      <p:sp>
        <p:nvSpPr>
          <p:cNvPr id="8" name="TextBox 7"/>
          <p:cNvSpPr txBox="1"/>
          <p:nvPr/>
        </p:nvSpPr>
        <p:spPr>
          <a:xfrm>
            <a:off x="1938337" y="4921206"/>
            <a:ext cx="2081213" cy="901914"/>
          </a:xfrm>
          <a:prstGeom prst="rect">
            <a:avLst/>
          </a:prstGeom>
          <a:noFill/>
        </p:spPr>
        <p:txBody>
          <a:bodyPr wrap="square" rtlCol="0">
            <a:spAutoFit/>
          </a:bodyPr>
          <a:lstStyle/>
          <a:p>
            <a:pPr>
              <a:lnSpc>
                <a:spcPct val="120000"/>
              </a:lnSpc>
            </a:pPr>
            <a:r>
              <a:rPr lang="en-US" sz="1500"/>
              <a:t>Lorem ipsum dolor </a:t>
            </a:r>
            <a:br>
              <a:rPr lang="en-US" sz="1500"/>
            </a:br>
            <a:r>
              <a:rPr lang="en-US" sz="1500" err="1"/>
              <a:t>amet</a:t>
            </a:r>
            <a:r>
              <a:rPr lang="en-US" sz="1500"/>
              <a:t>, </a:t>
            </a:r>
            <a:r>
              <a:rPr lang="en-US" sz="1500" err="1"/>
              <a:t>consectetuer</a:t>
            </a:r>
            <a:r>
              <a:rPr lang="en-US" sz="1500"/>
              <a:t> </a:t>
            </a:r>
            <a:r>
              <a:rPr lang="en-US" sz="1500" err="1"/>
              <a:t>adipiscing</a:t>
            </a:r>
            <a:r>
              <a:rPr lang="en-US" sz="1500"/>
              <a:t> </a:t>
            </a:r>
            <a:r>
              <a:rPr lang="en-US" sz="1500" err="1"/>
              <a:t>elit</a:t>
            </a:r>
            <a:r>
              <a:rPr lang="en-US" sz="1500"/>
              <a:t>,</a:t>
            </a:r>
          </a:p>
        </p:txBody>
      </p:sp>
      <p:sp>
        <p:nvSpPr>
          <p:cNvPr id="9" name="TextBox 8"/>
          <p:cNvSpPr txBox="1"/>
          <p:nvPr/>
        </p:nvSpPr>
        <p:spPr>
          <a:xfrm>
            <a:off x="5745162" y="4560943"/>
            <a:ext cx="1944763" cy="361637"/>
          </a:xfrm>
          <a:prstGeom prst="rect">
            <a:avLst/>
          </a:prstGeom>
          <a:noFill/>
        </p:spPr>
        <p:txBody>
          <a:bodyPr wrap="none" rtlCol="0">
            <a:spAutoFit/>
          </a:bodyPr>
          <a:lstStyle/>
          <a:p>
            <a:r>
              <a:rPr lang="en-US" sz="1750"/>
              <a:t>Quick Response</a:t>
            </a:r>
          </a:p>
        </p:txBody>
      </p:sp>
      <p:sp>
        <p:nvSpPr>
          <p:cNvPr id="10" name="TextBox 9"/>
          <p:cNvSpPr txBox="1"/>
          <p:nvPr/>
        </p:nvSpPr>
        <p:spPr>
          <a:xfrm>
            <a:off x="5745162" y="4922580"/>
            <a:ext cx="2081213" cy="901914"/>
          </a:xfrm>
          <a:prstGeom prst="rect">
            <a:avLst/>
          </a:prstGeom>
          <a:noFill/>
        </p:spPr>
        <p:txBody>
          <a:bodyPr wrap="square" rtlCol="0">
            <a:spAutoFit/>
          </a:bodyPr>
          <a:lstStyle/>
          <a:p>
            <a:pPr>
              <a:lnSpc>
                <a:spcPct val="120000"/>
              </a:lnSpc>
            </a:pPr>
            <a:r>
              <a:rPr lang="en-US" sz="1500"/>
              <a:t>Lorem ipsum dolor </a:t>
            </a:r>
            <a:br>
              <a:rPr lang="en-US" sz="1500"/>
            </a:br>
            <a:r>
              <a:rPr lang="en-US" sz="1500" err="1"/>
              <a:t>amet</a:t>
            </a:r>
            <a:r>
              <a:rPr lang="en-US" sz="1500"/>
              <a:t>, </a:t>
            </a:r>
            <a:r>
              <a:rPr lang="en-US" sz="1500" err="1"/>
              <a:t>consectetuer</a:t>
            </a:r>
            <a:r>
              <a:rPr lang="en-US" sz="1500"/>
              <a:t> </a:t>
            </a:r>
            <a:r>
              <a:rPr lang="en-US" sz="1500" err="1"/>
              <a:t>adipiscing</a:t>
            </a:r>
            <a:r>
              <a:rPr lang="en-US" sz="1500"/>
              <a:t> </a:t>
            </a:r>
            <a:r>
              <a:rPr lang="en-US" sz="1500" err="1"/>
              <a:t>elit</a:t>
            </a:r>
            <a:r>
              <a:rPr lang="en-US" sz="1500"/>
              <a:t>,</a:t>
            </a:r>
          </a:p>
        </p:txBody>
      </p:sp>
      <p:sp>
        <p:nvSpPr>
          <p:cNvPr id="11" name="TextBox 10"/>
          <p:cNvSpPr txBox="1"/>
          <p:nvPr/>
        </p:nvSpPr>
        <p:spPr>
          <a:xfrm>
            <a:off x="9567861" y="4559569"/>
            <a:ext cx="1944763" cy="361637"/>
          </a:xfrm>
          <a:prstGeom prst="rect">
            <a:avLst/>
          </a:prstGeom>
          <a:noFill/>
        </p:spPr>
        <p:txBody>
          <a:bodyPr wrap="none" rtlCol="0">
            <a:spAutoFit/>
          </a:bodyPr>
          <a:lstStyle/>
          <a:p>
            <a:r>
              <a:rPr lang="en-US" sz="1750"/>
              <a:t>Quick Response</a:t>
            </a:r>
          </a:p>
        </p:txBody>
      </p:sp>
      <p:sp>
        <p:nvSpPr>
          <p:cNvPr id="12" name="TextBox 11"/>
          <p:cNvSpPr txBox="1"/>
          <p:nvPr/>
        </p:nvSpPr>
        <p:spPr>
          <a:xfrm>
            <a:off x="9567862" y="4921206"/>
            <a:ext cx="2081213" cy="923330"/>
          </a:xfrm>
          <a:prstGeom prst="rect">
            <a:avLst/>
          </a:prstGeom>
          <a:noFill/>
        </p:spPr>
        <p:txBody>
          <a:bodyPr wrap="square" rtlCol="0">
            <a:spAutoFit/>
          </a:bodyPr>
          <a:lstStyle/>
          <a:p>
            <a:pPr>
              <a:lnSpc>
                <a:spcPct val="120000"/>
              </a:lnSpc>
            </a:pPr>
            <a:r>
              <a:rPr lang="en-US" sz="1500"/>
              <a:t>Lorem ipsum dolor</a:t>
            </a:r>
            <a:br>
              <a:rPr lang="en-US" sz="1500"/>
            </a:br>
            <a:r>
              <a:rPr lang="en-US" sz="1500" err="1"/>
              <a:t>amet</a:t>
            </a:r>
            <a:r>
              <a:rPr lang="en-US" sz="1500"/>
              <a:t>, </a:t>
            </a:r>
            <a:r>
              <a:rPr lang="en-US" sz="1500" err="1"/>
              <a:t>consectetuer</a:t>
            </a:r>
            <a:r>
              <a:rPr lang="en-US" sz="1500"/>
              <a:t> </a:t>
            </a:r>
            <a:r>
              <a:rPr lang="en-US" sz="1500" err="1"/>
              <a:t>adipiscing</a:t>
            </a:r>
            <a:r>
              <a:rPr lang="en-US" sz="1500"/>
              <a:t> </a:t>
            </a:r>
            <a:r>
              <a:rPr lang="en-US" sz="1500" err="1"/>
              <a:t>elit</a:t>
            </a:r>
            <a:r>
              <a:rPr lang="en-US" sz="1500"/>
              <a:t>,</a:t>
            </a:r>
          </a:p>
        </p:txBody>
      </p:sp>
      <p:sp>
        <p:nvSpPr>
          <p:cNvPr id="35" name="Slide Number Placeholder 34">
            <a:extLst>
              <a:ext uri="{FF2B5EF4-FFF2-40B4-BE49-F238E27FC236}">
                <a16:creationId xmlns:a16="http://schemas.microsoft.com/office/drawing/2014/main" id="{425F89DB-1144-4B0F-A899-F63B4C87FBD3}"/>
              </a:ext>
            </a:extLst>
          </p:cNvPr>
          <p:cNvSpPr>
            <a:spLocks noGrp="1"/>
          </p:cNvSpPr>
          <p:nvPr>
            <p:ph type="sldNum" sz="quarter" idx="10"/>
          </p:nvPr>
        </p:nvSpPr>
        <p:spPr/>
        <p:txBody>
          <a:bodyPr/>
          <a:lstStyle/>
          <a:p>
            <a:fld id="{4E6DB2D9-BBD8-435B-B34A-9B8472CE273E}" type="slidenum">
              <a:rPr lang="en-US" smtClean="0"/>
              <a:pPr/>
              <a:t>71</a:t>
            </a:fld>
            <a:endParaRPr lang="en-US"/>
          </a:p>
        </p:txBody>
      </p:sp>
      <p:sp>
        <p:nvSpPr>
          <p:cNvPr id="36" name="Date Placeholder 35">
            <a:extLst>
              <a:ext uri="{FF2B5EF4-FFF2-40B4-BE49-F238E27FC236}">
                <a16:creationId xmlns:a16="http://schemas.microsoft.com/office/drawing/2014/main" id="{C7AF612A-6AD8-41C8-BC85-AA487E55C1A5}"/>
              </a:ext>
            </a:extLst>
          </p:cNvPr>
          <p:cNvSpPr>
            <a:spLocks noGrp="1"/>
          </p:cNvSpPr>
          <p:nvPr>
            <p:ph type="dt" sz="half" idx="15"/>
          </p:nvPr>
        </p:nvSpPr>
        <p:spPr/>
        <p:txBody>
          <a:bodyPr/>
          <a:lstStyle/>
          <a:p>
            <a:fld id="{A56AE161-B116-4025-9AFD-2552DC6AF24B}" type="datetime1">
              <a:rPr lang="en-US" smtClean="0"/>
              <a:t>7/24/2019</a:t>
            </a:fld>
            <a:endParaRPr lang="en-US"/>
          </a:p>
        </p:txBody>
      </p:sp>
      <p:grpSp>
        <p:nvGrpSpPr>
          <p:cNvPr id="2" name="Group 1">
            <a:extLst>
              <a:ext uri="{FF2B5EF4-FFF2-40B4-BE49-F238E27FC236}">
                <a16:creationId xmlns:a16="http://schemas.microsoft.com/office/drawing/2014/main" id="{A70F9BA8-526C-4F76-AE84-28FC324E07D4}"/>
              </a:ext>
            </a:extLst>
          </p:cNvPr>
          <p:cNvGrpSpPr>
            <a:grpSpLocks noChangeAspect="1"/>
          </p:cNvGrpSpPr>
          <p:nvPr/>
        </p:nvGrpSpPr>
        <p:grpSpPr>
          <a:xfrm>
            <a:off x="638175" y="3781425"/>
            <a:ext cx="947737" cy="2258643"/>
            <a:chOff x="638175" y="3781425"/>
            <a:chExt cx="947737" cy="2258643"/>
          </a:xfrm>
        </p:grpSpPr>
        <p:sp>
          <p:nvSpPr>
            <p:cNvPr id="17" name="Rectangle 16"/>
            <p:cNvSpPr/>
            <p:nvPr/>
          </p:nvSpPr>
          <p:spPr>
            <a:xfrm>
              <a:off x="638175" y="3781425"/>
              <a:ext cx="947737" cy="225864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172">
              <a:extLst>
                <a:ext uri="{FF2B5EF4-FFF2-40B4-BE49-F238E27FC236}">
                  <a16:creationId xmlns:a16="http://schemas.microsoft.com/office/drawing/2014/main" id="{D61BE155-CAA4-444E-BF98-4D9299B38579}"/>
                </a:ext>
              </a:extLst>
            </p:cNvPr>
            <p:cNvSpPr>
              <a:spLocks noChangeAspect="1" noEditPoints="1"/>
            </p:cNvSpPr>
            <p:nvPr/>
          </p:nvSpPr>
          <p:spPr bwMode="auto">
            <a:xfrm>
              <a:off x="891486" y="3936842"/>
              <a:ext cx="470961" cy="590400"/>
            </a:xfrm>
            <a:custGeom>
              <a:avLst/>
              <a:gdLst>
                <a:gd name="T0" fmla="*/ 602 w 602"/>
                <a:gd name="T1" fmla="*/ 223 h 754"/>
                <a:gd name="T2" fmla="*/ 602 w 602"/>
                <a:gd name="T3" fmla="*/ 567 h 754"/>
                <a:gd name="T4" fmla="*/ 494 w 602"/>
                <a:gd name="T5" fmla="*/ 567 h 754"/>
                <a:gd name="T6" fmla="*/ 494 w 602"/>
                <a:gd name="T7" fmla="*/ 269 h 754"/>
                <a:gd name="T8" fmla="*/ 329 w 602"/>
                <a:gd name="T9" fmla="*/ 108 h 754"/>
                <a:gd name="T10" fmla="*/ 108 w 602"/>
                <a:gd name="T11" fmla="*/ 108 h 754"/>
                <a:gd name="T12" fmla="*/ 108 w 602"/>
                <a:gd name="T13" fmla="*/ 645 h 754"/>
                <a:gd name="T14" fmla="*/ 414 w 602"/>
                <a:gd name="T15" fmla="*/ 645 h 754"/>
                <a:gd name="T16" fmla="*/ 414 w 602"/>
                <a:gd name="T17" fmla="*/ 753 h 754"/>
                <a:gd name="T18" fmla="*/ 0 w 602"/>
                <a:gd name="T19" fmla="*/ 753 h 754"/>
                <a:gd name="T20" fmla="*/ 0 w 602"/>
                <a:gd name="T21" fmla="*/ 0 h 754"/>
                <a:gd name="T22" fmla="*/ 373 w 602"/>
                <a:gd name="T23" fmla="*/ 0 h 754"/>
                <a:gd name="T24" fmla="*/ 602 w 602"/>
                <a:gd name="T25" fmla="*/ 223 h 754"/>
                <a:gd name="T26" fmla="*/ 548 w 602"/>
                <a:gd name="T27" fmla="*/ 646 h 754"/>
                <a:gd name="T28" fmla="*/ 494 w 602"/>
                <a:gd name="T29" fmla="*/ 700 h 754"/>
                <a:gd name="T30" fmla="*/ 548 w 602"/>
                <a:gd name="T31" fmla="*/ 754 h 754"/>
                <a:gd name="T32" fmla="*/ 602 w 602"/>
                <a:gd name="T33" fmla="*/ 700 h 754"/>
                <a:gd name="T34" fmla="*/ 548 w 602"/>
                <a:gd name="T35" fmla="*/ 646 h 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02" h="754">
                  <a:moveTo>
                    <a:pt x="602" y="223"/>
                  </a:moveTo>
                  <a:cubicBezTo>
                    <a:pt x="602" y="567"/>
                    <a:pt x="602" y="567"/>
                    <a:pt x="602" y="567"/>
                  </a:cubicBezTo>
                  <a:cubicBezTo>
                    <a:pt x="494" y="567"/>
                    <a:pt x="494" y="567"/>
                    <a:pt x="494" y="567"/>
                  </a:cubicBezTo>
                  <a:cubicBezTo>
                    <a:pt x="494" y="269"/>
                    <a:pt x="494" y="269"/>
                    <a:pt x="494" y="269"/>
                  </a:cubicBezTo>
                  <a:cubicBezTo>
                    <a:pt x="329" y="108"/>
                    <a:pt x="329" y="108"/>
                    <a:pt x="329" y="108"/>
                  </a:cubicBezTo>
                  <a:cubicBezTo>
                    <a:pt x="108" y="108"/>
                    <a:pt x="108" y="108"/>
                    <a:pt x="108" y="108"/>
                  </a:cubicBezTo>
                  <a:cubicBezTo>
                    <a:pt x="108" y="645"/>
                    <a:pt x="108" y="645"/>
                    <a:pt x="108" y="645"/>
                  </a:cubicBezTo>
                  <a:cubicBezTo>
                    <a:pt x="414" y="645"/>
                    <a:pt x="414" y="645"/>
                    <a:pt x="414" y="645"/>
                  </a:cubicBezTo>
                  <a:cubicBezTo>
                    <a:pt x="414" y="753"/>
                    <a:pt x="414" y="753"/>
                    <a:pt x="414" y="753"/>
                  </a:cubicBezTo>
                  <a:cubicBezTo>
                    <a:pt x="0" y="753"/>
                    <a:pt x="0" y="753"/>
                    <a:pt x="0" y="753"/>
                  </a:cubicBezTo>
                  <a:cubicBezTo>
                    <a:pt x="0" y="0"/>
                    <a:pt x="0" y="0"/>
                    <a:pt x="0" y="0"/>
                  </a:cubicBezTo>
                  <a:cubicBezTo>
                    <a:pt x="373" y="0"/>
                    <a:pt x="373" y="0"/>
                    <a:pt x="373" y="0"/>
                  </a:cubicBezTo>
                  <a:lnTo>
                    <a:pt x="602" y="223"/>
                  </a:lnTo>
                  <a:close/>
                  <a:moveTo>
                    <a:pt x="548" y="646"/>
                  </a:moveTo>
                  <a:cubicBezTo>
                    <a:pt x="518" y="646"/>
                    <a:pt x="494" y="670"/>
                    <a:pt x="494" y="700"/>
                  </a:cubicBezTo>
                  <a:cubicBezTo>
                    <a:pt x="494" y="730"/>
                    <a:pt x="518" y="754"/>
                    <a:pt x="548" y="754"/>
                  </a:cubicBezTo>
                  <a:cubicBezTo>
                    <a:pt x="578" y="754"/>
                    <a:pt x="602" y="730"/>
                    <a:pt x="602" y="700"/>
                  </a:cubicBezTo>
                  <a:cubicBezTo>
                    <a:pt x="602" y="670"/>
                    <a:pt x="578" y="646"/>
                    <a:pt x="548" y="646"/>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3" name="Group 2">
            <a:extLst>
              <a:ext uri="{FF2B5EF4-FFF2-40B4-BE49-F238E27FC236}">
                <a16:creationId xmlns:a16="http://schemas.microsoft.com/office/drawing/2014/main" id="{0EDF9A23-B202-4B65-A484-4F11FB1B15EB}"/>
              </a:ext>
            </a:extLst>
          </p:cNvPr>
          <p:cNvGrpSpPr>
            <a:grpSpLocks noChangeAspect="1"/>
          </p:cNvGrpSpPr>
          <p:nvPr/>
        </p:nvGrpSpPr>
        <p:grpSpPr>
          <a:xfrm>
            <a:off x="4445000" y="3782799"/>
            <a:ext cx="947737" cy="2258643"/>
            <a:chOff x="4445000" y="3782799"/>
            <a:chExt cx="947737" cy="2258643"/>
          </a:xfrm>
        </p:grpSpPr>
        <p:sp>
          <p:nvSpPr>
            <p:cNvPr id="14" name="Rectangle 13"/>
            <p:cNvSpPr/>
            <p:nvPr/>
          </p:nvSpPr>
          <p:spPr>
            <a:xfrm>
              <a:off x="4445000" y="3782799"/>
              <a:ext cx="947737" cy="225864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179">
              <a:extLst>
                <a:ext uri="{FF2B5EF4-FFF2-40B4-BE49-F238E27FC236}">
                  <a16:creationId xmlns:a16="http://schemas.microsoft.com/office/drawing/2014/main" id="{B35720DD-9D0C-4CDF-98BC-D7701B1EF83C}"/>
                </a:ext>
              </a:extLst>
            </p:cNvPr>
            <p:cNvSpPr>
              <a:spLocks noChangeAspect="1" noEditPoints="1"/>
            </p:cNvSpPr>
            <p:nvPr/>
          </p:nvSpPr>
          <p:spPr bwMode="auto">
            <a:xfrm>
              <a:off x="4623668" y="3938301"/>
              <a:ext cx="590400" cy="587482"/>
            </a:xfrm>
            <a:custGeom>
              <a:avLst/>
              <a:gdLst>
                <a:gd name="T0" fmla="*/ 525 w 752"/>
                <a:gd name="T1" fmla="*/ 0 h 749"/>
                <a:gd name="T2" fmla="*/ 299 w 752"/>
                <a:gd name="T3" fmla="*/ 227 h 749"/>
                <a:gd name="T4" fmla="*/ 299 w 752"/>
                <a:gd name="T5" fmla="*/ 238 h 749"/>
                <a:gd name="T6" fmla="*/ 0 w 752"/>
                <a:gd name="T7" fmla="*/ 537 h 749"/>
                <a:gd name="T8" fmla="*/ 0 w 752"/>
                <a:gd name="T9" fmla="*/ 560 h 749"/>
                <a:gd name="T10" fmla="*/ 187 w 752"/>
                <a:gd name="T11" fmla="*/ 749 h 749"/>
                <a:gd name="T12" fmla="*/ 211 w 752"/>
                <a:gd name="T13" fmla="*/ 749 h 749"/>
                <a:gd name="T14" fmla="*/ 283 w 752"/>
                <a:gd name="T15" fmla="*/ 677 h 749"/>
                <a:gd name="T16" fmla="*/ 207 w 752"/>
                <a:gd name="T17" fmla="*/ 600 h 749"/>
                <a:gd name="T18" fmla="*/ 169 w 752"/>
                <a:gd name="T19" fmla="*/ 638 h 749"/>
                <a:gd name="T20" fmla="*/ 111 w 752"/>
                <a:gd name="T21" fmla="*/ 580 h 749"/>
                <a:gd name="T22" fmla="*/ 337 w 752"/>
                <a:gd name="T23" fmla="*/ 353 h 749"/>
                <a:gd name="T24" fmla="*/ 525 w 752"/>
                <a:gd name="T25" fmla="*/ 453 h 749"/>
                <a:gd name="T26" fmla="*/ 752 w 752"/>
                <a:gd name="T27" fmla="*/ 227 h 749"/>
                <a:gd name="T28" fmla="*/ 525 w 752"/>
                <a:gd name="T29" fmla="*/ 0 h 749"/>
                <a:gd name="T30" fmla="*/ 525 w 752"/>
                <a:gd name="T31" fmla="*/ 345 h 749"/>
                <a:gd name="T32" fmla="*/ 407 w 752"/>
                <a:gd name="T33" fmla="*/ 227 h 749"/>
                <a:gd name="T34" fmla="*/ 525 w 752"/>
                <a:gd name="T35" fmla="*/ 108 h 749"/>
                <a:gd name="T36" fmla="*/ 644 w 752"/>
                <a:gd name="T37" fmla="*/ 227 h 749"/>
                <a:gd name="T38" fmla="*/ 525 w 752"/>
                <a:gd name="T39" fmla="*/ 345 h 749"/>
                <a:gd name="T40" fmla="*/ 395 w 752"/>
                <a:gd name="T41" fmla="*/ 541 h 749"/>
                <a:gd name="T42" fmla="*/ 341 w 752"/>
                <a:gd name="T43" fmla="*/ 595 h 749"/>
                <a:gd name="T44" fmla="*/ 287 w 752"/>
                <a:gd name="T45" fmla="*/ 541 h 749"/>
                <a:gd name="T46" fmla="*/ 341 w 752"/>
                <a:gd name="T47" fmla="*/ 487 h 749"/>
                <a:gd name="T48" fmla="*/ 395 w 752"/>
                <a:gd name="T49" fmla="*/ 541 h 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52" h="749">
                  <a:moveTo>
                    <a:pt x="525" y="0"/>
                  </a:moveTo>
                  <a:cubicBezTo>
                    <a:pt x="401" y="0"/>
                    <a:pt x="299" y="102"/>
                    <a:pt x="299" y="227"/>
                  </a:cubicBezTo>
                  <a:cubicBezTo>
                    <a:pt x="299" y="231"/>
                    <a:pt x="299" y="235"/>
                    <a:pt x="299" y="238"/>
                  </a:cubicBezTo>
                  <a:cubicBezTo>
                    <a:pt x="0" y="537"/>
                    <a:pt x="0" y="537"/>
                    <a:pt x="0" y="537"/>
                  </a:cubicBezTo>
                  <a:cubicBezTo>
                    <a:pt x="0" y="560"/>
                    <a:pt x="0" y="560"/>
                    <a:pt x="0" y="560"/>
                  </a:cubicBezTo>
                  <a:cubicBezTo>
                    <a:pt x="0" y="663"/>
                    <a:pt x="84" y="747"/>
                    <a:pt x="187" y="749"/>
                  </a:cubicBezTo>
                  <a:cubicBezTo>
                    <a:pt x="211" y="749"/>
                    <a:pt x="211" y="749"/>
                    <a:pt x="211" y="749"/>
                  </a:cubicBezTo>
                  <a:cubicBezTo>
                    <a:pt x="283" y="677"/>
                    <a:pt x="283" y="677"/>
                    <a:pt x="283" y="677"/>
                  </a:cubicBezTo>
                  <a:cubicBezTo>
                    <a:pt x="207" y="600"/>
                    <a:pt x="207" y="600"/>
                    <a:pt x="207" y="600"/>
                  </a:cubicBezTo>
                  <a:cubicBezTo>
                    <a:pt x="169" y="638"/>
                    <a:pt x="169" y="638"/>
                    <a:pt x="169" y="638"/>
                  </a:cubicBezTo>
                  <a:cubicBezTo>
                    <a:pt x="141" y="631"/>
                    <a:pt x="118" y="608"/>
                    <a:pt x="111" y="580"/>
                  </a:cubicBezTo>
                  <a:cubicBezTo>
                    <a:pt x="337" y="353"/>
                    <a:pt x="337" y="353"/>
                    <a:pt x="337" y="353"/>
                  </a:cubicBezTo>
                  <a:cubicBezTo>
                    <a:pt x="378" y="413"/>
                    <a:pt x="447" y="453"/>
                    <a:pt x="525" y="453"/>
                  </a:cubicBezTo>
                  <a:cubicBezTo>
                    <a:pt x="650" y="453"/>
                    <a:pt x="752" y="352"/>
                    <a:pt x="752" y="227"/>
                  </a:cubicBezTo>
                  <a:cubicBezTo>
                    <a:pt x="752" y="102"/>
                    <a:pt x="650" y="0"/>
                    <a:pt x="525" y="0"/>
                  </a:cubicBezTo>
                  <a:close/>
                  <a:moveTo>
                    <a:pt x="525" y="345"/>
                  </a:moveTo>
                  <a:cubicBezTo>
                    <a:pt x="460" y="345"/>
                    <a:pt x="407" y="292"/>
                    <a:pt x="407" y="227"/>
                  </a:cubicBezTo>
                  <a:cubicBezTo>
                    <a:pt x="407" y="161"/>
                    <a:pt x="460" y="108"/>
                    <a:pt x="525" y="108"/>
                  </a:cubicBezTo>
                  <a:cubicBezTo>
                    <a:pt x="591" y="108"/>
                    <a:pt x="644" y="161"/>
                    <a:pt x="644" y="227"/>
                  </a:cubicBezTo>
                  <a:cubicBezTo>
                    <a:pt x="644" y="292"/>
                    <a:pt x="591" y="345"/>
                    <a:pt x="525" y="345"/>
                  </a:cubicBezTo>
                  <a:close/>
                  <a:moveTo>
                    <a:pt x="395" y="541"/>
                  </a:moveTo>
                  <a:cubicBezTo>
                    <a:pt x="395" y="571"/>
                    <a:pt x="371" y="595"/>
                    <a:pt x="341" y="595"/>
                  </a:cubicBezTo>
                  <a:cubicBezTo>
                    <a:pt x="311" y="595"/>
                    <a:pt x="287" y="571"/>
                    <a:pt x="287" y="541"/>
                  </a:cubicBezTo>
                  <a:cubicBezTo>
                    <a:pt x="287" y="511"/>
                    <a:pt x="311" y="487"/>
                    <a:pt x="341" y="487"/>
                  </a:cubicBezTo>
                  <a:cubicBezTo>
                    <a:pt x="371" y="487"/>
                    <a:pt x="395" y="511"/>
                    <a:pt x="395" y="541"/>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13" name="Group 12">
            <a:extLst>
              <a:ext uri="{FF2B5EF4-FFF2-40B4-BE49-F238E27FC236}">
                <a16:creationId xmlns:a16="http://schemas.microsoft.com/office/drawing/2014/main" id="{91831C4D-C1E7-41B2-AF0E-C96B0C93AA67}"/>
              </a:ext>
            </a:extLst>
          </p:cNvPr>
          <p:cNvGrpSpPr>
            <a:grpSpLocks noChangeAspect="1"/>
          </p:cNvGrpSpPr>
          <p:nvPr/>
        </p:nvGrpSpPr>
        <p:grpSpPr>
          <a:xfrm>
            <a:off x="8267700" y="3781425"/>
            <a:ext cx="947737" cy="2258643"/>
            <a:chOff x="8267700" y="3781425"/>
            <a:chExt cx="947737" cy="2258643"/>
          </a:xfrm>
        </p:grpSpPr>
        <p:sp>
          <p:nvSpPr>
            <p:cNvPr id="20" name="Rectangle 19"/>
            <p:cNvSpPr/>
            <p:nvPr/>
          </p:nvSpPr>
          <p:spPr>
            <a:xfrm>
              <a:off x="8267700" y="3781425"/>
              <a:ext cx="947737" cy="225864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180">
              <a:extLst>
                <a:ext uri="{FF2B5EF4-FFF2-40B4-BE49-F238E27FC236}">
                  <a16:creationId xmlns:a16="http://schemas.microsoft.com/office/drawing/2014/main" id="{6688CE75-2385-4650-9AF8-7FF8E7048023}"/>
                </a:ext>
              </a:extLst>
            </p:cNvPr>
            <p:cNvSpPr>
              <a:spLocks noChangeAspect="1" noEditPoints="1"/>
            </p:cNvSpPr>
            <p:nvPr/>
          </p:nvSpPr>
          <p:spPr bwMode="auto">
            <a:xfrm>
              <a:off x="8446368" y="3962618"/>
              <a:ext cx="590400" cy="538849"/>
            </a:xfrm>
            <a:custGeom>
              <a:avLst/>
              <a:gdLst>
                <a:gd name="T0" fmla="*/ 376 w 752"/>
                <a:gd name="T1" fmla="*/ 412 h 688"/>
                <a:gd name="T2" fmla="*/ 582 w 752"/>
                <a:gd name="T3" fmla="*/ 206 h 688"/>
                <a:gd name="T4" fmla="*/ 376 w 752"/>
                <a:gd name="T5" fmla="*/ 0 h 688"/>
                <a:gd name="T6" fmla="*/ 170 w 752"/>
                <a:gd name="T7" fmla="*/ 206 h 688"/>
                <a:gd name="T8" fmla="*/ 376 w 752"/>
                <a:gd name="T9" fmla="*/ 412 h 688"/>
                <a:gd name="T10" fmla="*/ 376 w 752"/>
                <a:gd name="T11" fmla="*/ 108 h 688"/>
                <a:gd name="T12" fmla="*/ 474 w 752"/>
                <a:gd name="T13" fmla="*/ 206 h 688"/>
                <a:gd name="T14" fmla="*/ 376 w 752"/>
                <a:gd name="T15" fmla="*/ 304 h 688"/>
                <a:gd name="T16" fmla="*/ 278 w 752"/>
                <a:gd name="T17" fmla="*/ 206 h 688"/>
                <a:gd name="T18" fmla="*/ 376 w 752"/>
                <a:gd name="T19" fmla="*/ 108 h 688"/>
                <a:gd name="T20" fmla="*/ 752 w 752"/>
                <a:gd name="T21" fmla="*/ 688 h 688"/>
                <a:gd name="T22" fmla="*/ 644 w 752"/>
                <a:gd name="T23" fmla="*/ 688 h 688"/>
                <a:gd name="T24" fmla="*/ 559 w 752"/>
                <a:gd name="T25" fmla="*/ 603 h 688"/>
                <a:gd name="T26" fmla="*/ 193 w 752"/>
                <a:gd name="T27" fmla="*/ 603 h 688"/>
                <a:gd name="T28" fmla="*/ 110 w 752"/>
                <a:gd name="T29" fmla="*/ 671 h 688"/>
                <a:gd name="T30" fmla="*/ 108 w 752"/>
                <a:gd name="T31" fmla="*/ 688 h 688"/>
                <a:gd name="T32" fmla="*/ 0 w 752"/>
                <a:gd name="T33" fmla="*/ 688 h 688"/>
                <a:gd name="T34" fmla="*/ 4 w 752"/>
                <a:gd name="T35" fmla="*/ 649 h 688"/>
                <a:gd name="T36" fmla="*/ 193 w 752"/>
                <a:gd name="T37" fmla="*/ 495 h 688"/>
                <a:gd name="T38" fmla="*/ 559 w 752"/>
                <a:gd name="T39" fmla="*/ 495 h 688"/>
                <a:gd name="T40" fmla="*/ 752 w 752"/>
                <a:gd name="T41" fmla="*/ 688 h 6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52" h="688">
                  <a:moveTo>
                    <a:pt x="376" y="412"/>
                  </a:moveTo>
                  <a:cubicBezTo>
                    <a:pt x="489" y="412"/>
                    <a:pt x="582" y="319"/>
                    <a:pt x="582" y="206"/>
                  </a:cubicBezTo>
                  <a:cubicBezTo>
                    <a:pt x="582" y="93"/>
                    <a:pt x="489" y="0"/>
                    <a:pt x="376" y="0"/>
                  </a:cubicBezTo>
                  <a:cubicBezTo>
                    <a:pt x="263" y="0"/>
                    <a:pt x="170" y="93"/>
                    <a:pt x="170" y="206"/>
                  </a:cubicBezTo>
                  <a:cubicBezTo>
                    <a:pt x="170" y="319"/>
                    <a:pt x="263" y="412"/>
                    <a:pt x="376" y="412"/>
                  </a:cubicBezTo>
                  <a:close/>
                  <a:moveTo>
                    <a:pt x="376" y="108"/>
                  </a:moveTo>
                  <a:cubicBezTo>
                    <a:pt x="430" y="108"/>
                    <a:pt x="474" y="152"/>
                    <a:pt x="474" y="206"/>
                  </a:cubicBezTo>
                  <a:cubicBezTo>
                    <a:pt x="474" y="260"/>
                    <a:pt x="430" y="304"/>
                    <a:pt x="376" y="304"/>
                  </a:cubicBezTo>
                  <a:cubicBezTo>
                    <a:pt x="322" y="304"/>
                    <a:pt x="278" y="260"/>
                    <a:pt x="278" y="206"/>
                  </a:cubicBezTo>
                  <a:cubicBezTo>
                    <a:pt x="278" y="152"/>
                    <a:pt x="322" y="108"/>
                    <a:pt x="376" y="108"/>
                  </a:cubicBezTo>
                  <a:close/>
                  <a:moveTo>
                    <a:pt x="752" y="688"/>
                  </a:moveTo>
                  <a:cubicBezTo>
                    <a:pt x="644" y="688"/>
                    <a:pt x="644" y="688"/>
                    <a:pt x="644" y="688"/>
                  </a:cubicBezTo>
                  <a:cubicBezTo>
                    <a:pt x="644" y="641"/>
                    <a:pt x="606" y="603"/>
                    <a:pt x="559" y="603"/>
                  </a:cubicBezTo>
                  <a:cubicBezTo>
                    <a:pt x="193" y="603"/>
                    <a:pt x="193" y="603"/>
                    <a:pt x="193" y="603"/>
                  </a:cubicBezTo>
                  <a:cubicBezTo>
                    <a:pt x="153" y="603"/>
                    <a:pt x="118" y="632"/>
                    <a:pt x="110" y="671"/>
                  </a:cubicBezTo>
                  <a:cubicBezTo>
                    <a:pt x="109" y="676"/>
                    <a:pt x="108" y="682"/>
                    <a:pt x="108" y="688"/>
                  </a:cubicBezTo>
                  <a:cubicBezTo>
                    <a:pt x="0" y="688"/>
                    <a:pt x="0" y="688"/>
                    <a:pt x="0" y="688"/>
                  </a:cubicBezTo>
                  <a:cubicBezTo>
                    <a:pt x="0" y="675"/>
                    <a:pt x="1" y="662"/>
                    <a:pt x="4" y="649"/>
                  </a:cubicBezTo>
                  <a:cubicBezTo>
                    <a:pt x="22" y="560"/>
                    <a:pt x="102" y="495"/>
                    <a:pt x="193" y="495"/>
                  </a:cubicBezTo>
                  <a:cubicBezTo>
                    <a:pt x="559" y="495"/>
                    <a:pt x="559" y="495"/>
                    <a:pt x="559" y="495"/>
                  </a:cubicBezTo>
                  <a:cubicBezTo>
                    <a:pt x="665" y="495"/>
                    <a:pt x="752" y="582"/>
                    <a:pt x="752" y="688"/>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56387582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pic>
        <p:nvPicPr>
          <p:cNvPr id="12" name="Picture Placeholder 11"/>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l="342" t="22491" r="9200" b="710"/>
          <a:stretch/>
        </p:blipFill>
        <p:spPr/>
      </p:pic>
      <p:sp>
        <p:nvSpPr>
          <p:cNvPr id="2" name="Title 1"/>
          <p:cNvSpPr>
            <a:spLocks noGrp="1"/>
          </p:cNvSpPr>
          <p:nvPr>
            <p:ph type="title"/>
          </p:nvPr>
        </p:nvSpPr>
        <p:spPr/>
        <p:txBody>
          <a:bodyPr/>
          <a:lstStyle/>
          <a:p>
            <a:r>
              <a:rPr lang="en-US"/>
              <a:t>Slide title over</a:t>
            </a:r>
            <a:br>
              <a:rPr lang="en-US"/>
            </a:br>
            <a:r>
              <a:rPr lang="en-US"/>
              <a:t>image background</a:t>
            </a:r>
          </a:p>
        </p:txBody>
      </p:sp>
      <p:sp>
        <p:nvSpPr>
          <p:cNvPr id="21" name="Date Placeholder 20">
            <a:extLst>
              <a:ext uri="{FF2B5EF4-FFF2-40B4-BE49-F238E27FC236}">
                <a16:creationId xmlns:a16="http://schemas.microsoft.com/office/drawing/2014/main" id="{748EC14D-5190-4BCF-BEA7-7E7E72356915}"/>
              </a:ext>
            </a:extLst>
          </p:cNvPr>
          <p:cNvSpPr>
            <a:spLocks noGrp="1"/>
          </p:cNvSpPr>
          <p:nvPr>
            <p:ph type="dt" sz="half" idx="14"/>
          </p:nvPr>
        </p:nvSpPr>
        <p:spPr/>
        <p:txBody>
          <a:bodyPr/>
          <a:lstStyle/>
          <a:p>
            <a:fld id="{41A2509F-E13F-4AC5-8CEF-D08D101977E8}" type="datetime1">
              <a:rPr lang="en-US" smtClean="0"/>
              <a:t>7/24/2019</a:t>
            </a:fld>
            <a:endParaRPr lang="en-US"/>
          </a:p>
        </p:txBody>
      </p:sp>
      <p:sp>
        <p:nvSpPr>
          <p:cNvPr id="20" name="Slide Number Placeholder 19">
            <a:extLst>
              <a:ext uri="{FF2B5EF4-FFF2-40B4-BE49-F238E27FC236}">
                <a16:creationId xmlns:a16="http://schemas.microsoft.com/office/drawing/2014/main" id="{6949772C-E619-4DDB-8027-B12BA69D5DD7}"/>
              </a:ext>
            </a:extLst>
          </p:cNvPr>
          <p:cNvSpPr>
            <a:spLocks noGrp="1"/>
          </p:cNvSpPr>
          <p:nvPr>
            <p:ph type="sldNum" sz="quarter" idx="16"/>
          </p:nvPr>
        </p:nvSpPr>
        <p:spPr/>
        <p:txBody>
          <a:bodyPr/>
          <a:lstStyle/>
          <a:p>
            <a:fld id="{4E6DB2D9-BBD8-435B-B34A-9B8472CE273E}" type="slidenum">
              <a:rPr lang="en-US" smtClean="0"/>
              <a:pPr/>
              <a:t>72</a:t>
            </a:fld>
            <a:endParaRPr lang="en-US"/>
          </a:p>
        </p:txBody>
      </p:sp>
    </p:spTree>
    <p:extLst>
      <p:ext uri="{BB962C8B-B14F-4D97-AF65-F5344CB8AC3E}">
        <p14:creationId xmlns:p14="http://schemas.microsoft.com/office/powerpoint/2010/main" val="28066457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pic>
        <p:nvPicPr>
          <p:cNvPr id="12" name="Picture Placeholder 11"/>
          <p:cNvPicPr>
            <a:picLocks noGrp="1" noChangeAspect="1"/>
          </p:cNvPicPr>
          <p:nvPr>
            <p:ph type="pic" sz="quarter" idx="16"/>
          </p:nvPr>
        </p:nvPicPr>
        <p:blipFill rotWithShape="1">
          <a:blip r:embed="rId3">
            <a:extLst>
              <a:ext uri="{28A0092B-C50C-407E-A947-70E740481C1C}">
                <a14:useLocalDpi xmlns:a14="http://schemas.microsoft.com/office/drawing/2010/main" val="0"/>
              </a:ext>
            </a:extLst>
          </a:blip>
          <a:srcRect l="13114" t="1234" r="13621" b="36904"/>
          <a:stretch/>
        </p:blipFill>
        <p:spPr/>
      </p:pic>
      <p:sp>
        <p:nvSpPr>
          <p:cNvPr id="4" name="Title 3"/>
          <p:cNvSpPr>
            <a:spLocks noGrp="1"/>
          </p:cNvSpPr>
          <p:nvPr>
            <p:ph type="title"/>
          </p:nvPr>
        </p:nvSpPr>
        <p:spPr/>
        <p:txBody>
          <a:bodyPr/>
          <a:lstStyle/>
          <a:p>
            <a:r>
              <a:rPr lang="en-US"/>
              <a:t>Slide title over</a:t>
            </a:r>
            <a:br>
              <a:rPr lang="en-US"/>
            </a:br>
            <a:r>
              <a:rPr lang="en-US"/>
              <a:t>image background</a:t>
            </a:r>
          </a:p>
        </p:txBody>
      </p:sp>
      <p:sp>
        <p:nvSpPr>
          <p:cNvPr id="20" name="Slide Number Placeholder 19">
            <a:extLst>
              <a:ext uri="{FF2B5EF4-FFF2-40B4-BE49-F238E27FC236}">
                <a16:creationId xmlns:a16="http://schemas.microsoft.com/office/drawing/2014/main" id="{00B61BC8-2490-40D7-83BD-D3A1A0627594}"/>
              </a:ext>
            </a:extLst>
          </p:cNvPr>
          <p:cNvSpPr>
            <a:spLocks noGrp="1"/>
          </p:cNvSpPr>
          <p:nvPr>
            <p:ph type="sldNum" sz="quarter" idx="19"/>
          </p:nvPr>
        </p:nvSpPr>
        <p:spPr/>
        <p:txBody>
          <a:bodyPr/>
          <a:lstStyle/>
          <a:p>
            <a:fld id="{4E6DB2D9-BBD8-435B-B34A-9B8472CE273E}" type="slidenum">
              <a:rPr lang="en-US" smtClean="0"/>
              <a:pPr/>
              <a:t>73</a:t>
            </a:fld>
            <a:endParaRPr lang="en-US"/>
          </a:p>
        </p:txBody>
      </p:sp>
      <p:sp>
        <p:nvSpPr>
          <p:cNvPr id="21" name="Date Placeholder 20">
            <a:extLst>
              <a:ext uri="{FF2B5EF4-FFF2-40B4-BE49-F238E27FC236}">
                <a16:creationId xmlns:a16="http://schemas.microsoft.com/office/drawing/2014/main" id="{1CCE5D49-525F-4BD7-8567-613B8B7636EC}"/>
              </a:ext>
            </a:extLst>
          </p:cNvPr>
          <p:cNvSpPr>
            <a:spLocks noGrp="1"/>
          </p:cNvSpPr>
          <p:nvPr>
            <p:ph type="dt" sz="half" idx="17"/>
          </p:nvPr>
        </p:nvSpPr>
        <p:spPr/>
        <p:txBody>
          <a:bodyPr/>
          <a:lstStyle/>
          <a:p>
            <a:fld id="{DAF1CB8E-2D6D-431C-B5DE-B04F8D894B23}" type="datetime1">
              <a:rPr lang="en-US" smtClean="0"/>
              <a:t>7/24/2019</a:t>
            </a:fld>
            <a:endParaRPr lang="en-US"/>
          </a:p>
        </p:txBody>
      </p:sp>
    </p:spTree>
    <p:extLst>
      <p:ext uri="{BB962C8B-B14F-4D97-AF65-F5344CB8AC3E}">
        <p14:creationId xmlns:p14="http://schemas.microsoft.com/office/powerpoint/2010/main" val="109257558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pic>
        <p:nvPicPr>
          <p:cNvPr id="12" name="Picture Placeholder 11"/>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l="5192" t="5192"/>
          <a:stretch/>
        </p:blipFill>
        <p:spPr/>
      </p:pic>
      <p:sp>
        <p:nvSpPr>
          <p:cNvPr id="2" name="Title 1"/>
          <p:cNvSpPr>
            <a:spLocks noGrp="1"/>
          </p:cNvSpPr>
          <p:nvPr>
            <p:ph type="title"/>
          </p:nvPr>
        </p:nvSpPr>
        <p:spPr/>
        <p:txBody>
          <a:bodyPr/>
          <a:lstStyle/>
          <a:p>
            <a:r>
              <a:rPr lang="en-US"/>
              <a:t>Thank You</a:t>
            </a:r>
          </a:p>
        </p:txBody>
      </p:sp>
      <p:sp>
        <p:nvSpPr>
          <p:cNvPr id="19" name="Slide Number Placeholder 18">
            <a:extLst>
              <a:ext uri="{FF2B5EF4-FFF2-40B4-BE49-F238E27FC236}">
                <a16:creationId xmlns:a16="http://schemas.microsoft.com/office/drawing/2014/main" id="{23A7AF4B-CA6A-46B0-87C7-71B170627E40}"/>
              </a:ext>
            </a:extLst>
          </p:cNvPr>
          <p:cNvSpPr>
            <a:spLocks noGrp="1"/>
          </p:cNvSpPr>
          <p:nvPr>
            <p:ph type="sldNum" sz="quarter" idx="16"/>
          </p:nvPr>
        </p:nvSpPr>
        <p:spPr/>
        <p:txBody>
          <a:bodyPr/>
          <a:lstStyle/>
          <a:p>
            <a:fld id="{4E6DB2D9-BBD8-435B-B34A-9B8472CE273E}" type="slidenum">
              <a:rPr lang="en-US" smtClean="0"/>
              <a:pPr/>
              <a:t>74</a:t>
            </a:fld>
            <a:endParaRPr lang="en-US"/>
          </a:p>
        </p:txBody>
      </p:sp>
      <p:sp>
        <p:nvSpPr>
          <p:cNvPr id="20" name="Date Placeholder 19">
            <a:extLst>
              <a:ext uri="{FF2B5EF4-FFF2-40B4-BE49-F238E27FC236}">
                <a16:creationId xmlns:a16="http://schemas.microsoft.com/office/drawing/2014/main" id="{388BF5D0-7B08-42B6-8C5B-B7FC1C70E12C}"/>
              </a:ext>
            </a:extLst>
          </p:cNvPr>
          <p:cNvSpPr>
            <a:spLocks noGrp="1"/>
          </p:cNvSpPr>
          <p:nvPr>
            <p:ph type="dt" sz="half" idx="14"/>
          </p:nvPr>
        </p:nvSpPr>
        <p:spPr/>
        <p:txBody>
          <a:bodyPr/>
          <a:lstStyle/>
          <a:p>
            <a:fld id="{86EA1125-1C6F-4CE7-BE52-1F4FADADCBC1}" type="datetime1">
              <a:rPr lang="en-US" smtClean="0"/>
              <a:t>7/24/2019</a:t>
            </a:fld>
            <a:endParaRPr lang="en-US"/>
          </a:p>
        </p:txBody>
      </p:sp>
    </p:spTree>
    <p:extLst>
      <p:ext uri="{BB962C8B-B14F-4D97-AF65-F5344CB8AC3E}">
        <p14:creationId xmlns:p14="http://schemas.microsoft.com/office/powerpoint/2010/main" val="62228631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pic>
        <p:nvPicPr>
          <p:cNvPr id="9" name="Picture Placeholder 8"/>
          <p:cNvPicPr>
            <a:picLocks noGrp="1" noChangeAspect="1"/>
          </p:cNvPicPr>
          <p:nvPr>
            <p:ph type="pic" sz="quarter" idx="16"/>
          </p:nvPr>
        </p:nvPicPr>
        <p:blipFill>
          <a:blip r:embed="rId3">
            <a:extLst>
              <a:ext uri="{28A0092B-C50C-407E-A947-70E740481C1C}">
                <a14:useLocalDpi xmlns:a14="http://schemas.microsoft.com/office/drawing/2010/main" val="0"/>
              </a:ext>
            </a:extLst>
          </a:blip>
          <a:srcRect l="78" r="78"/>
          <a:stretch>
            <a:fillRect/>
          </a:stretch>
        </p:blipFill>
        <p:spPr/>
      </p:pic>
      <p:sp>
        <p:nvSpPr>
          <p:cNvPr id="4" name="Title 3"/>
          <p:cNvSpPr>
            <a:spLocks noGrp="1"/>
          </p:cNvSpPr>
          <p:nvPr>
            <p:ph type="title"/>
          </p:nvPr>
        </p:nvSpPr>
        <p:spPr>
          <a:xfrm>
            <a:off x="537459" y="1188800"/>
            <a:ext cx="11117083" cy="800219"/>
          </a:xfrm>
        </p:spPr>
        <p:txBody>
          <a:bodyPr/>
          <a:lstStyle/>
          <a:p>
            <a:r>
              <a:rPr lang="en-US"/>
              <a:t>We are reimagining mobility with you</a:t>
            </a:r>
          </a:p>
        </p:txBody>
      </p:sp>
      <p:sp>
        <p:nvSpPr>
          <p:cNvPr id="8" name="TextBox 7"/>
          <p:cNvSpPr txBox="1"/>
          <p:nvPr/>
        </p:nvSpPr>
        <p:spPr>
          <a:xfrm>
            <a:off x="4970532" y="3028890"/>
            <a:ext cx="2250937" cy="400110"/>
          </a:xfrm>
          <a:prstGeom prst="rect">
            <a:avLst/>
          </a:prstGeom>
          <a:noFill/>
        </p:spPr>
        <p:txBody>
          <a:bodyPr wrap="none" rtlCol="0">
            <a:spAutoFit/>
          </a:bodyPr>
          <a:lstStyle/>
          <a:p>
            <a:pPr algn="ctr"/>
            <a:r>
              <a:rPr lang="en-US" sz="2000">
                <a:solidFill>
                  <a:srgbClr val="FFFFFF"/>
                </a:solidFill>
                <a:latin typeface="Work Sans Medium" panose="020B0706030804020204" pitchFamily="34" charset="0"/>
                <a:ea typeface="Work Sans Medium" panose="020B0706030804020204" pitchFamily="34" charset="0"/>
                <a:cs typeface="Work Sans Medium" panose="020B0706030804020204" pitchFamily="34" charset="0"/>
              </a:rPr>
              <a:t>Lets collaborate</a:t>
            </a:r>
          </a:p>
        </p:txBody>
      </p:sp>
      <p:sp>
        <p:nvSpPr>
          <p:cNvPr id="20" name="Slide Number Placeholder 19">
            <a:extLst>
              <a:ext uri="{FF2B5EF4-FFF2-40B4-BE49-F238E27FC236}">
                <a16:creationId xmlns:a16="http://schemas.microsoft.com/office/drawing/2014/main" id="{DC83C06A-0E9F-46E0-A146-4F79A14B7AB1}"/>
              </a:ext>
            </a:extLst>
          </p:cNvPr>
          <p:cNvSpPr>
            <a:spLocks noGrp="1"/>
          </p:cNvSpPr>
          <p:nvPr>
            <p:ph type="sldNum" sz="quarter" idx="19"/>
          </p:nvPr>
        </p:nvSpPr>
        <p:spPr/>
        <p:txBody>
          <a:bodyPr/>
          <a:lstStyle/>
          <a:p>
            <a:fld id="{4E6DB2D9-BBD8-435B-B34A-9B8472CE273E}" type="slidenum">
              <a:rPr lang="en-US" smtClean="0"/>
              <a:pPr/>
              <a:t>75</a:t>
            </a:fld>
            <a:endParaRPr lang="en-US"/>
          </a:p>
        </p:txBody>
      </p:sp>
      <p:sp>
        <p:nvSpPr>
          <p:cNvPr id="21" name="Date Placeholder 20">
            <a:extLst>
              <a:ext uri="{FF2B5EF4-FFF2-40B4-BE49-F238E27FC236}">
                <a16:creationId xmlns:a16="http://schemas.microsoft.com/office/drawing/2014/main" id="{B1E78529-4718-40C4-A960-3A2E088187F6}"/>
              </a:ext>
            </a:extLst>
          </p:cNvPr>
          <p:cNvSpPr>
            <a:spLocks noGrp="1"/>
          </p:cNvSpPr>
          <p:nvPr>
            <p:ph type="dt" sz="half" idx="17"/>
          </p:nvPr>
        </p:nvSpPr>
        <p:spPr/>
        <p:txBody>
          <a:bodyPr/>
          <a:lstStyle/>
          <a:p>
            <a:fld id="{D1DB42CE-A9EA-4AA2-9638-1DF7EEF31917}" type="datetime1">
              <a:rPr lang="en-US" smtClean="0"/>
              <a:t>7/24/2019</a:t>
            </a:fld>
            <a:endParaRPr lang="en-US"/>
          </a:p>
        </p:txBody>
      </p:sp>
    </p:spTree>
    <p:extLst>
      <p:ext uri="{BB962C8B-B14F-4D97-AF65-F5344CB8AC3E}">
        <p14:creationId xmlns:p14="http://schemas.microsoft.com/office/powerpoint/2010/main" val="288485525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p:cNvSpPr>
            <a:spLocks noGrp="1"/>
          </p:cNvSpPr>
          <p:nvPr>
            <p:ph type="title"/>
          </p:nvPr>
        </p:nvSpPr>
        <p:spPr/>
        <p:txBody>
          <a:bodyPr/>
          <a:lstStyle/>
          <a:p>
            <a:r>
              <a:rPr lang="en-US"/>
              <a:t>Mobile</a:t>
            </a:r>
          </a:p>
        </p:txBody>
      </p:sp>
      <p:sp>
        <p:nvSpPr>
          <p:cNvPr id="27" name="Text Placeholder 26">
            <a:extLst>
              <a:ext uri="{FF2B5EF4-FFF2-40B4-BE49-F238E27FC236}">
                <a16:creationId xmlns:a16="http://schemas.microsoft.com/office/drawing/2014/main" id="{219E42A2-CC6A-46AF-AFE4-E04E7A684D6C}"/>
              </a:ext>
            </a:extLst>
          </p:cNvPr>
          <p:cNvSpPr>
            <a:spLocks noGrp="1"/>
          </p:cNvSpPr>
          <p:nvPr>
            <p:ph type="body" sz="quarter" idx="12"/>
          </p:nvPr>
        </p:nvSpPr>
        <p:spPr/>
        <p:txBody>
          <a:bodyPr/>
          <a:lstStyle/>
          <a:p>
            <a:endParaRPr lang="en-US"/>
          </a:p>
        </p:txBody>
      </p:sp>
      <p:sp>
        <p:nvSpPr>
          <p:cNvPr id="28" name="Picture Placeholder 27">
            <a:extLst>
              <a:ext uri="{FF2B5EF4-FFF2-40B4-BE49-F238E27FC236}">
                <a16:creationId xmlns:a16="http://schemas.microsoft.com/office/drawing/2014/main" id="{3108DAFC-B490-4842-BA67-54D916E315F4}"/>
              </a:ext>
            </a:extLst>
          </p:cNvPr>
          <p:cNvSpPr>
            <a:spLocks noGrp="1"/>
          </p:cNvSpPr>
          <p:nvPr>
            <p:ph type="pic" sz="quarter" idx="13"/>
          </p:nvPr>
        </p:nvSpPr>
        <p:spPr>
          <a:blipFill>
            <a:blip r:embed="rId3"/>
            <a:stretch>
              <a:fillRect/>
            </a:stretch>
          </a:blipFill>
        </p:spPr>
      </p:sp>
      <p:sp>
        <p:nvSpPr>
          <p:cNvPr id="29" name="Text Placeholder 28">
            <a:extLst>
              <a:ext uri="{FF2B5EF4-FFF2-40B4-BE49-F238E27FC236}">
                <a16:creationId xmlns:a16="http://schemas.microsoft.com/office/drawing/2014/main" id="{00BCDCE3-19E7-4081-A997-AC623AD9172E}"/>
              </a:ext>
            </a:extLst>
          </p:cNvPr>
          <p:cNvSpPr>
            <a:spLocks noGrp="1"/>
          </p:cNvSpPr>
          <p:nvPr>
            <p:ph type="body" sz="quarter" idx="15"/>
          </p:nvPr>
        </p:nvSpPr>
        <p:spPr/>
        <p:txBody>
          <a:bodyPr/>
          <a:lstStyle/>
          <a:p>
            <a:endParaRPr lang="en-US"/>
          </a:p>
        </p:txBody>
      </p:sp>
      <p:sp>
        <p:nvSpPr>
          <p:cNvPr id="30" name="Picture Placeholder 29">
            <a:extLst>
              <a:ext uri="{FF2B5EF4-FFF2-40B4-BE49-F238E27FC236}">
                <a16:creationId xmlns:a16="http://schemas.microsoft.com/office/drawing/2014/main" id="{CDF22D14-74C2-44D6-9F88-4B8E40B356A7}"/>
              </a:ext>
            </a:extLst>
          </p:cNvPr>
          <p:cNvSpPr>
            <a:spLocks noGrp="1"/>
          </p:cNvSpPr>
          <p:nvPr>
            <p:ph type="pic" sz="quarter" idx="16"/>
          </p:nvPr>
        </p:nvSpPr>
        <p:spPr>
          <a:blipFill>
            <a:blip r:embed="rId3"/>
            <a:stretch>
              <a:fillRect/>
            </a:stretch>
          </a:blipFill>
        </p:spPr>
      </p:sp>
      <p:sp>
        <p:nvSpPr>
          <p:cNvPr id="31" name="Text Placeholder 30">
            <a:extLst>
              <a:ext uri="{FF2B5EF4-FFF2-40B4-BE49-F238E27FC236}">
                <a16:creationId xmlns:a16="http://schemas.microsoft.com/office/drawing/2014/main" id="{B81F6215-EA01-4795-BDCA-0ECA28B89D35}"/>
              </a:ext>
            </a:extLst>
          </p:cNvPr>
          <p:cNvSpPr>
            <a:spLocks noGrp="1"/>
          </p:cNvSpPr>
          <p:nvPr>
            <p:ph type="body" sz="quarter" idx="17"/>
          </p:nvPr>
        </p:nvSpPr>
        <p:spPr/>
        <p:txBody>
          <a:bodyPr/>
          <a:lstStyle/>
          <a:p>
            <a:endParaRPr lang="en-US"/>
          </a:p>
        </p:txBody>
      </p:sp>
      <p:sp>
        <p:nvSpPr>
          <p:cNvPr id="32" name="Picture Placeholder 31">
            <a:extLst>
              <a:ext uri="{FF2B5EF4-FFF2-40B4-BE49-F238E27FC236}">
                <a16:creationId xmlns:a16="http://schemas.microsoft.com/office/drawing/2014/main" id="{6C6BA6F5-3462-4D31-B9FF-A932CAB5C5DA}"/>
              </a:ext>
            </a:extLst>
          </p:cNvPr>
          <p:cNvSpPr>
            <a:spLocks noGrp="1"/>
          </p:cNvSpPr>
          <p:nvPr>
            <p:ph type="pic" sz="quarter" idx="18"/>
          </p:nvPr>
        </p:nvSpPr>
        <p:spPr>
          <a:blipFill>
            <a:blip r:embed="rId3"/>
            <a:stretch>
              <a:fillRect/>
            </a:stretch>
          </a:blipFill>
        </p:spPr>
      </p:sp>
      <p:sp>
        <p:nvSpPr>
          <p:cNvPr id="56" name="Text Placeholder 55"/>
          <p:cNvSpPr>
            <a:spLocks noGrp="1"/>
          </p:cNvSpPr>
          <p:nvPr>
            <p:ph type="body" sz="quarter" idx="19"/>
          </p:nvPr>
        </p:nvSpPr>
        <p:spPr/>
        <p:txBody>
          <a:bodyPr/>
          <a:lstStyle/>
          <a:p>
            <a:r>
              <a:rPr lang="en-US"/>
              <a:t>Subtitle goes here</a:t>
            </a:r>
          </a:p>
        </p:txBody>
      </p:sp>
      <p:sp>
        <p:nvSpPr>
          <p:cNvPr id="34" name="TextBox 33"/>
          <p:cNvSpPr txBox="1"/>
          <p:nvPr/>
        </p:nvSpPr>
        <p:spPr>
          <a:xfrm>
            <a:off x="537459" y="1583417"/>
            <a:ext cx="5444241" cy="400110"/>
          </a:xfrm>
          <a:prstGeom prst="rect">
            <a:avLst/>
          </a:prstGeom>
          <a:noFill/>
        </p:spPr>
        <p:txBody>
          <a:bodyPr wrap="square" rtlCol="0">
            <a:spAutoFit/>
          </a:bodyPr>
          <a:lstStyle/>
          <a:p>
            <a:r>
              <a:rPr lang="en-US" sz="2000">
                <a:latin typeface="Work Sans Medium" panose="020B0706030804020204" pitchFamily="34" charset="0"/>
                <a:ea typeface="Work Sans Medium" panose="020B0706030804020204" pitchFamily="34" charset="0"/>
                <a:cs typeface="Work Sans Medium" panose="020B0706030804020204" pitchFamily="34" charset="0"/>
              </a:rPr>
              <a:t>Example Section Title</a:t>
            </a:r>
          </a:p>
        </p:txBody>
      </p:sp>
      <p:sp>
        <p:nvSpPr>
          <p:cNvPr id="44" name="TextBox 43"/>
          <p:cNvSpPr txBox="1"/>
          <p:nvPr/>
        </p:nvSpPr>
        <p:spPr>
          <a:xfrm>
            <a:off x="1731000" y="2394000"/>
            <a:ext cx="3584448" cy="384336"/>
          </a:xfrm>
          <a:prstGeom prst="rect">
            <a:avLst/>
          </a:prstGeom>
          <a:noFill/>
        </p:spPr>
        <p:txBody>
          <a:bodyPr wrap="square" rtlCol="0">
            <a:spAutoFit/>
          </a:bodyPr>
          <a:lstStyle/>
          <a:p>
            <a:pPr>
              <a:lnSpc>
                <a:spcPct val="140000"/>
              </a:lnSpc>
            </a:pPr>
            <a:r>
              <a:rPr lang="en-US" sz="1500" spc="50">
                <a:ea typeface="Work Sans Medium" panose="020B0706030804020204" pitchFamily="34" charset="0"/>
                <a:cs typeface="Work Sans Medium" panose="020B0706030804020204" pitchFamily="34" charset="0"/>
              </a:rPr>
              <a:t>ICON ONE </a:t>
            </a:r>
          </a:p>
        </p:txBody>
      </p:sp>
      <p:sp>
        <p:nvSpPr>
          <p:cNvPr id="45" name="TextBox 44"/>
          <p:cNvSpPr txBox="1"/>
          <p:nvPr/>
        </p:nvSpPr>
        <p:spPr>
          <a:xfrm>
            <a:off x="1731000" y="2754000"/>
            <a:ext cx="4005000" cy="584519"/>
          </a:xfrm>
          <a:prstGeom prst="rect">
            <a:avLst/>
          </a:prstGeom>
          <a:noFill/>
        </p:spPr>
        <p:txBody>
          <a:bodyPr wrap="square" rtlCol="0">
            <a:spAutoFit/>
          </a:bodyPr>
          <a:lstStyle/>
          <a:p>
            <a:pPr>
              <a:lnSpc>
                <a:spcPct val="140000"/>
              </a:lnSpc>
            </a:pPr>
            <a:r>
              <a:rPr lang="en-US" sz="1200">
                <a:solidFill>
                  <a:schemeClr val="tx2"/>
                </a:solidFill>
                <a:ea typeface="Work Sans Medium" panose="020B0706030804020204" pitchFamily="34" charset="0"/>
                <a:cs typeface="Work Sans Medium" panose="020B0706030804020204" pitchFamily="34" charset="0"/>
              </a:rPr>
              <a:t>Lorem ipsum dolor sit </a:t>
            </a:r>
            <a:r>
              <a:rPr lang="en-US" sz="1200" err="1">
                <a:solidFill>
                  <a:schemeClr val="tx2"/>
                </a:solidFill>
                <a:ea typeface="Work Sans Medium" panose="020B0706030804020204" pitchFamily="34" charset="0"/>
                <a:cs typeface="Work Sans Medium" panose="020B0706030804020204" pitchFamily="34" charset="0"/>
              </a:rPr>
              <a:t>amet</a:t>
            </a:r>
            <a:r>
              <a:rPr lang="en-US" sz="1200">
                <a:solidFill>
                  <a:schemeClr val="tx2"/>
                </a:solidFill>
                <a:ea typeface="Work Sans Medium" panose="020B0706030804020204" pitchFamily="34" charset="0"/>
                <a:cs typeface="Work Sans Medium" panose="020B0706030804020204" pitchFamily="34" charset="0"/>
              </a:rPr>
              <a:t>, </a:t>
            </a:r>
            <a:r>
              <a:rPr lang="en-US" sz="1200" err="1">
                <a:solidFill>
                  <a:schemeClr val="tx2"/>
                </a:solidFill>
                <a:ea typeface="Work Sans Medium" panose="020B0706030804020204" pitchFamily="34" charset="0"/>
                <a:cs typeface="Work Sans Medium" panose="020B0706030804020204" pitchFamily="34" charset="0"/>
              </a:rPr>
              <a:t>consectetuer</a:t>
            </a:r>
            <a:r>
              <a:rPr lang="en-US" sz="1200">
                <a:solidFill>
                  <a:schemeClr val="tx2"/>
                </a:solidFill>
                <a:ea typeface="Work Sans Medium" panose="020B0706030804020204" pitchFamily="34" charset="0"/>
                <a:cs typeface="Work Sans Medium" panose="020B0706030804020204" pitchFamily="34" charset="0"/>
              </a:rPr>
              <a:t> </a:t>
            </a:r>
          </a:p>
          <a:p>
            <a:pPr>
              <a:lnSpc>
                <a:spcPct val="140000"/>
              </a:lnSpc>
            </a:pPr>
            <a:r>
              <a:rPr lang="en-US" sz="1200" err="1">
                <a:solidFill>
                  <a:schemeClr val="tx2"/>
                </a:solidFill>
                <a:ea typeface="Work Sans Medium" panose="020B0706030804020204" pitchFamily="34" charset="0"/>
                <a:cs typeface="Work Sans Medium" panose="020B0706030804020204" pitchFamily="34" charset="0"/>
              </a:rPr>
              <a:t>adipiscing</a:t>
            </a:r>
            <a:r>
              <a:rPr lang="en-US" sz="1200">
                <a:solidFill>
                  <a:schemeClr val="tx2"/>
                </a:solidFill>
                <a:ea typeface="Work Sans Medium" panose="020B0706030804020204" pitchFamily="34" charset="0"/>
                <a:cs typeface="Work Sans Medium" panose="020B0706030804020204" pitchFamily="34" charset="0"/>
              </a:rPr>
              <a:t> </a:t>
            </a:r>
            <a:r>
              <a:rPr lang="en-US" sz="1200" err="1">
                <a:solidFill>
                  <a:schemeClr val="tx2"/>
                </a:solidFill>
                <a:ea typeface="Work Sans Medium" panose="020B0706030804020204" pitchFamily="34" charset="0"/>
                <a:cs typeface="Work Sans Medium" panose="020B0706030804020204" pitchFamily="34" charset="0"/>
              </a:rPr>
              <a:t>elit</a:t>
            </a:r>
            <a:r>
              <a:rPr lang="en-US" sz="1200">
                <a:solidFill>
                  <a:schemeClr val="tx2"/>
                </a:solidFill>
                <a:ea typeface="Work Sans Medium" panose="020B0706030804020204" pitchFamily="34" charset="0"/>
                <a:cs typeface="Work Sans Medium" panose="020B0706030804020204" pitchFamily="34" charset="0"/>
              </a:rPr>
              <a:t>, </a:t>
            </a:r>
            <a:r>
              <a:rPr lang="en-US" sz="1200" err="1">
                <a:solidFill>
                  <a:schemeClr val="tx2"/>
                </a:solidFill>
                <a:ea typeface="Work Sans Medium" panose="020B0706030804020204" pitchFamily="34" charset="0"/>
                <a:cs typeface="Work Sans Medium" panose="020B0706030804020204" pitchFamily="34" charset="0"/>
              </a:rPr>
              <a:t>sed</a:t>
            </a:r>
            <a:r>
              <a:rPr lang="en-US" sz="1200">
                <a:solidFill>
                  <a:schemeClr val="tx2"/>
                </a:solidFill>
                <a:ea typeface="Work Sans Medium" panose="020B0706030804020204" pitchFamily="34" charset="0"/>
                <a:cs typeface="Work Sans Medium" panose="020B0706030804020204" pitchFamily="34" charset="0"/>
              </a:rPr>
              <a:t> </a:t>
            </a:r>
            <a:r>
              <a:rPr lang="en-US" sz="1200" err="1">
                <a:solidFill>
                  <a:schemeClr val="tx2"/>
                </a:solidFill>
                <a:ea typeface="Work Sans Medium" panose="020B0706030804020204" pitchFamily="34" charset="0"/>
                <a:cs typeface="Work Sans Medium" panose="020B0706030804020204" pitchFamily="34" charset="0"/>
              </a:rPr>
              <a:t>diam</a:t>
            </a:r>
            <a:r>
              <a:rPr lang="en-US" sz="1200">
                <a:solidFill>
                  <a:schemeClr val="tx2"/>
                </a:solidFill>
                <a:ea typeface="Work Sans Medium" panose="020B0706030804020204" pitchFamily="34" charset="0"/>
                <a:cs typeface="Work Sans Medium" panose="020B0706030804020204" pitchFamily="34" charset="0"/>
              </a:rPr>
              <a:t> </a:t>
            </a:r>
            <a:r>
              <a:rPr lang="en-US" sz="1200" err="1">
                <a:solidFill>
                  <a:schemeClr val="tx2"/>
                </a:solidFill>
                <a:ea typeface="Work Sans Medium" panose="020B0706030804020204" pitchFamily="34" charset="0"/>
                <a:cs typeface="Work Sans Medium" panose="020B0706030804020204" pitchFamily="34" charset="0"/>
              </a:rPr>
              <a:t>nonummy</a:t>
            </a:r>
            <a:r>
              <a:rPr lang="en-US" sz="1200">
                <a:solidFill>
                  <a:schemeClr val="tx2"/>
                </a:solidFill>
                <a:ea typeface="Work Sans Medium" panose="020B0706030804020204" pitchFamily="34" charset="0"/>
                <a:cs typeface="Work Sans Medium" panose="020B0706030804020204" pitchFamily="34" charset="0"/>
              </a:rPr>
              <a:t> </a:t>
            </a:r>
            <a:r>
              <a:rPr lang="en-US" sz="1200" err="1">
                <a:solidFill>
                  <a:schemeClr val="tx2"/>
                </a:solidFill>
                <a:ea typeface="Work Sans Medium" panose="020B0706030804020204" pitchFamily="34" charset="0"/>
                <a:cs typeface="Work Sans Medium" panose="020B0706030804020204" pitchFamily="34" charset="0"/>
              </a:rPr>
              <a:t>nibh</a:t>
            </a:r>
            <a:r>
              <a:rPr lang="en-US" sz="1200">
                <a:solidFill>
                  <a:schemeClr val="tx2"/>
                </a:solidFill>
                <a:ea typeface="Work Sans Medium" panose="020B0706030804020204" pitchFamily="34" charset="0"/>
                <a:cs typeface="Work Sans Medium" panose="020B0706030804020204" pitchFamily="34" charset="0"/>
              </a:rPr>
              <a:t> </a:t>
            </a:r>
            <a:r>
              <a:rPr lang="en-US" sz="1200" err="1">
                <a:solidFill>
                  <a:schemeClr val="tx2"/>
                </a:solidFill>
                <a:ea typeface="Work Sans Medium" panose="020B0706030804020204" pitchFamily="34" charset="0"/>
                <a:cs typeface="Work Sans Medium" panose="020B0706030804020204" pitchFamily="34" charset="0"/>
              </a:rPr>
              <a:t>euismod</a:t>
            </a:r>
            <a:r>
              <a:rPr lang="en-US" sz="1200">
                <a:solidFill>
                  <a:schemeClr val="tx2"/>
                </a:solidFill>
                <a:ea typeface="Work Sans Medium" panose="020B0706030804020204" pitchFamily="34" charset="0"/>
                <a:cs typeface="Work Sans Medium" panose="020B0706030804020204" pitchFamily="34" charset="0"/>
              </a:rPr>
              <a:t>.</a:t>
            </a:r>
          </a:p>
        </p:txBody>
      </p:sp>
      <p:sp>
        <p:nvSpPr>
          <p:cNvPr id="46" name="TextBox 45"/>
          <p:cNvSpPr txBox="1"/>
          <p:nvPr/>
        </p:nvSpPr>
        <p:spPr>
          <a:xfrm>
            <a:off x="1731000" y="3609481"/>
            <a:ext cx="3584448" cy="384336"/>
          </a:xfrm>
          <a:prstGeom prst="rect">
            <a:avLst/>
          </a:prstGeom>
          <a:noFill/>
        </p:spPr>
        <p:txBody>
          <a:bodyPr wrap="square" rtlCol="0">
            <a:spAutoFit/>
          </a:bodyPr>
          <a:lstStyle/>
          <a:p>
            <a:pPr>
              <a:lnSpc>
                <a:spcPct val="140000"/>
              </a:lnSpc>
            </a:pPr>
            <a:r>
              <a:rPr lang="en-US" sz="1500" spc="50">
                <a:ea typeface="Work Sans Medium" panose="020B0706030804020204" pitchFamily="34" charset="0"/>
                <a:cs typeface="Work Sans Medium" panose="020B0706030804020204" pitchFamily="34" charset="0"/>
              </a:rPr>
              <a:t>ICON TWO</a:t>
            </a:r>
          </a:p>
        </p:txBody>
      </p:sp>
      <p:sp>
        <p:nvSpPr>
          <p:cNvPr id="47" name="TextBox 46"/>
          <p:cNvSpPr txBox="1"/>
          <p:nvPr/>
        </p:nvSpPr>
        <p:spPr>
          <a:xfrm>
            <a:off x="1731000" y="3969481"/>
            <a:ext cx="4005000" cy="584519"/>
          </a:xfrm>
          <a:prstGeom prst="rect">
            <a:avLst/>
          </a:prstGeom>
          <a:noFill/>
        </p:spPr>
        <p:txBody>
          <a:bodyPr wrap="square" rtlCol="0">
            <a:spAutoFit/>
          </a:bodyPr>
          <a:lstStyle/>
          <a:p>
            <a:pPr>
              <a:lnSpc>
                <a:spcPct val="140000"/>
              </a:lnSpc>
            </a:pPr>
            <a:r>
              <a:rPr lang="en-US" sz="1200" err="1">
                <a:solidFill>
                  <a:schemeClr val="tx2"/>
                </a:solidFill>
                <a:ea typeface="Work Sans Medium" panose="020B0706030804020204" pitchFamily="34" charset="0"/>
                <a:cs typeface="Work Sans Medium" panose="020B0706030804020204" pitchFamily="34" charset="0"/>
              </a:rPr>
              <a:t>Amet</a:t>
            </a:r>
            <a:r>
              <a:rPr lang="en-US" sz="1200">
                <a:solidFill>
                  <a:schemeClr val="tx2"/>
                </a:solidFill>
                <a:ea typeface="Work Sans Medium" panose="020B0706030804020204" pitchFamily="34" charset="0"/>
                <a:cs typeface="Work Sans Medium" panose="020B0706030804020204" pitchFamily="34" charset="0"/>
              </a:rPr>
              <a:t>, </a:t>
            </a:r>
            <a:r>
              <a:rPr lang="en-US" sz="1200" err="1">
                <a:solidFill>
                  <a:schemeClr val="tx2"/>
                </a:solidFill>
                <a:ea typeface="Work Sans Medium" panose="020B0706030804020204" pitchFamily="34" charset="0"/>
                <a:cs typeface="Work Sans Medium" panose="020B0706030804020204" pitchFamily="34" charset="0"/>
              </a:rPr>
              <a:t>consectetuer</a:t>
            </a:r>
            <a:r>
              <a:rPr lang="en-US" sz="1200">
                <a:solidFill>
                  <a:schemeClr val="tx2"/>
                </a:solidFill>
                <a:ea typeface="Work Sans Medium" panose="020B0706030804020204" pitchFamily="34" charset="0"/>
                <a:cs typeface="Work Sans Medium" panose="020B0706030804020204" pitchFamily="34" charset="0"/>
              </a:rPr>
              <a:t> </a:t>
            </a:r>
            <a:r>
              <a:rPr lang="en-US" sz="1200" err="1">
                <a:solidFill>
                  <a:schemeClr val="tx2"/>
                </a:solidFill>
                <a:ea typeface="Work Sans Medium" panose="020B0706030804020204" pitchFamily="34" charset="0"/>
                <a:cs typeface="Work Sans Medium" panose="020B0706030804020204" pitchFamily="34" charset="0"/>
              </a:rPr>
              <a:t>adipiscing</a:t>
            </a:r>
            <a:r>
              <a:rPr lang="en-US" sz="1200">
                <a:solidFill>
                  <a:schemeClr val="tx2"/>
                </a:solidFill>
                <a:ea typeface="Work Sans Medium" panose="020B0706030804020204" pitchFamily="34" charset="0"/>
                <a:cs typeface="Work Sans Medium" panose="020B0706030804020204" pitchFamily="34" charset="0"/>
              </a:rPr>
              <a:t> </a:t>
            </a:r>
            <a:r>
              <a:rPr lang="en-US" sz="1200" err="1">
                <a:solidFill>
                  <a:schemeClr val="tx2"/>
                </a:solidFill>
                <a:ea typeface="Work Sans Medium" panose="020B0706030804020204" pitchFamily="34" charset="0"/>
                <a:cs typeface="Work Sans Medium" panose="020B0706030804020204" pitchFamily="34" charset="0"/>
              </a:rPr>
              <a:t>elit</a:t>
            </a:r>
            <a:r>
              <a:rPr lang="en-US" sz="1200">
                <a:solidFill>
                  <a:schemeClr val="tx2"/>
                </a:solidFill>
                <a:ea typeface="Work Sans Medium" panose="020B0706030804020204" pitchFamily="34" charset="0"/>
                <a:cs typeface="Work Sans Medium" panose="020B0706030804020204" pitchFamily="34" charset="0"/>
              </a:rPr>
              <a:t>, </a:t>
            </a:r>
            <a:r>
              <a:rPr lang="en-US" sz="1200" err="1">
                <a:solidFill>
                  <a:schemeClr val="tx2"/>
                </a:solidFill>
                <a:ea typeface="Work Sans Medium" panose="020B0706030804020204" pitchFamily="34" charset="0"/>
                <a:cs typeface="Work Sans Medium" panose="020B0706030804020204" pitchFamily="34" charset="0"/>
              </a:rPr>
              <a:t>sed</a:t>
            </a:r>
            <a:r>
              <a:rPr lang="en-US" sz="1200">
                <a:solidFill>
                  <a:schemeClr val="tx2"/>
                </a:solidFill>
                <a:ea typeface="Work Sans Medium" panose="020B0706030804020204" pitchFamily="34" charset="0"/>
                <a:cs typeface="Work Sans Medium" panose="020B0706030804020204" pitchFamily="34" charset="0"/>
              </a:rPr>
              <a:t> </a:t>
            </a:r>
            <a:r>
              <a:rPr lang="en-US" sz="1200" err="1">
                <a:solidFill>
                  <a:schemeClr val="tx2"/>
                </a:solidFill>
                <a:ea typeface="Work Sans Medium" panose="020B0706030804020204" pitchFamily="34" charset="0"/>
                <a:cs typeface="Work Sans Medium" panose="020B0706030804020204" pitchFamily="34" charset="0"/>
              </a:rPr>
              <a:t>diam</a:t>
            </a:r>
            <a:r>
              <a:rPr lang="en-US" sz="1200">
                <a:solidFill>
                  <a:schemeClr val="tx2"/>
                </a:solidFill>
                <a:ea typeface="Work Sans Medium" panose="020B0706030804020204" pitchFamily="34" charset="0"/>
                <a:cs typeface="Work Sans Medium" panose="020B0706030804020204" pitchFamily="34" charset="0"/>
              </a:rPr>
              <a:t> </a:t>
            </a:r>
            <a:r>
              <a:rPr lang="en-US" sz="1200" err="1">
                <a:solidFill>
                  <a:schemeClr val="tx2"/>
                </a:solidFill>
                <a:ea typeface="Work Sans Medium" panose="020B0706030804020204" pitchFamily="34" charset="0"/>
                <a:cs typeface="Work Sans Medium" panose="020B0706030804020204" pitchFamily="34" charset="0"/>
              </a:rPr>
              <a:t>nonummy</a:t>
            </a:r>
            <a:r>
              <a:rPr lang="en-US" sz="1200">
                <a:solidFill>
                  <a:schemeClr val="tx2"/>
                </a:solidFill>
                <a:ea typeface="Work Sans Medium" panose="020B0706030804020204" pitchFamily="34" charset="0"/>
                <a:cs typeface="Work Sans Medium" panose="020B0706030804020204" pitchFamily="34" charset="0"/>
              </a:rPr>
              <a:t> </a:t>
            </a:r>
            <a:r>
              <a:rPr lang="en-US" sz="1200" err="1">
                <a:solidFill>
                  <a:schemeClr val="tx2"/>
                </a:solidFill>
                <a:ea typeface="Work Sans Medium" panose="020B0706030804020204" pitchFamily="34" charset="0"/>
                <a:cs typeface="Work Sans Medium" panose="020B0706030804020204" pitchFamily="34" charset="0"/>
              </a:rPr>
              <a:t>nibh</a:t>
            </a:r>
            <a:r>
              <a:rPr lang="en-US" sz="1200">
                <a:solidFill>
                  <a:schemeClr val="tx2"/>
                </a:solidFill>
                <a:ea typeface="Work Sans Medium" panose="020B0706030804020204" pitchFamily="34" charset="0"/>
                <a:cs typeface="Work Sans Medium" panose="020B0706030804020204" pitchFamily="34" charset="0"/>
              </a:rPr>
              <a:t> </a:t>
            </a:r>
            <a:r>
              <a:rPr lang="en-US" sz="1200" err="1">
                <a:solidFill>
                  <a:schemeClr val="tx2"/>
                </a:solidFill>
                <a:ea typeface="Work Sans Medium" panose="020B0706030804020204" pitchFamily="34" charset="0"/>
                <a:cs typeface="Work Sans Medium" panose="020B0706030804020204" pitchFamily="34" charset="0"/>
              </a:rPr>
              <a:t>euismod</a:t>
            </a:r>
            <a:r>
              <a:rPr lang="en-US" sz="1200">
                <a:solidFill>
                  <a:schemeClr val="tx2"/>
                </a:solidFill>
                <a:ea typeface="Work Sans Medium" panose="020B0706030804020204" pitchFamily="34" charset="0"/>
                <a:cs typeface="Work Sans Medium" panose="020B0706030804020204" pitchFamily="34" charset="0"/>
              </a:rPr>
              <a:t> </a:t>
            </a:r>
            <a:r>
              <a:rPr lang="en-US" sz="1200" err="1">
                <a:solidFill>
                  <a:schemeClr val="tx2"/>
                </a:solidFill>
                <a:ea typeface="Work Sans Medium" panose="020B0706030804020204" pitchFamily="34" charset="0"/>
                <a:cs typeface="Work Sans Medium" panose="020B0706030804020204" pitchFamily="34" charset="0"/>
              </a:rPr>
              <a:t>tinciunt</a:t>
            </a:r>
            <a:r>
              <a:rPr lang="en-US" sz="1200">
                <a:solidFill>
                  <a:schemeClr val="tx2"/>
                </a:solidFill>
                <a:ea typeface="Work Sans Medium" panose="020B0706030804020204" pitchFamily="34" charset="0"/>
                <a:cs typeface="Work Sans Medium" panose="020B0706030804020204" pitchFamily="34" charset="0"/>
              </a:rPr>
              <a:t> </a:t>
            </a:r>
            <a:r>
              <a:rPr lang="en-US" sz="1200" err="1">
                <a:solidFill>
                  <a:schemeClr val="tx2"/>
                </a:solidFill>
                <a:ea typeface="Work Sans Medium" panose="020B0706030804020204" pitchFamily="34" charset="0"/>
                <a:cs typeface="Work Sans Medium" panose="020B0706030804020204" pitchFamily="34" charset="0"/>
              </a:rPr>
              <a:t>ut</a:t>
            </a:r>
            <a:r>
              <a:rPr lang="en-US" sz="1200">
                <a:solidFill>
                  <a:schemeClr val="tx2"/>
                </a:solidFill>
                <a:ea typeface="Work Sans Medium" panose="020B0706030804020204" pitchFamily="34" charset="0"/>
                <a:cs typeface="Work Sans Medium" panose="020B0706030804020204" pitchFamily="34" charset="0"/>
              </a:rPr>
              <a:t> </a:t>
            </a:r>
            <a:r>
              <a:rPr lang="en-US" sz="1200" err="1">
                <a:solidFill>
                  <a:schemeClr val="tx2"/>
                </a:solidFill>
                <a:ea typeface="Work Sans Medium" panose="020B0706030804020204" pitchFamily="34" charset="0"/>
                <a:cs typeface="Work Sans Medium" panose="020B0706030804020204" pitchFamily="34" charset="0"/>
              </a:rPr>
              <a:t>laoreet</a:t>
            </a:r>
            <a:r>
              <a:rPr lang="en-US" sz="1200">
                <a:solidFill>
                  <a:schemeClr val="tx2"/>
                </a:solidFill>
                <a:ea typeface="Work Sans Medium" panose="020B0706030804020204" pitchFamily="34" charset="0"/>
                <a:cs typeface="Work Sans Medium" panose="020B0706030804020204" pitchFamily="34" charset="0"/>
              </a:rPr>
              <a:t> </a:t>
            </a:r>
            <a:r>
              <a:rPr lang="en-US" sz="1200" err="1">
                <a:solidFill>
                  <a:schemeClr val="tx2"/>
                </a:solidFill>
                <a:ea typeface="Work Sans Medium" panose="020B0706030804020204" pitchFamily="34" charset="0"/>
                <a:cs typeface="Work Sans Medium" panose="020B0706030804020204" pitchFamily="34" charset="0"/>
              </a:rPr>
              <a:t>dolore</a:t>
            </a:r>
            <a:r>
              <a:rPr lang="en-US" sz="1200">
                <a:solidFill>
                  <a:schemeClr val="tx2"/>
                </a:solidFill>
                <a:ea typeface="Work Sans Medium" panose="020B0706030804020204" pitchFamily="34" charset="0"/>
                <a:cs typeface="Work Sans Medium" panose="020B0706030804020204" pitchFamily="34" charset="0"/>
              </a:rPr>
              <a:t>.</a:t>
            </a:r>
          </a:p>
        </p:txBody>
      </p:sp>
      <p:sp>
        <p:nvSpPr>
          <p:cNvPr id="48" name="TextBox 47"/>
          <p:cNvSpPr txBox="1"/>
          <p:nvPr/>
        </p:nvSpPr>
        <p:spPr>
          <a:xfrm>
            <a:off x="1731000" y="4779481"/>
            <a:ext cx="3584448" cy="384336"/>
          </a:xfrm>
          <a:prstGeom prst="rect">
            <a:avLst/>
          </a:prstGeom>
          <a:noFill/>
        </p:spPr>
        <p:txBody>
          <a:bodyPr wrap="square" rtlCol="0">
            <a:spAutoFit/>
          </a:bodyPr>
          <a:lstStyle/>
          <a:p>
            <a:pPr>
              <a:lnSpc>
                <a:spcPct val="140000"/>
              </a:lnSpc>
            </a:pPr>
            <a:r>
              <a:rPr lang="en-US" sz="1500" spc="50">
                <a:ea typeface="Work Sans Medium" panose="020B0706030804020204" pitchFamily="34" charset="0"/>
                <a:cs typeface="Work Sans Medium" panose="020B0706030804020204" pitchFamily="34" charset="0"/>
              </a:rPr>
              <a:t>ICON THREE</a:t>
            </a:r>
          </a:p>
        </p:txBody>
      </p:sp>
      <p:sp>
        <p:nvSpPr>
          <p:cNvPr id="49" name="TextBox 48"/>
          <p:cNvSpPr txBox="1"/>
          <p:nvPr/>
        </p:nvSpPr>
        <p:spPr>
          <a:xfrm>
            <a:off x="1731000" y="5139481"/>
            <a:ext cx="4005000" cy="584519"/>
          </a:xfrm>
          <a:prstGeom prst="rect">
            <a:avLst/>
          </a:prstGeom>
          <a:noFill/>
        </p:spPr>
        <p:txBody>
          <a:bodyPr wrap="square" rtlCol="0">
            <a:spAutoFit/>
          </a:bodyPr>
          <a:lstStyle/>
          <a:p>
            <a:pPr>
              <a:lnSpc>
                <a:spcPct val="140000"/>
              </a:lnSpc>
            </a:pPr>
            <a:r>
              <a:rPr lang="en-US" sz="1200" err="1">
                <a:solidFill>
                  <a:schemeClr val="tx2"/>
                </a:solidFill>
                <a:ea typeface="Work Sans Medium" panose="020B0706030804020204" pitchFamily="34" charset="0"/>
                <a:cs typeface="Work Sans Medium" panose="020B0706030804020204" pitchFamily="34" charset="0"/>
              </a:rPr>
              <a:t>Amet</a:t>
            </a:r>
            <a:r>
              <a:rPr lang="en-US" sz="1200">
                <a:solidFill>
                  <a:schemeClr val="tx2"/>
                </a:solidFill>
                <a:ea typeface="Work Sans Medium" panose="020B0706030804020204" pitchFamily="34" charset="0"/>
                <a:cs typeface="Work Sans Medium" panose="020B0706030804020204" pitchFamily="34" charset="0"/>
              </a:rPr>
              <a:t>, </a:t>
            </a:r>
            <a:r>
              <a:rPr lang="en-US" sz="1200" err="1">
                <a:solidFill>
                  <a:schemeClr val="tx2"/>
                </a:solidFill>
                <a:ea typeface="Work Sans Medium" panose="020B0706030804020204" pitchFamily="34" charset="0"/>
                <a:cs typeface="Work Sans Medium" panose="020B0706030804020204" pitchFamily="34" charset="0"/>
              </a:rPr>
              <a:t>consectetuer</a:t>
            </a:r>
            <a:r>
              <a:rPr lang="en-US" sz="1200">
                <a:solidFill>
                  <a:schemeClr val="tx2"/>
                </a:solidFill>
                <a:ea typeface="Work Sans Medium" panose="020B0706030804020204" pitchFamily="34" charset="0"/>
                <a:cs typeface="Work Sans Medium" panose="020B0706030804020204" pitchFamily="34" charset="0"/>
              </a:rPr>
              <a:t> </a:t>
            </a:r>
            <a:r>
              <a:rPr lang="en-US" sz="1200" err="1">
                <a:solidFill>
                  <a:schemeClr val="tx2"/>
                </a:solidFill>
                <a:ea typeface="Work Sans Medium" panose="020B0706030804020204" pitchFamily="34" charset="0"/>
                <a:cs typeface="Work Sans Medium" panose="020B0706030804020204" pitchFamily="34" charset="0"/>
              </a:rPr>
              <a:t>adipiscing</a:t>
            </a:r>
            <a:r>
              <a:rPr lang="en-US" sz="1200">
                <a:solidFill>
                  <a:schemeClr val="tx2"/>
                </a:solidFill>
                <a:ea typeface="Work Sans Medium" panose="020B0706030804020204" pitchFamily="34" charset="0"/>
                <a:cs typeface="Work Sans Medium" panose="020B0706030804020204" pitchFamily="34" charset="0"/>
              </a:rPr>
              <a:t> </a:t>
            </a:r>
            <a:r>
              <a:rPr lang="en-US" sz="1200" err="1">
                <a:solidFill>
                  <a:schemeClr val="tx2"/>
                </a:solidFill>
                <a:ea typeface="Work Sans Medium" panose="020B0706030804020204" pitchFamily="34" charset="0"/>
                <a:cs typeface="Work Sans Medium" panose="020B0706030804020204" pitchFamily="34" charset="0"/>
              </a:rPr>
              <a:t>elit</a:t>
            </a:r>
            <a:r>
              <a:rPr lang="en-US" sz="1200">
                <a:solidFill>
                  <a:schemeClr val="tx2"/>
                </a:solidFill>
                <a:ea typeface="Work Sans Medium" panose="020B0706030804020204" pitchFamily="34" charset="0"/>
                <a:cs typeface="Work Sans Medium" panose="020B0706030804020204" pitchFamily="34" charset="0"/>
              </a:rPr>
              <a:t>, </a:t>
            </a:r>
            <a:r>
              <a:rPr lang="en-US" sz="1200" err="1">
                <a:solidFill>
                  <a:schemeClr val="tx2"/>
                </a:solidFill>
                <a:ea typeface="Work Sans Medium" panose="020B0706030804020204" pitchFamily="34" charset="0"/>
                <a:cs typeface="Work Sans Medium" panose="020B0706030804020204" pitchFamily="34" charset="0"/>
              </a:rPr>
              <a:t>sed</a:t>
            </a:r>
            <a:r>
              <a:rPr lang="en-US" sz="1200">
                <a:solidFill>
                  <a:schemeClr val="tx2"/>
                </a:solidFill>
                <a:ea typeface="Work Sans Medium" panose="020B0706030804020204" pitchFamily="34" charset="0"/>
                <a:cs typeface="Work Sans Medium" panose="020B0706030804020204" pitchFamily="34" charset="0"/>
              </a:rPr>
              <a:t> </a:t>
            </a:r>
            <a:r>
              <a:rPr lang="en-US" sz="1200" err="1">
                <a:solidFill>
                  <a:schemeClr val="tx2"/>
                </a:solidFill>
                <a:ea typeface="Work Sans Medium" panose="020B0706030804020204" pitchFamily="34" charset="0"/>
                <a:cs typeface="Work Sans Medium" panose="020B0706030804020204" pitchFamily="34" charset="0"/>
              </a:rPr>
              <a:t>diam</a:t>
            </a:r>
            <a:r>
              <a:rPr lang="en-US" sz="1200">
                <a:solidFill>
                  <a:schemeClr val="tx2"/>
                </a:solidFill>
                <a:ea typeface="Work Sans Medium" panose="020B0706030804020204" pitchFamily="34" charset="0"/>
                <a:cs typeface="Work Sans Medium" panose="020B0706030804020204" pitchFamily="34" charset="0"/>
              </a:rPr>
              <a:t> </a:t>
            </a:r>
          </a:p>
          <a:p>
            <a:pPr>
              <a:lnSpc>
                <a:spcPct val="140000"/>
              </a:lnSpc>
            </a:pPr>
            <a:r>
              <a:rPr lang="en-US" sz="1200" err="1">
                <a:solidFill>
                  <a:schemeClr val="tx2"/>
                </a:solidFill>
                <a:ea typeface="Work Sans Medium" panose="020B0706030804020204" pitchFamily="34" charset="0"/>
                <a:cs typeface="Work Sans Medium" panose="020B0706030804020204" pitchFamily="34" charset="0"/>
              </a:rPr>
              <a:t>nonummy</a:t>
            </a:r>
            <a:r>
              <a:rPr lang="en-US" sz="1200">
                <a:solidFill>
                  <a:schemeClr val="tx2"/>
                </a:solidFill>
                <a:ea typeface="Work Sans Medium" panose="020B0706030804020204" pitchFamily="34" charset="0"/>
                <a:cs typeface="Work Sans Medium" panose="020B0706030804020204" pitchFamily="34" charset="0"/>
              </a:rPr>
              <a:t> </a:t>
            </a:r>
            <a:r>
              <a:rPr lang="en-US" sz="1200" err="1">
                <a:solidFill>
                  <a:schemeClr val="tx2"/>
                </a:solidFill>
                <a:ea typeface="Work Sans Medium" panose="020B0706030804020204" pitchFamily="34" charset="0"/>
                <a:cs typeface="Work Sans Medium" panose="020B0706030804020204" pitchFamily="34" charset="0"/>
              </a:rPr>
              <a:t>nibh</a:t>
            </a:r>
            <a:r>
              <a:rPr lang="en-US" sz="1200">
                <a:solidFill>
                  <a:schemeClr val="tx2"/>
                </a:solidFill>
                <a:ea typeface="Work Sans Medium" panose="020B0706030804020204" pitchFamily="34" charset="0"/>
                <a:cs typeface="Work Sans Medium" panose="020B0706030804020204" pitchFamily="34" charset="0"/>
              </a:rPr>
              <a:t> </a:t>
            </a:r>
            <a:r>
              <a:rPr lang="en-US" sz="1200" err="1">
                <a:solidFill>
                  <a:schemeClr val="tx2"/>
                </a:solidFill>
                <a:ea typeface="Work Sans Medium" panose="020B0706030804020204" pitchFamily="34" charset="0"/>
                <a:cs typeface="Work Sans Medium" panose="020B0706030804020204" pitchFamily="34" charset="0"/>
              </a:rPr>
              <a:t>euismod</a:t>
            </a:r>
            <a:r>
              <a:rPr lang="en-US" sz="1200">
                <a:solidFill>
                  <a:schemeClr val="tx2"/>
                </a:solidFill>
                <a:ea typeface="Work Sans Medium" panose="020B0706030804020204" pitchFamily="34" charset="0"/>
                <a:cs typeface="Work Sans Medium" panose="020B0706030804020204" pitchFamily="34" charset="0"/>
              </a:rPr>
              <a:t> </a:t>
            </a:r>
            <a:r>
              <a:rPr lang="en-US" sz="1200" err="1">
                <a:solidFill>
                  <a:schemeClr val="tx2"/>
                </a:solidFill>
                <a:ea typeface="Work Sans Medium" panose="020B0706030804020204" pitchFamily="34" charset="0"/>
                <a:cs typeface="Work Sans Medium" panose="020B0706030804020204" pitchFamily="34" charset="0"/>
              </a:rPr>
              <a:t>tincidunt</a:t>
            </a:r>
            <a:r>
              <a:rPr lang="en-US" sz="1200">
                <a:solidFill>
                  <a:schemeClr val="tx2"/>
                </a:solidFill>
                <a:ea typeface="Work Sans Medium" panose="020B0706030804020204" pitchFamily="34" charset="0"/>
                <a:cs typeface="Work Sans Medium" panose="020B0706030804020204" pitchFamily="34" charset="0"/>
              </a:rPr>
              <a:t> </a:t>
            </a:r>
            <a:r>
              <a:rPr lang="en-US" sz="1200" err="1">
                <a:solidFill>
                  <a:schemeClr val="tx2"/>
                </a:solidFill>
                <a:ea typeface="Work Sans Medium" panose="020B0706030804020204" pitchFamily="34" charset="0"/>
                <a:cs typeface="Work Sans Medium" panose="020B0706030804020204" pitchFamily="34" charset="0"/>
              </a:rPr>
              <a:t>ut</a:t>
            </a:r>
            <a:r>
              <a:rPr lang="en-US" sz="1200">
                <a:solidFill>
                  <a:schemeClr val="tx2"/>
                </a:solidFill>
                <a:ea typeface="Work Sans Medium" panose="020B0706030804020204" pitchFamily="34" charset="0"/>
                <a:cs typeface="Work Sans Medium" panose="020B0706030804020204" pitchFamily="34" charset="0"/>
              </a:rPr>
              <a:t> </a:t>
            </a:r>
            <a:r>
              <a:rPr lang="en-US" sz="1200" err="1">
                <a:solidFill>
                  <a:schemeClr val="tx2"/>
                </a:solidFill>
                <a:ea typeface="Work Sans Medium" panose="020B0706030804020204" pitchFamily="34" charset="0"/>
                <a:cs typeface="Work Sans Medium" panose="020B0706030804020204" pitchFamily="34" charset="0"/>
              </a:rPr>
              <a:t>laoreet</a:t>
            </a:r>
            <a:r>
              <a:rPr lang="en-US" sz="1200">
                <a:solidFill>
                  <a:schemeClr val="tx2"/>
                </a:solidFill>
                <a:ea typeface="Work Sans Medium" panose="020B0706030804020204" pitchFamily="34" charset="0"/>
                <a:cs typeface="Work Sans Medium" panose="020B0706030804020204" pitchFamily="34" charset="0"/>
              </a:rPr>
              <a:t>.</a:t>
            </a:r>
          </a:p>
        </p:txBody>
      </p:sp>
      <p:sp>
        <p:nvSpPr>
          <p:cNvPr id="33" name="Slide Number Placeholder 32">
            <a:extLst>
              <a:ext uri="{FF2B5EF4-FFF2-40B4-BE49-F238E27FC236}">
                <a16:creationId xmlns:a16="http://schemas.microsoft.com/office/drawing/2014/main" id="{946DC15D-F0A4-4A3A-9CD6-5BDCC9CA53AD}"/>
              </a:ext>
            </a:extLst>
          </p:cNvPr>
          <p:cNvSpPr>
            <a:spLocks noGrp="1"/>
          </p:cNvSpPr>
          <p:nvPr>
            <p:ph type="sldNum" sz="quarter" idx="10"/>
          </p:nvPr>
        </p:nvSpPr>
        <p:spPr/>
        <p:txBody>
          <a:bodyPr/>
          <a:lstStyle/>
          <a:p>
            <a:fld id="{4E6DB2D9-BBD8-435B-B34A-9B8472CE273E}" type="slidenum">
              <a:rPr lang="en-US" smtClean="0"/>
              <a:pPr/>
              <a:t>76</a:t>
            </a:fld>
            <a:endParaRPr lang="en-US"/>
          </a:p>
        </p:txBody>
      </p:sp>
      <p:sp>
        <p:nvSpPr>
          <p:cNvPr id="57" name="Date Placeholder 56">
            <a:extLst>
              <a:ext uri="{FF2B5EF4-FFF2-40B4-BE49-F238E27FC236}">
                <a16:creationId xmlns:a16="http://schemas.microsoft.com/office/drawing/2014/main" id="{051EDC81-21EA-45AD-B153-6F4875D20238}"/>
              </a:ext>
            </a:extLst>
          </p:cNvPr>
          <p:cNvSpPr>
            <a:spLocks noGrp="1"/>
          </p:cNvSpPr>
          <p:nvPr>
            <p:ph type="dt" sz="half" idx="20"/>
          </p:nvPr>
        </p:nvSpPr>
        <p:spPr/>
        <p:txBody>
          <a:bodyPr/>
          <a:lstStyle/>
          <a:p>
            <a:fld id="{27A9E14A-F6A2-4D1D-BB25-9FDD6CB75B06}" type="datetime1">
              <a:rPr lang="en-US" smtClean="0"/>
              <a:t>7/24/2019</a:t>
            </a:fld>
            <a:endParaRPr lang="en-US"/>
          </a:p>
        </p:txBody>
      </p:sp>
      <p:grpSp>
        <p:nvGrpSpPr>
          <p:cNvPr id="55" name="Group 54">
            <a:extLst>
              <a:ext uri="{FF2B5EF4-FFF2-40B4-BE49-F238E27FC236}">
                <a16:creationId xmlns:a16="http://schemas.microsoft.com/office/drawing/2014/main" id="{057FD4D9-8D1D-4EAA-AB82-A9E4BEA9B8C3}"/>
              </a:ext>
            </a:extLst>
          </p:cNvPr>
          <p:cNvGrpSpPr>
            <a:grpSpLocks noChangeAspect="1"/>
          </p:cNvGrpSpPr>
          <p:nvPr/>
        </p:nvGrpSpPr>
        <p:grpSpPr>
          <a:xfrm>
            <a:off x="659549" y="4776662"/>
            <a:ext cx="947338" cy="947338"/>
            <a:chOff x="5601509" y="3197541"/>
            <a:chExt cx="947338" cy="947338"/>
          </a:xfrm>
        </p:grpSpPr>
        <p:sp>
          <p:nvSpPr>
            <p:cNvPr id="58" name="Rectangle 57">
              <a:extLst>
                <a:ext uri="{FF2B5EF4-FFF2-40B4-BE49-F238E27FC236}">
                  <a16:creationId xmlns:a16="http://schemas.microsoft.com/office/drawing/2014/main" id="{10BEE539-C99E-4755-A202-215181D9995C}"/>
                </a:ext>
              </a:extLst>
            </p:cNvPr>
            <p:cNvSpPr>
              <a:spLocks noChangeAspect="1"/>
            </p:cNvSpPr>
            <p:nvPr/>
          </p:nvSpPr>
          <p:spPr>
            <a:xfrm>
              <a:off x="5601509" y="3197541"/>
              <a:ext cx="947338" cy="9473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Freeform 183">
              <a:extLst>
                <a:ext uri="{FF2B5EF4-FFF2-40B4-BE49-F238E27FC236}">
                  <a16:creationId xmlns:a16="http://schemas.microsoft.com/office/drawing/2014/main" id="{4BA14852-2326-4953-9B4F-2D715CA7969D}"/>
                </a:ext>
              </a:extLst>
            </p:cNvPr>
            <p:cNvSpPr>
              <a:spLocks noChangeAspect="1" noEditPoints="1"/>
            </p:cNvSpPr>
            <p:nvPr/>
          </p:nvSpPr>
          <p:spPr bwMode="auto">
            <a:xfrm>
              <a:off x="5906493" y="3376010"/>
              <a:ext cx="337371" cy="590400"/>
            </a:xfrm>
            <a:custGeom>
              <a:avLst/>
              <a:gdLst>
                <a:gd name="T0" fmla="*/ 216 w 432"/>
                <a:gd name="T1" fmla="*/ 0 h 755"/>
                <a:gd name="T2" fmla="*/ 0 w 432"/>
                <a:gd name="T3" fmla="*/ 216 h 755"/>
                <a:gd name="T4" fmla="*/ 0 w 432"/>
                <a:gd name="T5" fmla="*/ 223 h 755"/>
                <a:gd name="T6" fmla="*/ 100 w 432"/>
                <a:gd name="T7" fmla="*/ 565 h 755"/>
                <a:gd name="T8" fmla="*/ 332 w 432"/>
                <a:gd name="T9" fmla="*/ 565 h 755"/>
                <a:gd name="T10" fmla="*/ 432 w 432"/>
                <a:gd name="T11" fmla="*/ 223 h 755"/>
                <a:gd name="T12" fmla="*/ 432 w 432"/>
                <a:gd name="T13" fmla="*/ 216 h 755"/>
                <a:gd name="T14" fmla="*/ 216 w 432"/>
                <a:gd name="T15" fmla="*/ 0 h 755"/>
                <a:gd name="T16" fmla="*/ 251 w 432"/>
                <a:gd name="T17" fmla="*/ 457 h 755"/>
                <a:gd name="T18" fmla="*/ 181 w 432"/>
                <a:gd name="T19" fmla="*/ 457 h 755"/>
                <a:gd name="T20" fmla="*/ 108 w 432"/>
                <a:gd name="T21" fmla="*/ 209 h 755"/>
                <a:gd name="T22" fmla="*/ 216 w 432"/>
                <a:gd name="T23" fmla="*/ 108 h 755"/>
                <a:gd name="T24" fmla="*/ 324 w 432"/>
                <a:gd name="T25" fmla="*/ 209 h 755"/>
                <a:gd name="T26" fmla="*/ 251 w 432"/>
                <a:gd name="T27" fmla="*/ 457 h 755"/>
                <a:gd name="T28" fmla="*/ 103 w 432"/>
                <a:gd name="T29" fmla="*/ 647 h 755"/>
                <a:gd name="T30" fmla="*/ 330 w 432"/>
                <a:gd name="T31" fmla="*/ 647 h 755"/>
                <a:gd name="T32" fmla="*/ 330 w 432"/>
                <a:gd name="T33" fmla="*/ 755 h 755"/>
                <a:gd name="T34" fmla="*/ 103 w 432"/>
                <a:gd name="T35" fmla="*/ 755 h 755"/>
                <a:gd name="T36" fmla="*/ 103 w 432"/>
                <a:gd name="T37" fmla="*/ 647 h 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32" h="755">
                  <a:moveTo>
                    <a:pt x="216" y="0"/>
                  </a:moveTo>
                  <a:cubicBezTo>
                    <a:pt x="97" y="0"/>
                    <a:pt x="0" y="97"/>
                    <a:pt x="0" y="216"/>
                  </a:cubicBezTo>
                  <a:cubicBezTo>
                    <a:pt x="0" y="223"/>
                    <a:pt x="0" y="223"/>
                    <a:pt x="0" y="223"/>
                  </a:cubicBezTo>
                  <a:cubicBezTo>
                    <a:pt x="100" y="565"/>
                    <a:pt x="100" y="565"/>
                    <a:pt x="100" y="565"/>
                  </a:cubicBezTo>
                  <a:cubicBezTo>
                    <a:pt x="332" y="565"/>
                    <a:pt x="332" y="565"/>
                    <a:pt x="332" y="565"/>
                  </a:cubicBezTo>
                  <a:cubicBezTo>
                    <a:pt x="432" y="223"/>
                    <a:pt x="432" y="223"/>
                    <a:pt x="432" y="223"/>
                  </a:cubicBezTo>
                  <a:cubicBezTo>
                    <a:pt x="432" y="216"/>
                    <a:pt x="432" y="216"/>
                    <a:pt x="432" y="216"/>
                  </a:cubicBezTo>
                  <a:cubicBezTo>
                    <a:pt x="432" y="97"/>
                    <a:pt x="335" y="0"/>
                    <a:pt x="216" y="0"/>
                  </a:cubicBezTo>
                  <a:close/>
                  <a:moveTo>
                    <a:pt x="251" y="457"/>
                  </a:moveTo>
                  <a:cubicBezTo>
                    <a:pt x="181" y="457"/>
                    <a:pt x="181" y="457"/>
                    <a:pt x="181" y="457"/>
                  </a:cubicBezTo>
                  <a:cubicBezTo>
                    <a:pt x="108" y="209"/>
                    <a:pt x="108" y="209"/>
                    <a:pt x="108" y="209"/>
                  </a:cubicBezTo>
                  <a:cubicBezTo>
                    <a:pt x="112" y="152"/>
                    <a:pt x="159" y="108"/>
                    <a:pt x="216" y="108"/>
                  </a:cubicBezTo>
                  <a:cubicBezTo>
                    <a:pt x="273" y="108"/>
                    <a:pt x="320" y="152"/>
                    <a:pt x="324" y="209"/>
                  </a:cubicBezTo>
                  <a:lnTo>
                    <a:pt x="251" y="457"/>
                  </a:lnTo>
                  <a:close/>
                  <a:moveTo>
                    <a:pt x="103" y="647"/>
                  </a:moveTo>
                  <a:cubicBezTo>
                    <a:pt x="330" y="647"/>
                    <a:pt x="330" y="647"/>
                    <a:pt x="330" y="647"/>
                  </a:cubicBezTo>
                  <a:cubicBezTo>
                    <a:pt x="330" y="755"/>
                    <a:pt x="330" y="755"/>
                    <a:pt x="330" y="755"/>
                  </a:cubicBezTo>
                  <a:cubicBezTo>
                    <a:pt x="103" y="755"/>
                    <a:pt x="103" y="755"/>
                    <a:pt x="103" y="755"/>
                  </a:cubicBezTo>
                  <a:lnTo>
                    <a:pt x="103" y="647"/>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60" name="Group 59">
            <a:extLst>
              <a:ext uri="{FF2B5EF4-FFF2-40B4-BE49-F238E27FC236}">
                <a16:creationId xmlns:a16="http://schemas.microsoft.com/office/drawing/2014/main" id="{5F1BD66A-8445-478D-A984-3CE3A724D477}"/>
              </a:ext>
            </a:extLst>
          </p:cNvPr>
          <p:cNvGrpSpPr>
            <a:grpSpLocks noChangeAspect="1"/>
          </p:cNvGrpSpPr>
          <p:nvPr/>
        </p:nvGrpSpPr>
        <p:grpSpPr>
          <a:xfrm>
            <a:off x="649831" y="2394000"/>
            <a:ext cx="947338" cy="947338"/>
            <a:chOff x="1315586" y="3197541"/>
            <a:chExt cx="947338" cy="947338"/>
          </a:xfrm>
        </p:grpSpPr>
        <p:sp>
          <p:nvSpPr>
            <p:cNvPr id="61" name="Rectangle 60">
              <a:extLst>
                <a:ext uri="{FF2B5EF4-FFF2-40B4-BE49-F238E27FC236}">
                  <a16:creationId xmlns:a16="http://schemas.microsoft.com/office/drawing/2014/main" id="{77D8E184-31BB-41E9-9406-55BE617C346A}"/>
                </a:ext>
              </a:extLst>
            </p:cNvPr>
            <p:cNvSpPr>
              <a:spLocks noChangeAspect="1"/>
            </p:cNvSpPr>
            <p:nvPr/>
          </p:nvSpPr>
          <p:spPr>
            <a:xfrm>
              <a:off x="1315586" y="3197541"/>
              <a:ext cx="947338" cy="9473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Freeform 27">
              <a:extLst>
                <a:ext uri="{FF2B5EF4-FFF2-40B4-BE49-F238E27FC236}">
                  <a16:creationId xmlns:a16="http://schemas.microsoft.com/office/drawing/2014/main" id="{1F1D78B0-4F14-4D3C-86A9-CA062C8264E2}"/>
                </a:ext>
              </a:extLst>
            </p:cNvPr>
            <p:cNvSpPr>
              <a:spLocks noChangeAspect="1" noEditPoints="1"/>
            </p:cNvSpPr>
            <p:nvPr/>
          </p:nvSpPr>
          <p:spPr bwMode="auto">
            <a:xfrm>
              <a:off x="1575406" y="3453410"/>
              <a:ext cx="427698" cy="435600"/>
            </a:xfrm>
            <a:custGeom>
              <a:avLst/>
              <a:gdLst>
                <a:gd name="T0" fmla="*/ 433 w 433"/>
                <a:gd name="T1" fmla="*/ 354 h 441"/>
                <a:gd name="T2" fmla="*/ 433 w 433"/>
                <a:gd name="T3" fmla="*/ 441 h 441"/>
                <a:gd name="T4" fmla="*/ 1 w 433"/>
                <a:gd name="T5" fmla="*/ 441 h 441"/>
                <a:gd name="T6" fmla="*/ 1 w 433"/>
                <a:gd name="T7" fmla="*/ 354 h 441"/>
                <a:gd name="T8" fmla="*/ 433 w 433"/>
                <a:gd name="T9" fmla="*/ 354 h 441"/>
                <a:gd name="T10" fmla="*/ 86 w 433"/>
                <a:gd name="T11" fmla="*/ 122 h 441"/>
                <a:gd name="T12" fmla="*/ 0 w 433"/>
                <a:gd name="T13" fmla="*/ 122 h 441"/>
                <a:gd name="T14" fmla="*/ 0 w 433"/>
                <a:gd name="T15" fmla="*/ 293 h 441"/>
                <a:gd name="T16" fmla="*/ 86 w 433"/>
                <a:gd name="T17" fmla="*/ 293 h 441"/>
                <a:gd name="T18" fmla="*/ 86 w 433"/>
                <a:gd name="T19" fmla="*/ 122 h 441"/>
                <a:gd name="T20" fmla="*/ 202 w 433"/>
                <a:gd name="T21" fmla="*/ 47 h 441"/>
                <a:gd name="T22" fmla="*/ 116 w 433"/>
                <a:gd name="T23" fmla="*/ 47 h 441"/>
                <a:gd name="T24" fmla="*/ 116 w 433"/>
                <a:gd name="T25" fmla="*/ 293 h 441"/>
                <a:gd name="T26" fmla="*/ 202 w 433"/>
                <a:gd name="T27" fmla="*/ 293 h 441"/>
                <a:gd name="T28" fmla="*/ 202 w 433"/>
                <a:gd name="T29" fmla="*/ 47 h 441"/>
                <a:gd name="T30" fmla="*/ 318 w 433"/>
                <a:gd name="T31" fmla="*/ 86 h 441"/>
                <a:gd name="T32" fmla="*/ 232 w 433"/>
                <a:gd name="T33" fmla="*/ 86 h 441"/>
                <a:gd name="T34" fmla="*/ 232 w 433"/>
                <a:gd name="T35" fmla="*/ 293 h 441"/>
                <a:gd name="T36" fmla="*/ 318 w 433"/>
                <a:gd name="T37" fmla="*/ 293 h 441"/>
                <a:gd name="T38" fmla="*/ 318 w 433"/>
                <a:gd name="T39" fmla="*/ 86 h 441"/>
                <a:gd name="T40" fmla="*/ 433 w 433"/>
                <a:gd name="T41" fmla="*/ 0 h 441"/>
                <a:gd name="T42" fmla="*/ 347 w 433"/>
                <a:gd name="T43" fmla="*/ 0 h 441"/>
                <a:gd name="T44" fmla="*/ 347 w 433"/>
                <a:gd name="T45" fmla="*/ 293 h 441"/>
                <a:gd name="T46" fmla="*/ 433 w 433"/>
                <a:gd name="T47" fmla="*/ 293 h 441"/>
                <a:gd name="T48" fmla="*/ 433 w 433"/>
                <a:gd name="T49" fmla="*/ 0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33" h="441">
                  <a:moveTo>
                    <a:pt x="433" y="354"/>
                  </a:moveTo>
                  <a:lnTo>
                    <a:pt x="433" y="441"/>
                  </a:lnTo>
                  <a:lnTo>
                    <a:pt x="1" y="441"/>
                  </a:lnTo>
                  <a:lnTo>
                    <a:pt x="1" y="354"/>
                  </a:lnTo>
                  <a:lnTo>
                    <a:pt x="433" y="354"/>
                  </a:lnTo>
                  <a:close/>
                  <a:moveTo>
                    <a:pt x="86" y="122"/>
                  </a:moveTo>
                  <a:lnTo>
                    <a:pt x="0" y="122"/>
                  </a:lnTo>
                  <a:lnTo>
                    <a:pt x="0" y="293"/>
                  </a:lnTo>
                  <a:lnTo>
                    <a:pt x="86" y="293"/>
                  </a:lnTo>
                  <a:lnTo>
                    <a:pt x="86" y="122"/>
                  </a:lnTo>
                  <a:close/>
                  <a:moveTo>
                    <a:pt x="202" y="47"/>
                  </a:moveTo>
                  <a:lnTo>
                    <a:pt x="116" y="47"/>
                  </a:lnTo>
                  <a:lnTo>
                    <a:pt x="116" y="293"/>
                  </a:lnTo>
                  <a:lnTo>
                    <a:pt x="202" y="293"/>
                  </a:lnTo>
                  <a:lnTo>
                    <a:pt x="202" y="47"/>
                  </a:lnTo>
                  <a:close/>
                  <a:moveTo>
                    <a:pt x="318" y="86"/>
                  </a:moveTo>
                  <a:lnTo>
                    <a:pt x="232" y="86"/>
                  </a:lnTo>
                  <a:lnTo>
                    <a:pt x="232" y="293"/>
                  </a:lnTo>
                  <a:lnTo>
                    <a:pt x="318" y="293"/>
                  </a:lnTo>
                  <a:lnTo>
                    <a:pt x="318" y="86"/>
                  </a:lnTo>
                  <a:close/>
                  <a:moveTo>
                    <a:pt x="433" y="0"/>
                  </a:moveTo>
                  <a:lnTo>
                    <a:pt x="347" y="0"/>
                  </a:lnTo>
                  <a:lnTo>
                    <a:pt x="347" y="293"/>
                  </a:lnTo>
                  <a:lnTo>
                    <a:pt x="433" y="293"/>
                  </a:lnTo>
                  <a:lnTo>
                    <a:pt x="433" y="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63" name="Group 62">
            <a:extLst>
              <a:ext uri="{FF2B5EF4-FFF2-40B4-BE49-F238E27FC236}">
                <a16:creationId xmlns:a16="http://schemas.microsoft.com/office/drawing/2014/main" id="{79CA00C7-1486-4A63-B0E9-650AB0F057B2}"/>
              </a:ext>
            </a:extLst>
          </p:cNvPr>
          <p:cNvGrpSpPr>
            <a:grpSpLocks noChangeAspect="1"/>
          </p:cNvGrpSpPr>
          <p:nvPr/>
        </p:nvGrpSpPr>
        <p:grpSpPr>
          <a:xfrm>
            <a:off x="653192" y="3606662"/>
            <a:ext cx="947338" cy="947338"/>
            <a:chOff x="2744227" y="1656000"/>
            <a:chExt cx="947338" cy="947338"/>
          </a:xfrm>
        </p:grpSpPr>
        <p:sp>
          <p:nvSpPr>
            <p:cNvPr id="64" name="Rectangle 63">
              <a:extLst>
                <a:ext uri="{FF2B5EF4-FFF2-40B4-BE49-F238E27FC236}">
                  <a16:creationId xmlns:a16="http://schemas.microsoft.com/office/drawing/2014/main" id="{D0D12554-D672-4D5F-A2DE-17DAD8D13B78}"/>
                </a:ext>
              </a:extLst>
            </p:cNvPr>
            <p:cNvSpPr>
              <a:spLocks noChangeAspect="1"/>
            </p:cNvSpPr>
            <p:nvPr/>
          </p:nvSpPr>
          <p:spPr>
            <a:xfrm>
              <a:off x="2744227" y="1656000"/>
              <a:ext cx="947338" cy="9473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Freeform 193">
              <a:extLst>
                <a:ext uri="{FF2B5EF4-FFF2-40B4-BE49-F238E27FC236}">
                  <a16:creationId xmlns:a16="http://schemas.microsoft.com/office/drawing/2014/main" id="{9995DFF0-DF87-4CE0-B09B-185CB906833B}"/>
                </a:ext>
              </a:extLst>
            </p:cNvPr>
            <p:cNvSpPr>
              <a:spLocks noChangeAspect="1" noEditPoints="1"/>
            </p:cNvSpPr>
            <p:nvPr/>
          </p:nvSpPr>
          <p:spPr bwMode="auto">
            <a:xfrm>
              <a:off x="2922696" y="1834949"/>
              <a:ext cx="590400" cy="589440"/>
            </a:xfrm>
            <a:custGeom>
              <a:avLst/>
              <a:gdLst>
                <a:gd name="T0" fmla="*/ 763 w 763"/>
                <a:gd name="T1" fmla="*/ 2 h 762"/>
                <a:gd name="T2" fmla="*/ 763 w 763"/>
                <a:gd name="T3" fmla="*/ 762 h 762"/>
                <a:gd name="T4" fmla="*/ 0 w 763"/>
                <a:gd name="T5" fmla="*/ 762 h 762"/>
                <a:gd name="T6" fmla="*/ 0 w 763"/>
                <a:gd name="T7" fmla="*/ 2 h 762"/>
                <a:gd name="T8" fmla="*/ 108 w 763"/>
                <a:gd name="T9" fmla="*/ 2 h 762"/>
                <a:gd name="T10" fmla="*/ 108 w 763"/>
                <a:gd name="T11" fmla="*/ 654 h 762"/>
                <a:gd name="T12" fmla="*/ 655 w 763"/>
                <a:gd name="T13" fmla="*/ 654 h 762"/>
                <a:gd name="T14" fmla="*/ 655 w 763"/>
                <a:gd name="T15" fmla="*/ 2 h 762"/>
                <a:gd name="T16" fmla="*/ 763 w 763"/>
                <a:gd name="T17" fmla="*/ 2 h 762"/>
                <a:gd name="T18" fmla="*/ 238 w 763"/>
                <a:gd name="T19" fmla="*/ 108 h 762"/>
                <a:gd name="T20" fmla="*/ 292 w 763"/>
                <a:gd name="T21" fmla="*/ 54 h 762"/>
                <a:gd name="T22" fmla="*/ 238 w 763"/>
                <a:gd name="T23" fmla="*/ 0 h 762"/>
                <a:gd name="T24" fmla="*/ 184 w 763"/>
                <a:gd name="T25" fmla="*/ 54 h 762"/>
                <a:gd name="T26" fmla="*/ 238 w 763"/>
                <a:gd name="T27" fmla="*/ 108 h 762"/>
                <a:gd name="T28" fmla="*/ 526 w 763"/>
                <a:gd name="T29" fmla="*/ 108 h 762"/>
                <a:gd name="T30" fmla="*/ 580 w 763"/>
                <a:gd name="T31" fmla="*/ 54 h 762"/>
                <a:gd name="T32" fmla="*/ 526 w 763"/>
                <a:gd name="T33" fmla="*/ 0 h 762"/>
                <a:gd name="T34" fmla="*/ 472 w 763"/>
                <a:gd name="T35" fmla="*/ 54 h 762"/>
                <a:gd name="T36" fmla="*/ 526 w 763"/>
                <a:gd name="T37" fmla="*/ 108 h 762"/>
                <a:gd name="T38" fmla="*/ 414 w 763"/>
                <a:gd name="T39" fmla="*/ 563 h 762"/>
                <a:gd name="T40" fmla="*/ 525 w 763"/>
                <a:gd name="T41" fmla="*/ 270 h 762"/>
                <a:gd name="T42" fmla="*/ 524 w 763"/>
                <a:gd name="T43" fmla="*/ 270 h 762"/>
                <a:gd name="T44" fmla="*/ 510 w 763"/>
                <a:gd name="T45" fmla="*/ 208 h 762"/>
                <a:gd name="T46" fmla="*/ 252 w 763"/>
                <a:gd name="T47" fmla="*/ 208 h 762"/>
                <a:gd name="T48" fmla="*/ 252 w 763"/>
                <a:gd name="T49" fmla="*/ 273 h 762"/>
                <a:gd name="T50" fmla="*/ 428 w 763"/>
                <a:gd name="T51" fmla="*/ 273 h 762"/>
                <a:gd name="T52" fmla="*/ 349 w 763"/>
                <a:gd name="T53" fmla="*/ 563 h 762"/>
                <a:gd name="T54" fmla="*/ 414 w 763"/>
                <a:gd name="T55" fmla="*/ 563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63" h="762">
                  <a:moveTo>
                    <a:pt x="763" y="2"/>
                  </a:moveTo>
                  <a:cubicBezTo>
                    <a:pt x="763" y="762"/>
                    <a:pt x="763" y="762"/>
                    <a:pt x="763" y="762"/>
                  </a:cubicBezTo>
                  <a:cubicBezTo>
                    <a:pt x="0" y="762"/>
                    <a:pt x="0" y="762"/>
                    <a:pt x="0" y="762"/>
                  </a:cubicBezTo>
                  <a:cubicBezTo>
                    <a:pt x="0" y="2"/>
                    <a:pt x="0" y="2"/>
                    <a:pt x="0" y="2"/>
                  </a:cubicBezTo>
                  <a:cubicBezTo>
                    <a:pt x="108" y="2"/>
                    <a:pt x="108" y="2"/>
                    <a:pt x="108" y="2"/>
                  </a:cubicBezTo>
                  <a:cubicBezTo>
                    <a:pt x="108" y="654"/>
                    <a:pt x="108" y="654"/>
                    <a:pt x="108" y="654"/>
                  </a:cubicBezTo>
                  <a:cubicBezTo>
                    <a:pt x="655" y="654"/>
                    <a:pt x="655" y="654"/>
                    <a:pt x="655" y="654"/>
                  </a:cubicBezTo>
                  <a:cubicBezTo>
                    <a:pt x="655" y="2"/>
                    <a:pt x="655" y="2"/>
                    <a:pt x="655" y="2"/>
                  </a:cubicBezTo>
                  <a:lnTo>
                    <a:pt x="763" y="2"/>
                  </a:lnTo>
                  <a:close/>
                  <a:moveTo>
                    <a:pt x="238" y="108"/>
                  </a:moveTo>
                  <a:cubicBezTo>
                    <a:pt x="268" y="108"/>
                    <a:pt x="292" y="84"/>
                    <a:pt x="292" y="54"/>
                  </a:cubicBezTo>
                  <a:cubicBezTo>
                    <a:pt x="292" y="24"/>
                    <a:pt x="268" y="0"/>
                    <a:pt x="238" y="0"/>
                  </a:cubicBezTo>
                  <a:cubicBezTo>
                    <a:pt x="208" y="0"/>
                    <a:pt x="184" y="24"/>
                    <a:pt x="184" y="54"/>
                  </a:cubicBezTo>
                  <a:cubicBezTo>
                    <a:pt x="184" y="84"/>
                    <a:pt x="208" y="108"/>
                    <a:pt x="238" y="108"/>
                  </a:cubicBezTo>
                  <a:close/>
                  <a:moveTo>
                    <a:pt x="526" y="108"/>
                  </a:moveTo>
                  <a:cubicBezTo>
                    <a:pt x="555" y="108"/>
                    <a:pt x="580" y="84"/>
                    <a:pt x="580" y="54"/>
                  </a:cubicBezTo>
                  <a:cubicBezTo>
                    <a:pt x="580" y="24"/>
                    <a:pt x="555" y="0"/>
                    <a:pt x="526" y="0"/>
                  </a:cubicBezTo>
                  <a:cubicBezTo>
                    <a:pt x="496" y="0"/>
                    <a:pt x="472" y="24"/>
                    <a:pt x="472" y="54"/>
                  </a:cubicBezTo>
                  <a:cubicBezTo>
                    <a:pt x="472" y="84"/>
                    <a:pt x="496" y="108"/>
                    <a:pt x="526" y="108"/>
                  </a:cubicBezTo>
                  <a:close/>
                  <a:moveTo>
                    <a:pt x="414" y="563"/>
                  </a:moveTo>
                  <a:cubicBezTo>
                    <a:pt x="414" y="328"/>
                    <a:pt x="520" y="273"/>
                    <a:pt x="525" y="270"/>
                  </a:cubicBezTo>
                  <a:cubicBezTo>
                    <a:pt x="524" y="270"/>
                    <a:pt x="524" y="270"/>
                    <a:pt x="524" y="270"/>
                  </a:cubicBezTo>
                  <a:cubicBezTo>
                    <a:pt x="510" y="208"/>
                    <a:pt x="510" y="208"/>
                    <a:pt x="510" y="208"/>
                  </a:cubicBezTo>
                  <a:cubicBezTo>
                    <a:pt x="252" y="208"/>
                    <a:pt x="252" y="208"/>
                    <a:pt x="252" y="208"/>
                  </a:cubicBezTo>
                  <a:cubicBezTo>
                    <a:pt x="252" y="273"/>
                    <a:pt x="252" y="273"/>
                    <a:pt x="252" y="273"/>
                  </a:cubicBezTo>
                  <a:cubicBezTo>
                    <a:pt x="428" y="273"/>
                    <a:pt x="428" y="273"/>
                    <a:pt x="428" y="273"/>
                  </a:cubicBezTo>
                  <a:cubicBezTo>
                    <a:pt x="389" y="325"/>
                    <a:pt x="349" y="414"/>
                    <a:pt x="349" y="563"/>
                  </a:cubicBezTo>
                  <a:lnTo>
                    <a:pt x="414" y="563"/>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23114767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p:txBody>
          <a:bodyPr/>
          <a:lstStyle/>
          <a:p>
            <a:r>
              <a:rPr lang="en-US"/>
              <a:t>Application process</a:t>
            </a:r>
          </a:p>
        </p:txBody>
      </p:sp>
      <p:sp>
        <p:nvSpPr>
          <p:cNvPr id="42" name="Text Placeholder 41">
            <a:extLst>
              <a:ext uri="{FF2B5EF4-FFF2-40B4-BE49-F238E27FC236}">
                <a16:creationId xmlns:a16="http://schemas.microsoft.com/office/drawing/2014/main" id="{4811E003-C3F7-412C-B8C5-1A648DEACD1F}"/>
              </a:ext>
            </a:extLst>
          </p:cNvPr>
          <p:cNvSpPr>
            <a:spLocks noGrp="1"/>
          </p:cNvSpPr>
          <p:nvPr>
            <p:ph type="body" sz="quarter" idx="11"/>
          </p:nvPr>
        </p:nvSpPr>
        <p:spPr/>
        <p:txBody>
          <a:bodyPr/>
          <a:lstStyle/>
          <a:p>
            <a:endParaRPr lang="en-US"/>
          </a:p>
        </p:txBody>
      </p:sp>
      <p:sp>
        <p:nvSpPr>
          <p:cNvPr id="43" name="Text Placeholder 42">
            <a:extLst>
              <a:ext uri="{FF2B5EF4-FFF2-40B4-BE49-F238E27FC236}">
                <a16:creationId xmlns:a16="http://schemas.microsoft.com/office/drawing/2014/main" id="{1B637845-F2B6-4638-A786-E6661322384E}"/>
              </a:ext>
            </a:extLst>
          </p:cNvPr>
          <p:cNvSpPr>
            <a:spLocks noGrp="1"/>
          </p:cNvSpPr>
          <p:nvPr>
            <p:ph type="body" sz="quarter" idx="12"/>
          </p:nvPr>
        </p:nvSpPr>
        <p:spPr/>
        <p:txBody>
          <a:bodyPr/>
          <a:lstStyle/>
          <a:p>
            <a:endParaRPr lang="en-US"/>
          </a:p>
        </p:txBody>
      </p:sp>
      <p:sp>
        <p:nvSpPr>
          <p:cNvPr id="44" name="Picture Placeholder 43">
            <a:extLst>
              <a:ext uri="{FF2B5EF4-FFF2-40B4-BE49-F238E27FC236}">
                <a16:creationId xmlns:a16="http://schemas.microsoft.com/office/drawing/2014/main" id="{7BE5CE20-656E-47ED-8640-716E452A9475}"/>
              </a:ext>
            </a:extLst>
          </p:cNvPr>
          <p:cNvSpPr>
            <a:spLocks noGrp="1"/>
          </p:cNvSpPr>
          <p:nvPr>
            <p:ph type="pic" sz="quarter" idx="13"/>
          </p:nvPr>
        </p:nvSpPr>
        <p:spPr>
          <a:blipFill>
            <a:blip r:embed="rId3"/>
            <a:stretch>
              <a:fillRect/>
            </a:stretch>
          </a:blipFill>
        </p:spPr>
      </p:sp>
      <p:sp>
        <p:nvSpPr>
          <p:cNvPr id="45" name="Text Placeholder 44">
            <a:extLst>
              <a:ext uri="{FF2B5EF4-FFF2-40B4-BE49-F238E27FC236}">
                <a16:creationId xmlns:a16="http://schemas.microsoft.com/office/drawing/2014/main" id="{2CF27CEC-1D8A-45C5-8FD1-0F9AC535C5F3}"/>
              </a:ext>
            </a:extLst>
          </p:cNvPr>
          <p:cNvSpPr>
            <a:spLocks noGrp="1"/>
          </p:cNvSpPr>
          <p:nvPr>
            <p:ph type="body" sz="quarter" idx="27"/>
          </p:nvPr>
        </p:nvSpPr>
        <p:spPr/>
        <p:txBody>
          <a:bodyPr/>
          <a:lstStyle/>
          <a:p>
            <a:endParaRPr lang="en-US"/>
          </a:p>
        </p:txBody>
      </p:sp>
      <p:sp>
        <p:nvSpPr>
          <p:cNvPr id="46" name="Picture Placeholder 45">
            <a:extLst>
              <a:ext uri="{FF2B5EF4-FFF2-40B4-BE49-F238E27FC236}">
                <a16:creationId xmlns:a16="http://schemas.microsoft.com/office/drawing/2014/main" id="{4917B72A-9507-4B91-9B71-10D92B7DCE08}"/>
              </a:ext>
            </a:extLst>
          </p:cNvPr>
          <p:cNvSpPr>
            <a:spLocks noGrp="1"/>
          </p:cNvSpPr>
          <p:nvPr>
            <p:ph type="pic" sz="quarter" idx="28"/>
          </p:nvPr>
        </p:nvSpPr>
        <p:spPr>
          <a:blipFill>
            <a:blip r:embed="rId3"/>
            <a:stretch>
              <a:fillRect/>
            </a:stretch>
          </a:blipFill>
        </p:spPr>
      </p:sp>
      <p:sp>
        <p:nvSpPr>
          <p:cNvPr id="47" name="Text Placeholder 46">
            <a:extLst>
              <a:ext uri="{FF2B5EF4-FFF2-40B4-BE49-F238E27FC236}">
                <a16:creationId xmlns:a16="http://schemas.microsoft.com/office/drawing/2014/main" id="{381671A7-23BA-4162-A6E8-B50DF7DAB585}"/>
              </a:ext>
            </a:extLst>
          </p:cNvPr>
          <p:cNvSpPr>
            <a:spLocks noGrp="1"/>
          </p:cNvSpPr>
          <p:nvPr>
            <p:ph type="body" sz="quarter" idx="29"/>
          </p:nvPr>
        </p:nvSpPr>
        <p:spPr/>
        <p:txBody>
          <a:bodyPr/>
          <a:lstStyle/>
          <a:p>
            <a:endParaRPr lang="en-US"/>
          </a:p>
        </p:txBody>
      </p:sp>
      <p:sp>
        <p:nvSpPr>
          <p:cNvPr id="48" name="Picture Placeholder 47">
            <a:extLst>
              <a:ext uri="{FF2B5EF4-FFF2-40B4-BE49-F238E27FC236}">
                <a16:creationId xmlns:a16="http://schemas.microsoft.com/office/drawing/2014/main" id="{FE207F56-FC1D-4A8E-A998-8F0C66CE7356}"/>
              </a:ext>
            </a:extLst>
          </p:cNvPr>
          <p:cNvSpPr>
            <a:spLocks noGrp="1"/>
          </p:cNvSpPr>
          <p:nvPr>
            <p:ph type="pic" sz="quarter" idx="30"/>
          </p:nvPr>
        </p:nvSpPr>
        <p:spPr>
          <a:blipFill>
            <a:blip r:embed="rId3"/>
            <a:stretch>
              <a:fillRect/>
            </a:stretch>
          </a:blipFill>
        </p:spPr>
      </p:sp>
      <p:sp>
        <p:nvSpPr>
          <p:cNvPr id="22" name="Text Placeholder 21"/>
          <p:cNvSpPr>
            <a:spLocks noGrp="1"/>
          </p:cNvSpPr>
          <p:nvPr>
            <p:ph type="body" sz="quarter" idx="31"/>
          </p:nvPr>
        </p:nvSpPr>
        <p:spPr/>
        <p:txBody>
          <a:bodyPr/>
          <a:lstStyle/>
          <a:p>
            <a:r>
              <a:rPr lang="en-US"/>
              <a:t>Subtitle goes here</a:t>
            </a:r>
          </a:p>
        </p:txBody>
      </p:sp>
      <p:sp>
        <p:nvSpPr>
          <p:cNvPr id="27" name="Freeform 6"/>
          <p:cNvSpPr>
            <a:spLocks noChangeAspect="1"/>
          </p:cNvSpPr>
          <p:nvPr/>
        </p:nvSpPr>
        <p:spPr bwMode="auto">
          <a:xfrm>
            <a:off x="4116000" y="3069000"/>
            <a:ext cx="162138" cy="469107"/>
          </a:xfrm>
          <a:custGeom>
            <a:avLst/>
            <a:gdLst>
              <a:gd name="T0" fmla="*/ 9 w 75"/>
              <a:gd name="T1" fmla="*/ 217 h 217"/>
              <a:gd name="T2" fmla="*/ 5 w 75"/>
              <a:gd name="T3" fmla="*/ 216 h 217"/>
              <a:gd name="T4" fmla="*/ 2 w 75"/>
              <a:gd name="T5" fmla="*/ 205 h 217"/>
              <a:gd name="T6" fmla="*/ 57 w 75"/>
              <a:gd name="T7" fmla="*/ 109 h 217"/>
              <a:gd name="T8" fmla="*/ 2 w 75"/>
              <a:gd name="T9" fmla="*/ 13 h 217"/>
              <a:gd name="T10" fmla="*/ 5 w 75"/>
              <a:gd name="T11" fmla="*/ 2 h 217"/>
              <a:gd name="T12" fmla="*/ 16 w 75"/>
              <a:gd name="T13" fmla="*/ 5 h 217"/>
              <a:gd name="T14" fmla="*/ 73 w 75"/>
              <a:gd name="T15" fmla="*/ 105 h 217"/>
              <a:gd name="T16" fmla="*/ 73 w 75"/>
              <a:gd name="T17" fmla="*/ 113 h 217"/>
              <a:gd name="T18" fmla="*/ 16 w 75"/>
              <a:gd name="T19" fmla="*/ 213 h 217"/>
              <a:gd name="T20" fmla="*/ 9 w 75"/>
              <a:gd name="T21" fmla="*/ 217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5" h="217">
                <a:moveTo>
                  <a:pt x="9" y="217"/>
                </a:moveTo>
                <a:cubicBezTo>
                  <a:pt x="8" y="217"/>
                  <a:pt x="6" y="216"/>
                  <a:pt x="5" y="216"/>
                </a:cubicBezTo>
                <a:cubicBezTo>
                  <a:pt x="1" y="213"/>
                  <a:pt x="0" y="209"/>
                  <a:pt x="2" y="205"/>
                </a:cubicBezTo>
                <a:cubicBezTo>
                  <a:pt x="57" y="109"/>
                  <a:pt x="57" y="109"/>
                  <a:pt x="57" y="109"/>
                </a:cubicBezTo>
                <a:cubicBezTo>
                  <a:pt x="2" y="13"/>
                  <a:pt x="2" y="13"/>
                  <a:pt x="2" y="13"/>
                </a:cubicBezTo>
                <a:cubicBezTo>
                  <a:pt x="0" y="9"/>
                  <a:pt x="1" y="4"/>
                  <a:pt x="5" y="2"/>
                </a:cubicBezTo>
                <a:cubicBezTo>
                  <a:pt x="8" y="0"/>
                  <a:pt x="13" y="1"/>
                  <a:pt x="16" y="5"/>
                </a:cubicBezTo>
                <a:cubicBezTo>
                  <a:pt x="73" y="105"/>
                  <a:pt x="73" y="105"/>
                  <a:pt x="73" y="105"/>
                </a:cubicBezTo>
                <a:cubicBezTo>
                  <a:pt x="75" y="108"/>
                  <a:pt x="75" y="111"/>
                  <a:pt x="73" y="113"/>
                </a:cubicBezTo>
                <a:cubicBezTo>
                  <a:pt x="16" y="213"/>
                  <a:pt x="16" y="213"/>
                  <a:pt x="16" y="213"/>
                </a:cubicBezTo>
                <a:cubicBezTo>
                  <a:pt x="14" y="215"/>
                  <a:pt x="12" y="217"/>
                  <a:pt x="9" y="217"/>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Freeform 6"/>
          <p:cNvSpPr>
            <a:spLocks noChangeAspect="1"/>
          </p:cNvSpPr>
          <p:nvPr/>
        </p:nvSpPr>
        <p:spPr bwMode="auto">
          <a:xfrm>
            <a:off x="7941000" y="3069000"/>
            <a:ext cx="162138" cy="469107"/>
          </a:xfrm>
          <a:custGeom>
            <a:avLst/>
            <a:gdLst>
              <a:gd name="T0" fmla="*/ 9 w 75"/>
              <a:gd name="T1" fmla="*/ 217 h 217"/>
              <a:gd name="T2" fmla="*/ 5 w 75"/>
              <a:gd name="T3" fmla="*/ 216 h 217"/>
              <a:gd name="T4" fmla="*/ 2 w 75"/>
              <a:gd name="T5" fmla="*/ 205 h 217"/>
              <a:gd name="T6" fmla="*/ 57 w 75"/>
              <a:gd name="T7" fmla="*/ 109 h 217"/>
              <a:gd name="T8" fmla="*/ 2 w 75"/>
              <a:gd name="T9" fmla="*/ 13 h 217"/>
              <a:gd name="T10" fmla="*/ 5 w 75"/>
              <a:gd name="T11" fmla="*/ 2 h 217"/>
              <a:gd name="T12" fmla="*/ 16 w 75"/>
              <a:gd name="T13" fmla="*/ 5 h 217"/>
              <a:gd name="T14" fmla="*/ 73 w 75"/>
              <a:gd name="T15" fmla="*/ 105 h 217"/>
              <a:gd name="T16" fmla="*/ 73 w 75"/>
              <a:gd name="T17" fmla="*/ 113 h 217"/>
              <a:gd name="T18" fmla="*/ 16 w 75"/>
              <a:gd name="T19" fmla="*/ 213 h 217"/>
              <a:gd name="T20" fmla="*/ 9 w 75"/>
              <a:gd name="T21" fmla="*/ 217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5" h="217">
                <a:moveTo>
                  <a:pt x="9" y="217"/>
                </a:moveTo>
                <a:cubicBezTo>
                  <a:pt x="8" y="217"/>
                  <a:pt x="6" y="216"/>
                  <a:pt x="5" y="216"/>
                </a:cubicBezTo>
                <a:cubicBezTo>
                  <a:pt x="1" y="213"/>
                  <a:pt x="0" y="209"/>
                  <a:pt x="2" y="205"/>
                </a:cubicBezTo>
                <a:cubicBezTo>
                  <a:pt x="57" y="109"/>
                  <a:pt x="57" y="109"/>
                  <a:pt x="57" y="109"/>
                </a:cubicBezTo>
                <a:cubicBezTo>
                  <a:pt x="2" y="13"/>
                  <a:pt x="2" y="13"/>
                  <a:pt x="2" y="13"/>
                </a:cubicBezTo>
                <a:cubicBezTo>
                  <a:pt x="0" y="9"/>
                  <a:pt x="1" y="4"/>
                  <a:pt x="5" y="2"/>
                </a:cubicBezTo>
                <a:cubicBezTo>
                  <a:pt x="8" y="0"/>
                  <a:pt x="13" y="1"/>
                  <a:pt x="16" y="5"/>
                </a:cubicBezTo>
                <a:cubicBezTo>
                  <a:pt x="73" y="105"/>
                  <a:pt x="73" y="105"/>
                  <a:pt x="73" y="105"/>
                </a:cubicBezTo>
                <a:cubicBezTo>
                  <a:pt x="75" y="108"/>
                  <a:pt x="75" y="111"/>
                  <a:pt x="73" y="113"/>
                </a:cubicBezTo>
                <a:cubicBezTo>
                  <a:pt x="16" y="213"/>
                  <a:pt x="16" y="213"/>
                  <a:pt x="16" y="213"/>
                </a:cubicBezTo>
                <a:cubicBezTo>
                  <a:pt x="14" y="215"/>
                  <a:pt x="12" y="217"/>
                  <a:pt x="9" y="217"/>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a:p>
        </p:txBody>
      </p:sp>
      <p:sp>
        <p:nvSpPr>
          <p:cNvPr id="29" name="TextBox 28"/>
          <p:cNvSpPr txBox="1"/>
          <p:nvPr/>
        </p:nvSpPr>
        <p:spPr>
          <a:xfrm>
            <a:off x="471000" y="5184000"/>
            <a:ext cx="3645000" cy="854080"/>
          </a:xfrm>
          <a:prstGeom prst="rect">
            <a:avLst/>
          </a:prstGeom>
          <a:noFill/>
        </p:spPr>
        <p:txBody>
          <a:bodyPr wrap="square" rtlCol="0">
            <a:spAutoFit/>
          </a:bodyPr>
          <a:lstStyle/>
          <a:p>
            <a:pPr algn="ctr">
              <a:lnSpc>
                <a:spcPct val="110000"/>
              </a:lnSpc>
            </a:pPr>
            <a:r>
              <a:rPr lang="en-US" sz="1500"/>
              <a:t>Lorem </a:t>
            </a:r>
            <a:r>
              <a:rPr lang="en-US" sz="1500">
                <a:solidFill>
                  <a:schemeClr val="accent5"/>
                </a:solidFill>
                <a:ea typeface="Work Sans Medium" panose="020B0706030804020204" pitchFamily="34" charset="0"/>
                <a:cs typeface="Work Sans Medium" panose="020B0706030804020204" pitchFamily="34" charset="0"/>
              </a:rPr>
              <a:t>75%</a:t>
            </a:r>
            <a:r>
              <a:rPr lang="en-US" sz="1500">
                <a:solidFill>
                  <a:schemeClr val="accent2"/>
                </a:solidFill>
                <a:ea typeface="Work Sans Medium" panose="020B0706030804020204" pitchFamily="34" charset="0"/>
                <a:cs typeface="Work Sans Medium" panose="020B0706030804020204" pitchFamily="34" charset="0"/>
              </a:rPr>
              <a:t> </a:t>
            </a:r>
            <a:r>
              <a:rPr lang="en-US" sz="1500" err="1"/>
              <a:t>etiam</a:t>
            </a:r>
            <a:r>
              <a:rPr lang="en-US" sz="1500"/>
              <a:t> cursus </a:t>
            </a:r>
            <a:r>
              <a:rPr lang="en-US" sz="1500" err="1">
                <a:solidFill>
                  <a:schemeClr val="accent5"/>
                </a:solidFill>
                <a:ea typeface="Work Sans Medium" panose="020B0706030804020204" pitchFamily="34" charset="0"/>
                <a:cs typeface="Work Sans Medium" panose="020B0706030804020204" pitchFamily="34" charset="0"/>
              </a:rPr>
              <a:t>vehicula</a:t>
            </a:r>
            <a:r>
              <a:rPr lang="en-US" sz="1500">
                <a:solidFill>
                  <a:schemeClr val="accent5"/>
                </a:solidFill>
                <a:ea typeface="Work Sans Medium" panose="020B0706030804020204" pitchFamily="34" charset="0"/>
                <a:cs typeface="Work Sans Medium" panose="020B0706030804020204" pitchFamily="34" charset="0"/>
              </a:rPr>
              <a:t> </a:t>
            </a:r>
            <a:r>
              <a:rPr lang="en-US" sz="1500" err="1">
                <a:solidFill>
                  <a:schemeClr val="accent5"/>
                </a:solidFill>
                <a:ea typeface="Work Sans Medium" panose="020B0706030804020204" pitchFamily="34" charset="0"/>
                <a:cs typeface="Work Sans Medium" panose="020B0706030804020204" pitchFamily="34" charset="0"/>
              </a:rPr>
              <a:t>nulla</a:t>
            </a:r>
            <a:r>
              <a:rPr lang="en-US" sz="1500"/>
              <a:t>, </a:t>
            </a:r>
            <a:r>
              <a:rPr lang="en-US" sz="1500" err="1"/>
              <a:t>viverra</a:t>
            </a:r>
            <a:r>
              <a:rPr lang="en-US" sz="1500"/>
              <a:t> </a:t>
            </a:r>
            <a:r>
              <a:rPr lang="en-US" sz="1500" err="1"/>
              <a:t>consectetur</a:t>
            </a:r>
            <a:r>
              <a:rPr lang="en-US" sz="1500"/>
              <a:t>. Platea </a:t>
            </a:r>
            <a:r>
              <a:rPr lang="en-US" sz="1500" err="1"/>
              <a:t>dict</a:t>
            </a:r>
            <a:r>
              <a:rPr lang="en-US" sz="1500"/>
              <a:t> </a:t>
            </a:r>
            <a:r>
              <a:rPr lang="en-US" sz="1500" err="1"/>
              <a:t>umst</a:t>
            </a:r>
            <a:r>
              <a:rPr lang="en-US" sz="1500"/>
              <a:t> </a:t>
            </a:r>
            <a:r>
              <a:rPr lang="en-US" sz="1500" err="1"/>
              <a:t>dolorem</a:t>
            </a:r>
            <a:r>
              <a:rPr lang="en-US" sz="1500"/>
              <a:t> </a:t>
            </a:r>
            <a:r>
              <a:rPr lang="en-US" sz="1500" err="1"/>
              <a:t>dolis</a:t>
            </a:r>
            <a:r>
              <a:rPr lang="en-US" sz="1500"/>
              <a:t>. </a:t>
            </a:r>
          </a:p>
        </p:txBody>
      </p:sp>
      <p:sp>
        <p:nvSpPr>
          <p:cNvPr id="30" name="TextBox 29"/>
          <p:cNvSpPr txBox="1"/>
          <p:nvPr/>
        </p:nvSpPr>
        <p:spPr>
          <a:xfrm>
            <a:off x="4071000" y="5184000"/>
            <a:ext cx="4050000" cy="854080"/>
          </a:xfrm>
          <a:prstGeom prst="rect">
            <a:avLst/>
          </a:prstGeom>
          <a:noFill/>
        </p:spPr>
        <p:txBody>
          <a:bodyPr wrap="square" rtlCol="0">
            <a:spAutoFit/>
          </a:bodyPr>
          <a:lstStyle/>
          <a:p>
            <a:pPr algn="ctr">
              <a:lnSpc>
                <a:spcPct val="110000"/>
              </a:lnSpc>
            </a:pPr>
            <a:r>
              <a:rPr lang="en-US" sz="1500"/>
              <a:t>In </a:t>
            </a:r>
            <a:r>
              <a:rPr lang="en-US" sz="1500" err="1"/>
              <a:t>tiam</a:t>
            </a:r>
            <a:r>
              <a:rPr lang="en-US" sz="1500"/>
              <a:t> cursus </a:t>
            </a:r>
            <a:r>
              <a:rPr lang="en-US" sz="1500" err="1">
                <a:solidFill>
                  <a:schemeClr val="accent5"/>
                </a:solidFill>
                <a:ea typeface="Work Sans Medium" panose="020B0706030804020204" pitchFamily="34" charset="0"/>
                <a:cs typeface="Work Sans Medium" panose="020B0706030804020204" pitchFamily="34" charset="0"/>
              </a:rPr>
              <a:t>vehicula</a:t>
            </a:r>
            <a:r>
              <a:rPr lang="en-US" sz="1500">
                <a:solidFill>
                  <a:schemeClr val="accent5"/>
                </a:solidFill>
                <a:ea typeface="Work Sans Medium" panose="020B0706030804020204" pitchFamily="34" charset="0"/>
                <a:cs typeface="Work Sans Medium" panose="020B0706030804020204" pitchFamily="34" charset="0"/>
              </a:rPr>
              <a:t> </a:t>
            </a:r>
            <a:r>
              <a:rPr lang="en-US" sz="1500" err="1">
                <a:solidFill>
                  <a:schemeClr val="accent5"/>
                </a:solidFill>
                <a:ea typeface="Work Sans Medium" panose="020B0706030804020204" pitchFamily="34" charset="0"/>
                <a:cs typeface="Work Sans Medium" panose="020B0706030804020204" pitchFamily="34" charset="0"/>
              </a:rPr>
              <a:t>nulla</a:t>
            </a:r>
            <a:r>
              <a:rPr lang="en-US" sz="1500">
                <a:solidFill>
                  <a:schemeClr val="accent5"/>
                </a:solidFill>
                <a:ea typeface="Work Sans Medium" panose="020B0706030804020204" pitchFamily="34" charset="0"/>
                <a:cs typeface="Work Sans Medium" panose="020B0706030804020204" pitchFamily="34" charset="0"/>
              </a:rPr>
              <a:t> 50%</a:t>
            </a:r>
            <a:r>
              <a:rPr lang="en-US" sz="1500">
                <a:solidFill>
                  <a:schemeClr val="accent2"/>
                </a:solidFill>
                <a:ea typeface="Work Sans Medium" panose="020B0706030804020204" pitchFamily="34" charset="0"/>
                <a:cs typeface="Work Sans Medium" panose="020B0706030804020204" pitchFamily="34" charset="0"/>
              </a:rPr>
              <a:t>, </a:t>
            </a:r>
          </a:p>
          <a:p>
            <a:pPr algn="ctr">
              <a:lnSpc>
                <a:spcPct val="110000"/>
              </a:lnSpc>
            </a:pPr>
            <a:r>
              <a:rPr lang="en-US" sz="1500" err="1"/>
              <a:t>viverra</a:t>
            </a:r>
            <a:r>
              <a:rPr lang="en-US" sz="1500"/>
              <a:t> </a:t>
            </a:r>
            <a:r>
              <a:rPr lang="en-US" sz="1500" err="1"/>
              <a:t>consectetur</a:t>
            </a:r>
            <a:r>
              <a:rPr lang="en-US" sz="1500"/>
              <a:t>. Platea </a:t>
            </a:r>
            <a:r>
              <a:rPr lang="en-US" sz="1500" err="1"/>
              <a:t>dict</a:t>
            </a:r>
            <a:r>
              <a:rPr lang="en-US" sz="1500"/>
              <a:t> </a:t>
            </a:r>
            <a:r>
              <a:rPr lang="en-US" sz="1500" err="1"/>
              <a:t>umst</a:t>
            </a:r>
            <a:r>
              <a:rPr lang="en-US" sz="1500"/>
              <a:t> </a:t>
            </a:r>
            <a:r>
              <a:rPr lang="en-US" sz="1500" err="1"/>
              <a:t>dolorem</a:t>
            </a:r>
            <a:r>
              <a:rPr lang="en-US" sz="1500"/>
              <a:t> </a:t>
            </a:r>
            <a:r>
              <a:rPr lang="en-US" sz="1500" err="1"/>
              <a:t>dolis</a:t>
            </a:r>
            <a:r>
              <a:rPr lang="en-US" sz="1500"/>
              <a:t>. </a:t>
            </a:r>
          </a:p>
        </p:txBody>
      </p:sp>
      <p:sp>
        <p:nvSpPr>
          <p:cNvPr id="31" name="TextBox 30"/>
          <p:cNvSpPr txBox="1"/>
          <p:nvPr/>
        </p:nvSpPr>
        <p:spPr>
          <a:xfrm>
            <a:off x="7986000" y="5184000"/>
            <a:ext cx="3870000" cy="854080"/>
          </a:xfrm>
          <a:prstGeom prst="rect">
            <a:avLst/>
          </a:prstGeom>
          <a:noFill/>
        </p:spPr>
        <p:txBody>
          <a:bodyPr wrap="square" rtlCol="0">
            <a:spAutoFit/>
          </a:bodyPr>
          <a:lstStyle/>
          <a:p>
            <a:pPr algn="ctr">
              <a:lnSpc>
                <a:spcPct val="110000"/>
              </a:lnSpc>
            </a:pPr>
            <a:r>
              <a:rPr lang="en-US" sz="1500"/>
              <a:t>In </a:t>
            </a:r>
            <a:r>
              <a:rPr lang="en-US" sz="1500" err="1"/>
              <a:t>hac</a:t>
            </a:r>
            <a:r>
              <a:rPr lang="en-US" sz="1500"/>
              <a:t> </a:t>
            </a:r>
            <a:r>
              <a:rPr lang="en-US" sz="1500">
                <a:solidFill>
                  <a:schemeClr val="accent5"/>
                </a:solidFill>
                <a:ea typeface="Work Sans Medium" panose="020B0706030804020204" pitchFamily="34" charset="0"/>
                <a:cs typeface="Work Sans Medium" panose="020B0706030804020204" pitchFamily="34" charset="0"/>
              </a:rPr>
              <a:t>25% </a:t>
            </a:r>
            <a:r>
              <a:rPr lang="en-US" sz="1500" err="1">
                <a:solidFill>
                  <a:schemeClr val="accent5"/>
                </a:solidFill>
                <a:ea typeface="Work Sans Medium" panose="020B0706030804020204" pitchFamily="34" charset="0"/>
                <a:cs typeface="Work Sans Medium" panose="020B0706030804020204" pitchFamily="34" charset="0"/>
              </a:rPr>
              <a:t>habitasse</a:t>
            </a:r>
            <a:r>
              <a:rPr lang="en-US" sz="1500">
                <a:solidFill>
                  <a:schemeClr val="accent5"/>
                </a:solidFill>
                <a:ea typeface="Work Sans Medium" panose="020B0706030804020204" pitchFamily="34" charset="0"/>
                <a:cs typeface="Work Sans Medium" panose="020B0706030804020204" pitchFamily="34" charset="0"/>
              </a:rPr>
              <a:t> </a:t>
            </a:r>
            <a:r>
              <a:rPr lang="en-US" sz="1500" err="1"/>
              <a:t>platea</a:t>
            </a:r>
            <a:r>
              <a:rPr lang="en-US" sz="1500"/>
              <a:t> </a:t>
            </a:r>
            <a:r>
              <a:rPr lang="en-US" sz="1500" err="1"/>
              <a:t>dict</a:t>
            </a:r>
            <a:r>
              <a:rPr lang="en-US" sz="1500"/>
              <a:t> </a:t>
            </a:r>
            <a:r>
              <a:rPr lang="en-US" sz="1500" err="1"/>
              <a:t>umst</a:t>
            </a:r>
            <a:r>
              <a:rPr lang="en-US" sz="1500"/>
              <a:t> </a:t>
            </a:r>
            <a:r>
              <a:rPr lang="en-US" sz="1500" err="1"/>
              <a:t>dolorem</a:t>
            </a:r>
            <a:r>
              <a:rPr lang="en-US" sz="1500"/>
              <a:t> </a:t>
            </a:r>
            <a:r>
              <a:rPr lang="en-US" sz="1500" err="1"/>
              <a:t>dolis</a:t>
            </a:r>
            <a:r>
              <a:rPr lang="en-US" sz="1500"/>
              <a:t>. </a:t>
            </a:r>
            <a:r>
              <a:rPr lang="en-US" sz="1500" err="1"/>
              <a:t>Aliquam</a:t>
            </a:r>
            <a:r>
              <a:rPr lang="en-US" sz="1500"/>
              <a:t>. Platea </a:t>
            </a:r>
            <a:r>
              <a:rPr lang="en-US" sz="1500" err="1"/>
              <a:t>dict</a:t>
            </a:r>
            <a:r>
              <a:rPr lang="en-US" sz="1500"/>
              <a:t> </a:t>
            </a:r>
          </a:p>
          <a:p>
            <a:pPr algn="ctr">
              <a:lnSpc>
                <a:spcPct val="110000"/>
              </a:lnSpc>
            </a:pPr>
            <a:r>
              <a:rPr lang="en-US" sz="1500" err="1"/>
              <a:t>umst</a:t>
            </a:r>
            <a:r>
              <a:rPr lang="en-US" sz="1500"/>
              <a:t> </a:t>
            </a:r>
            <a:r>
              <a:rPr lang="en-US" sz="1500" err="1"/>
              <a:t>dolorem</a:t>
            </a:r>
            <a:r>
              <a:rPr lang="en-US" sz="1500"/>
              <a:t> </a:t>
            </a:r>
            <a:r>
              <a:rPr lang="en-US" sz="1500" err="1"/>
              <a:t>dolis</a:t>
            </a:r>
            <a:r>
              <a:rPr lang="en-US" sz="1500"/>
              <a:t>.</a:t>
            </a:r>
          </a:p>
        </p:txBody>
      </p:sp>
      <p:sp>
        <p:nvSpPr>
          <p:cNvPr id="49" name="Slide Number Placeholder 48">
            <a:extLst>
              <a:ext uri="{FF2B5EF4-FFF2-40B4-BE49-F238E27FC236}">
                <a16:creationId xmlns:a16="http://schemas.microsoft.com/office/drawing/2014/main" id="{F4C63A13-D8B3-4FD1-A3A9-911F5EBF83E0}"/>
              </a:ext>
            </a:extLst>
          </p:cNvPr>
          <p:cNvSpPr>
            <a:spLocks noGrp="1"/>
          </p:cNvSpPr>
          <p:nvPr>
            <p:ph type="sldNum" sz="quarter" idx="10"/>
          </p:nvPr>
        </p:nvSpPr>
        <p:spPr/>
        <p:txBody>
          <a:bodyPr/>
          <a:lstStyle/>
          <a:p>
            <a:fld id="{4E6DB2D9-BBD8-435B-B34A-9B8472CE273E}" type="slidenum">
              <a:rPr lang="en-US" smtClean="0"/>
              <a:pPr/>
              <a:t>77</a:t>
            </a:fld>
            <a:endParaRPr lang="en-US"/>
          </a:p>
        </p:txBody>
      </p:sp>
      <p:sp>
        <p:nvSpPr>
          <p:cNvPr id="50" name="Date Placeholder 49">
            <a:extLst>
              <a:ext uri="{FF2B5EF4-FFF2-40B4-BE49-F238E27FC236}">
                <a16:creationId xmlns:a16="http://schemas.microsoft.com/office/drawing/2014/main" id="{6BB8CA7B-EF47-4913-AE54-00894ED022ED}"/>
              </a:ext>
            </a:extLst>
          </p:cNvPr>
          <p:cNvSpPr>
            <a:spLocks noGrp="1"/>
          </p:cNvSpPr>
          <p:nvPr>
            <p:ph type="dt" sz="half" idx="32"/>
          </p:nvPr>
        </p:nvSpPr>
        <p:spPr/>
        <p:txBody>
          <a:bodyPr/>
          <a:lstStyle/>
          <a:p>
            <a:fld id="{4A298146-F5D7-49E7-B4D9-0DEEA6F4F824}" type="datetime1">
              <a:rPr lang="en-US" smtClean="0"/>
              <a:t>7/24/2019</a:t>
            </a:fld>
            <a:endParaRPr lang="en-US"/>
          </a:p>
        </p:txBody>
      </p:sp>
    </p:spTree>
    <p:extLst>
      <p:ext uri="{BB962C8B-B14F-4D97-AF65-F5344CB8AC3E}">
        <p14:creationId xmlns:p14="http://schemas.microsoft.com/office/powerpoint/2010/main" val="118733353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Picture Placeholder 37">
            <a:extLst>
              <a:ext uri="{FF2B5EF4-FFF2-40B4-BE49-F238E27FC236}">
                <a16:creationId xmlns:a16="http://schemas.microsoft.com/office/drawing/2014/main" id="{BEAE25FD-930E-4874-ADEE-3C7A29477E1B}"/>
              </a:ext>
            </a:extLst>
          </p:cNvPr>
          <p:cNvSpPr>
            <a:spLocks noGrp="1"/>
          </p:cNvSpPr>
          <p:nvPr>
            <p:ph type="pic" sz="quarter" idx="16"/>
          </p:nvPr>
        </p:nvSpPr>
        <p:spPr>
          <a:blipFill>
            <a:blip r:embed="rId3"/>
            <a:stretch>
              <a:fillRect/>
            </a:stretch>
          </a:blipFill>
        </p:spPr>
      </p:sp>
      <p:sp>
        <p:nvSpPr>
          <p:cNvPr id="6" name="Title 5"/>
          <p:cNvSpPr>
            <a:spLocks noGrp="1"/>
          </p:cNvSpPr>
          <p:nvPr>
            <p:ph type="title"/>
          </p:nvPr>
        </p:nvSpPr>
        <p:spPr/>
        <p:txBody>
          <a:bodyPr/>
          <a:lstStyle/>
          <a:p>
            <a:r>
              <a:rPr lang="en-US"/>
              <a:t>Mobile 2</a:t>
            </a:r>
          </a:p>
        </p:txBody>
      </p:sp>
      <p:sp>
        <p:nvSpPr>
          <p:cNvPr id="28" name="Text Placeholder 27"/>
          <p:cNvSpPr>
            <a:spLocks noGrp="1"/>
          </p:cNvSpPr>
          <p:nvPr>
            <p:ph type="body" sz="quarter" idx="19"/>
          </p:nvPr>
        </p:nvSpPr>
        <p:spPr/>
        <p:txBody>
          <a:bodyPr/>
          <a:lstStyle/>
          <a:p>
            <a:r>
              <a:rPr lang="en-US"/>
              <a:t>Subtitle goes here</a:t>
            </a:r>
          </a:p>
        </p:txBody>
      </p:sp>
      <p:sp>
        <p:nvSpPr>
          <p:cNvPr id="37" name="Text Placeholder 36">
            <a:extLst>
              <a:ext uri="{FF2B5EF4-FFF2-40B4-BE49-F238E27FC236}">
                <a16:creationId xmlns:a16="http://schemas.microsoft.com/office/drawing/2014/main" id="{0BDF4877-B394-4D0E-828D-7BE623873441}"/>
              </a:ext>
            </a:extLst>
          </p:cNvPr>
          <p:cNvSpPr>
            <a:spLocks noGrp="1"/>
          </p:cNvSpPr>
          <p:nvPr>
            <p:ph type="body" sz="quarter" idx="15"/>
          </p:nvPr>
        </p:nvSpPr>
        <p:spPr/>
        <p:txBody>
          <a:bodyPr>
            <a:normAutofit fontScale="25000" lnSpcReduction="20000"/>
          </a:bodyPr>
          <a:lstStyle/>
          <a:p>
            <a:endParaRPr lang="en-US"/>
          </a:p>
        </p:txBody>
      </p:sp>
      <p:sp>
        <p:nvSpPr>
          <p:cNvPr id="8" name="TextBox 7"/>
          <p:cNvSpPr txBox="1"/>
          <p:nvPr/>
        </p:nvSpPr>
        <p:spPr>
          <a:xfrm>
            <a:off x="537459" y="1583417"/>
            <a:ext cx="5444241" cy="400110"/>
          </a:xfrm>
          <a:prstGeom prst="rect">
            <a:avLst/>
          </a:prstGeom>
          <a:noFill/>
        </p:spPr>
        <p:txBody>
          <a:bodyPr wrap="square" rtlCol="0">
            <a:spAutoFit/>
          </a:bodyPr>
          <a:lstStyle/>
          <a:p>
            <a:r>
              <a:rPr lang="en-US" sz="2000">
                <a:latin typeface="Work Sans Medium" panose="020B0706030804020204" pitchFamily="34" charset="0"/>
                <a:ea typeface="Work Sans Medium" panose="020B0706030804020204" pitchFamily="34" charset="0"/>
                <a:cs typeface="Work Sans Medium" panose="020B0706030804020204" pitchFamily="34" charset="0"/>
              </a:rPr>
              <a:t>Example Section Title</a:t>
            </a:r>
          </a:p>
        </p:txBody>
      </p:sp>
      <p:sp>
        <p:nvSpPr>
          <p:cNvPr id="10" name="TextBox 9"/>
          <p:cNvSpPr txBox="1"/>
          <p:nvPr/>
        </p:nvSpPr>
        <p:spPr>
          <a:xfrm>
            <a:off x="561000" y="2034000"/>
            <a:ext cx="5400000" cy="707501"/>
          </a:xfrm>
          <a:prstGeom prst="rect">
            <a:avLst/>
          </a:prstGeom>
          <a:noFill/>
        </p:spPr>
        <p:txBody>
          <a:bodyPr wrap="square" rtlCol="0">
            <a:spAutoFit/>
          </a:bodyPr>
          <a:lstStyle/>
          <a:p>
            <a:pPr>
              <a:lnSpc>
                <a:spcPct val="140000"/>
              </a:lnSpc>
            </a:pPr>
            <a:r>
              <a:rPr lang="en-US" sz="1500">
                <a:solidFill>
                  <a:schemeClr val="tx2"/>
                </a:solidFill>
                <a:ea typeface="Work Sans Medium" panose="020B0706030804020204" pitchFamily="34" charset="0"/>
                <a:cs typeface="Work Sans Medium" panose="020B0706030804020204" pitchFamily="34" charset="0"/>
              </a:rPr>
              <a:t>Lorem ipsum dolor sit </a:t>
            </a:r>
            <a:r>
              <a:rPr lang="en-US" sz="1500" err="1">
                <a:solidFill>
                  <a:schemeClr val="tx2"/>
                </a:solidFill>
                <a:ea typeface="Work Sans Medium" panose="020B0706030804020204" pitchFamily="34" charset="0"/>
                <a:cs typeface="Work Sans Medium" panose="020B0706030804020204" pitchFamily="34" charset="0"/>
              </a:rPr>
              <a:t>amet</a:t>
            </a:r>
            <a:r>
              <a:rPr lang="en-US" sz="1500">
                <a:solidFill>
                  <a:schemeClr val="tx2"/>
                </a:solidFill>
                <a:ea typeface="Work Sans Medium" panose="020B0706030804020204" pitchFamily="34" charset="0"/>
                <a:cs typeface="Work Sans Medium" panose="020B0706030804020204" pitchFamily="34" charset="0"/>
              </a:rPr>
              <a:t>, </a:t>
            </a:r>
            <a:r>
              <a:rPr lang="en-US" sz="1500" err="1">
                <a:solidFill>
                  <a:schemeClr val="tx2"/>
                </a:solidFill>
                <a:ea typeface="Work Sans Medium" panose="020B0706030804020204" pitchFamily="34" charset="0"/>
                <a:cs typeface="Work Sans Medium" panose="020B0706030804020204" pitchFamily="34" charset="0"/>
              </a:rPr>
              <a:t>consectetuer</a:t>
            </a:r>
            <a:r>
              <a:rPr lang="en-US" sz="1500">
                <a:solidFill>
                  <a:schemeClr val="tx2"/>
                </a:solidFill>
                <a:ea typeface="Work Sans Medium" panose="020B0706030804020204" pitchFamily="34" charset="0"/>
                <a:cs typeface="Work Sans Medium" panose="020B0706030804020204" pitchFamily="34" charset="0"/>
              </a:rPr>
              <a:t> </a:t>
            </a:r>
            <a:r>
              <a:rPr lang="en-US" sz="1500" err="1">
                <a:solidFill>
                  <a:schemeClr val="tx2"/>
                </a:solidFill>
                <a:ea typeface="Work Sans Medium" panose="020B0706030804020204" pitchFamily="34" charset="0"/>
                <a:cs typeface="Work Sans Medium" panose="020B0706030804020204" pitchFamily="34" charset="0"/>
              </a:rPr>
              <a:t>adipiscing</a:t>
            </a:r>
            <a:r>
              <a:rPr lang="en-US" sz="1500">
                <a:solidFill>
                  <a:schemeClr val="tx2"/>
                </a:solidFill>
                <a:ea typeface="Work Sans Medium" panose="020B0706030804020204" pitchFamily="34" charset="0"/>
                <a:cs typeface="Work Sans Medium" panose="020B0706030804020204" pitchFamily="34" charset="0"/>
              </a:rPr>
              <a:t> </a:t>
            </a:r>
            <a:r>
              <a:rPr lang="en-US" sz="1500" err="1">
                <a:solidFill>
                  <a:schemeClr val="tx2"/>
                </a:solidFill>
                <a:ea typeface="Work Sans Medium" panose="020B0706030804020204" pitchFamily="34" charset="0"/>
                <a:cs typeface="Work Sans Medium" panose="020B0706030804020204" pitchFamily="34" charset="0"/>
              </a:rPr>
              <a:t>elit</a:t>
            </a:r>
            <a:r>
              <a:rPr lang="en-US" sz="1500">
                <a:solidFill>
                  <a:schemeClr val="tx2"/>
                </a:solidFill>
                <a:ea typeface="Work Sans Medium" panose="020B0706030804020204" pitchFamily="34" charset="0"/>
                <a:cs typeface="Work Sans Medium" panose="020B0706030804020204" pitchFamily="34" charset="0"/>
              </a:rPr>
              <a:t>, sed diam </a:t>
            </a:r>
            <a:r>
              <a:rPr lang="en-US" sz="1500" err="1">
                <a:solidFill>
                  <a:schemeClr val="tx2"/>
                </a:solidFill>
                <a:ea typeface="Work Sans Medium" panose="020B0706030804020204" pitchFamily="34" charset="0"/>
                <a:cs typeface="Work Sans Medium" panose="020B0706030804020204" pitchFamily="34" charset="0"/>
              </a:rPr>
              <a:t>nonummy</a:t>
            </a:r>
            <a:r>
              <a:rPr lang="en-US" sz="1500">
                <a:solidFill>
                  <a:schemeClr val="tx2"/>
                </a:solidFill>
                <a:ea typeface="Work Sans Medium" panose="020B0706030804020204" pitchFamily="34" charset="0"/>
                <a:cs typeface="Work Sans Medium" panose="020B0706030804020204" pitchFamily="34" charset="0"/>
              </a:rPr>
              <a:t> </a:t>
            </a:r>
            <a:r>
              <a:rPr lang="en-US" sz="1500" err="1">
                <a:solidFill>
                  <a:schemeClr val="tx2"/>
                </a:solidFill>
                <a:ea typeface="Work Sans Medium" panose="020B0706030804020204" pitchFamily="34" charset="0"/>
                <a:cs typeface="Work Sans Medium" panose="020B0706030804020204" pitchFamily="34" charset="0"/>
              </a:rPr>
              <a:t>nibh</a:t>
            </a:r>
            <a:r>
              <a:rPr lang="en-US" sz="1500">
                <a:solidFill>
                  <a:schemeClr val="tx2"/>
                </a:solidFill>
                <a:ea typeface="Work Sans Medium" panose="020B0706030804020204" pitchFamily="34" charset="0"/>
                <a:cs typeface="Work Sans Medium" panose="020B0706030804020204" pitchFamily="34" charset="0"/>
              </a:rPr>
              <a:t> </a:t>
            </a:r>
            <a:r>
              <a:rPr lang="en-US" sz="1500" err="1">
                <a:solidFill>
                  <a:schemeClr val="tx2"/>
                </a:solidFill>
                <a:ea typeface="Work Sans Medium" panose="020B0706030804020204" pitchFamily="34" charset="0"/>
                <a:cs typeface="Work Sans Medium" panose="020B0706030804020204" pitchFamily="34" charset="0"/>
              </a:rPr>
              <a:t>euismod</a:t>
            </a:r>
            <a:r>
              <a:rPr lang="en-US" sz="1500">
                <a:solidFill>
                  <a:schemeClr val="tx2"/>
                </a:solidFill>
                <a:ea typeface="Work Sans Medium" panose="020B0706030804020204" pitchFamily="34" charset="0"/>
                <a:cs typeface="Work Sans Medium" panose="020B0706030804020204" pitchFamily="34" charset="0"/>
              </a:rPr>
              <a:t> </a:t>
            </a:r>
            <a:r>
              <a:rPr lang="en-US" sz="1500" err="1">
                <a:solidFill>
                  <a:schemeClr val="tx2"/>
                </a:solidFill>
                <a:ea typeface="Work Sans Medium" panose="020B0706030804020204" pitchFamily="34" charset="0"/>
                <a:cs typeface="Work Sans Medium" panose="020B0706030804020204" pitchFamily="34" charset="0"/>
              </a:rPr>
              <a:t>tincidunt</a:t>
            </a:r>
            <a:r>
              <a:rPr lang="en-US" sz="1500">
                <a:solidFill>
                  <a:schemeClr val="tx2"/>
                </a:solidFill>
                <a:ea typeface="Work Sans Medium" panose="020B0706030804020204" pitchFamily="34" charset="0"/>
                <a:cs typeface="Work Sans Medium" panose="020B0706030804020204" pitchFamily="34" charset="0"/>
              </a:rPr>
              <a:t>.</a:t>
            </a:r>
          </a:p>
        </p:txBody>
      </p:sp>
      <p:sp>
        <p:nvSpPr>
          <p:cNvPr id="11" name="TextBox 10"/>
          <p:cNvSpPr txBox="1"/>
          <p:nvPr/>
        </p:nvSpPr>
        <p:spPr>
          <a:xfrm>
            <a:off x="1821000" y="3294000"/>
            <a:ext cx="4185000" cy="707501"/>
          </a:xfrm>
          <a:prstGeom prst="rect">
            <a:avLst/>
          </a:prstGeom>
          <a:noFill/>
        </p:spPr>
        <p:txBody>
          <a:bodyPr wrap="square" rtlCol="0">
            <a:spAutoFit/>
          </a:bodyPr>
          <a:lstStyle/>
          <a:p>
            <a:pPr>
              <a:lnSpc>
                <a:spcPct val="140000"/>
              </a:lnSpc>
            </a:pPr>
            <a:r>
              <a:rPr lang="en-US" sz="1500">
                <a:solidFill>
                  <a:schemeClr val="tx2"/>
                </a:solidFill>
                <a:ea typeface="Work Sans Medium" panose="020B0706030804020204" pitchFamily="34" charset="0"/>
                <a:cs typeface="Work Sans Medium" panose="020B0706030804020204" pitchFamily="34" charset="0"/>
              </a:rPr>
              <a:t>Lorem ipsum dolor sit </a:t>
            </a:r>
            <a:r>
              <a:rPr lang="en-US" sz="1500" err="1">
                <a:solidFill>
                  <a:schemeClr val="tx2"/>
                </a:solidFill>
                <a:ea typeface="Work Sans Medium" panose="020B0706030804020204" pitchFamily="34" charset="0"/>
                <a:cs typeface="Work Sans Medium" panose="020B0706030804020204" pitchFamily="34" charset="0"/>
              </a:rPr>
              <a:t>amet</a:t>
            </a:r>
            <a:r>
              <a:rPr lang="en-US" sz="1500">
                <a:solidFill>
                  <a:schemeClr val="tx2"/>
                </a:solidFill>
                <a:ea typeface="Work Sans Medium" panose="020B0706030804020204" pitchFamily="34" charset="0"/>
                <a:cs typeface="Work Sans Medium" panose="020B0706030804020204" pitchFamily="34" charset="0"/>
              </a:rPr>
              <a:t>, </a:t>
            </a:r>
            <a:r>
              <a:rPr lang="en-US" sz="1500" err="1">
                <a:solidFill>
                  <a:schemeClr val="tx2"/>
                </a:solidFill>
                <a:ea typeface="Work Sans Medium" panose="020B0706030804020204" pitchFamily="34" charset="0"/>
                <a:cs typeface="Work Sans Medium" panose="020B0706030804020204" pitchFamily="34" charset="0"/>
              </a:rPr>
              <a:t>consectetuer</a:t>
            </a:r>
            <a:r>
              <a:rPr lang="en-US" sz="1500">
                <a:solidFill>
                  <a:schemeClr val="tx2"/>
                </a:solidFill>
                <a:ea typeface="Work Sans Medium" panose="020B0706030804020204" pitchFamily="34" charset="0"/>
                <a:cs typeface="Work Sans Medium" panose="020B0706030804020204" pitchFamily="34" charset="0"/>
              </a:rPr>
              <a:t> </a:t>
            </a:r>
            <a:r>
              <a:rPr lang="en-US" sz="1500" err="1">
                <a:solidFill>
                  <a:schemeClr val="tx2"/>
                </a:solidFill>
                <a:ea typeface="Work Sans Medium" panose="020B0706030804020204" pitchFamily="34" charset="0"/>
                <a:cs typeface="Work Sans Medium" panose="020B0706030804020204" pitchFamily="34" charset="0"/>
              </a:rPr>
              <a:t>adipiscing</a:t>
            </a:r>
            <a:r>
              <a:rPr lang="en-US" sz="1500">
                <a:solidFill>
                  <a:schemeClr val="tx2"/>
                </a:solidFill>
                <a:ea typeface="Work Sans Medium" panose="020B0706030804020204" pitchFamily="34" charset="0"/>
                <a:cs typeface="Work Sans Medium" panose="020B0706030804020204" pitchFamily="34" charset="0"/>
              </a:rPr>
              <a:t> </a:t>
            </a:r>
            <a:r>
              <a:rPr lang="en-US" sz="1500" err="1">
                <a:solidFill>
                  <a:schemeClr val="tx2"/>
                </a:solidFill>
                <a:ea typeface="Work Sans Medium" panose="020B0706030804020204" pitchFamily="34" charset="0"/>
                <a:cs typeface="Work Sans Medium" panose="020B0706030804020204" pitchFamily="34" charset="0"/>
              </a:rPr>
              <a:t>elit</a:t>
            </a:r>
            <a:r>
              <a:rPr lang="en-US" sz="1500">
                <a:solidFill>
                  <a:schemeClr val="tx2"/>
                </a:solidFill>
                <a:ea typeface="Work Sans Medium" panose="020B0706030804020204" pitchFamily="34" charset="0"/>
                <a:cs typeface="Work Sans Medium" panose="020B0706030804020204" pitchFamily="34" charset="0"/>
              </a:rPr>
              <a:t>, sed diam </a:t>
            </a:r>
            <a:r>
              <a:rPr lang="en-US" sz="1500" err="1">
                <a:solidFill>
                  <a:schemeClr val="tx2"/>
                </a:solidFill>
                <a:ea typeface="Work Sans Medium" panose="020B0706030804020204" pitchFamily="34" charset="0"/>
                <a:cs typeface="Work Sans Medium" panose="020B0706030804020204" pitchFamily="34" charset="0"/>
              </a:rPr>
              <a:t>nonummy</a:t>
            </a:r>
            <a:endParaRPr lang="en-US" sz="1500">
              <a:solidFill>
                <a:schemeClr val="tx2"/>
              </a:solidFill>
              <a:ea typeface="Work Sans Medium" panose="020B0706030804020204" pitchFamily="34" charset="0"/>
              <a:cs typeface="Work Sans Medium" panose="020B0706030804020204" pitchFamily="34" charset="0"/>
            </a:endParaRPr>
          </a:p>
        </p:txBody>
      </p:sp>
      <p:sp>
        <p:nvSpPr>
          <p:cNvPr id="12" name="TextBox 11"/>
          <p:cNvSpPr txBox="1"/>
          <p:nvPr/>
        </p:nvSpPr>
        <p:spPr>
          <a:xfrm>
            <a:off x="1821000" y="4239000"/>
            <a:ext cx="4185000" cy="707501"/>
          </a:xfrm>
          <a:prstGeom prst="rect">
            <a:avLst/>
          </a:prstGeom>
          <a:noFill/>
        </p:spPr>
        <p:txBody>
          <a:bodyPr wrap="square" rtlCol="0">
            <a:spAutoFit/>
          </a:bodyPr>
          <a:lstStyle/>
          <a:p>
            <a:pPr>
              <a:lnSpc>
                <a:spcPct val="140000"/>
              </a:lnSpc>
            </a:pPr>
            <a:r>
              <a:rPr lang="en-US" sz="1500">
                <a:solidFill>
                  <a:schemeClr val="tx2"/>
                </a:solidFill>
                <a:ea typeface="Work Sans Medium" panose="020B0706030804020204" pitchFamily="34" charset="0"/>
                <a:cs typeface="Work Sans Medium" panose="020B0706030804020204" pitchFamily="34" charset="0"/>
              </a:rPr>
              <a:t>Lorem ipsum dolor sit </a:t>
            </a:r>
            <a:r>
              <a:rPr lang="en-US" sz="1500" err="1">
                <a:solidFill>
                  <a:schemeClr val="tx2"/>
                </a:solidFill>
                <a:ea typeface="Work Sans Medium" panose="020B0706030804020204" pitchFamily="34" charset="0"/>
                <a:cs typeface="Work Sans Medium" panose="020B0706030804020204" pitchFamily="34" charset="0"/>
              </a:rPr>
              <a:t>amet</a:t>
            </a:r>
            <a:r>
              <a:rPr lang="en-US" sz="1500">
                <a:solidFill>
                  <a:schemeClr val="tx2"/>
                </a:solidFill>
                <a:ea typeface="Work Sans Medium" panose="020B0706030804020204" pitchFamily="34" charset="0"/>
                <a:cs typeface="Work Sans Medium" panose="020B0706030804020204" pitchFamily="34" charset="0"/>
              </a:rPr>
              <a:t>, </a:t>
            </a:r>
            <a:r>
              <a:rPr lang="en-US" sz="1500" err="1">
                <a:solidFill>
                  <a:schemeClr val="tx2"/>
                </a:solidFill>
                <a:ea typeface="Work Sans Medium" panose="020B0706030804020204" pitchFamily="34" charset="0"/>
                <a:cs typeface="Work Sans Medium" panose="020B0706030804020204" pitchFamily="34" charset="0"/>
              </a:rPr>
              <a:t>consectetuer</a:t>
            </a:r>
            <a:r>
              <a:rPr lang="en-US" sz="1500">
                <a:solidFill>
                  <a:schemeClr val="tx2"/>
                </a:solidFill>
                <a:ea typeface="Work Sans Medium" panose="020B0706030804020204" pitchFamily="34" charset="0"/>
                <a:cs typeface="Work Sans Medium" panose="020B0706030804020204" pitchFamily="34" charset="0"/>
              </a:rPr>
              <a:t> </a:t>
            </a:r>
            <a:r>
              <a:rPr lang="en-US" sz="1500" err="1">
                <a:solidFill>
                  <a:schemeClr val="tx2"/>
                </a:solidFill>
                <a:ea typeface="Work Sans Medium" panose="020B0706030804020204" pitchFamily="34" charset="0"/>
                <a:cs typeface="Work Sans Medium" panose="020B0706030804020204" pitchFamily="34" charset="0"/>
              </a:rPr>
              <a:t>adipiscing</a:t>
            </a:r>
            <a:r>
              <a:rPr lang="en-US" sz="1500">
                <a:solidFill>
                  <a:schemeClr val="tx2"/>
                </a:solidFill>
                <a:ea typeface="Work Sans Medium" panose="020B0706030804020204" pitchFamily="34" charset="0"/>
                <a:cs typeface="Work Sans Medium" panose="020B0706030804020204" pitchFamily="34" charset="0"/>
              </a:rPr>
              <a:t> </a:t>
            </a:r>
            <a:r>
              <a:rPr lang="en-US" sz="1500" err="1">
                <a:solidFill>
                  <a:schemeClr val="tx2"/>
                </a:solidFill>
                <a:ea typeface="Work Sans Medium" panose="020B0706030804020204" pitchFamily="34" charset="0"/>
                <a:cs typeface="Work Sans Medium" panose="020B0706030804020204" pitchFamily="34" charset="0"/>
              </a:rPr>
              <a:t>elit</a:t>
            </a:r>
            <a:r>
              <a:rPr lang="en-US" sz="1500">
                <a:solidFill>
                  <a:schemeClr val="tx2"/>
                </a:solidFill>
                <a:ea typeface="Work Sans Medium" panose="020B0706030804020204" pitchFamily="34" charset="0"/>
                <a:cs typeface="Work Sans Medium" panose="020B0706030804020204" pitchFamily="34" charset="0"/>
              </a:rPr>
              <a:t>, sed diam </a:t>
            </a:r>
            <a:r>
              <a:rPr lang="en-US" sz="1500" err="1">
                <a:solidFill>
                  <a:schemeClr val="tx2"/>
                </a:solidFill>
                <a:ea typeface="Work Sans Medium" panose="020B0706030804020204" pitchFamily="34" charset="0"/>
                <a:cs typeface="Work Sans Medium" panose="020B0706030804020204" pitchFamily="34" charset="0"/>
              </a:rPr>
              <a:t>nonummy</a:t>
            </a:r>
            <a:endParaRPr lang="en-US" sz="1500">
              <a:solidFill>
                <a:schemeClr val="tx2"/>
              </a:solidFill>
              <a:ea typeface="Work Sans Medium" panose="020B0706030804020204" pitchFamily="34" charset="0"/>
              <a:cs typeface="Work Sans Medium" panose="020B0706030804020204" pitchFamily="34" charset="0"/>
            </a:endParaRPr>
          </a:p>
        </p:txBody>
      </p:sp>
      <p:sp>
        <p:nvSpPr>
          <p:cNvPr id="13" name="TextBox 12"/>
          <p:cNvSpPr txBox="1"/>
          <p:nvPr/>
        </p:nvSpPr>
        <p:spPr>
          <a:xfrm>
            <a:off x="1821000" y="5196499"/>
            <a:ext cx="4185000" cy="707501"/>
          </a:xfrm>
          <a:prstGeom prst="rect">
            <a:avLst/>
          </a:prstGeom>
          <a:noFill/>
        </p:spPr>
        <p:txBody>
          <a:bodyPr wrap="square" rtlCol="0">
            <a:spAutoFit/>
          </a:bodyPr>
          <a:lstStyle/>
          <a:p>
            <a:pPr>
              <a:lnSpc>
                <a:spcPct val="140000"/>
              </a:lnSpc>
            </a:pPr>
            <a:r>
              <a:rPr lang="en-US" sz="1500">
                <a:solidFill>
                  <a:schemeClr val="tx2"/>
                </a:solidFill>
                <a:ea typeface="Work Sans Medium" panose="020B0706030804020204" pitchFamily="34" charset="0"/>
                <a:cs typeface="Work Sans Medium" panose="020B0706030804020204" pitchFamily="34" charset="0"/>
              </a:rPr>
              <a:t>Lorem ipsum dolor sit </a:t>
            </a:r>
            <a:r>
              <a:rPr lang="en-US" sz="1500" err="1">
                <a:solidFill>
                  <a:schemeClr val="tx2"/>
                </a:solidFill>
                <a:ea typeface="Work Sans Medium" panose="020B0706030804020204" pitchFamily="34" charset="0"/>
                <a:cs typeface="Work Sans Medium" panose="020B0706030804020204" pitchFamily="34" charset="0"/>
              </a:rPr>
              <a:t>amet</a:t>
            </a:r>
            <a:r>
              <a:rPr lang="en-US" sz="1500">
                <a:solidFill>
                  <a:schemeClr val="tx2"/>
                </a:solidFill>
                <a:ea typeface="Work Sans Medium" panose="020B0706030804020204" pitchFamily="34" charset="0"/>
                <a:cs typeface="Work Sans Medium" panose="020B0706030804020204" pitchFamily="34" charset="0"/>
              </a:rPr>
              <a:t>, </a:t>
            </a:r>
            <a:r>
              <a:rPr lang="en-US" sz="1500" err="1">
                <a:solidFill>
                  <a:schemeClr val="tx2"/>
                </a:solidFill>
                <a:ea typeface="Work Sans Medium" panose="020B0706030804020204" pitchFamily="34" charset="0"/>
                <a:cs typeface="Work Sans Medium" panose="020B0706030804020204" pitchFamily="34" charset="0"/>
              </a:rPr>
              <a:t>consectetuer</a:t>
            </a:r>
            <a:r>
              <a:rPr lang="en-US" sz="1500">
                <a:solidFill>
                  <a:schemeClr val="tx2"/>
                </a:solidFill>
                <a:ea typeface="Work Sans Medium" panose="020B0706030804020204" pitchFamily="34" charset="0"/>
                <a:cs typeface="Work Sans Medium" panose="020B0706030804020204" pitchFamily="34" charset="0"/>
              </a:rPr>
              <a:t> </a:t>
            </a:r>
            <a:r>
              <a:rPr lang="en-US" sz="1500" err="1">
                <a:solidFill>
                  <a:schemeClr val="tx2"/>
                </a:solidFill>
                <a:ea typeface="Work Sans Medium" panose="020B0706030804020204" pitchFamily="34" charset="0"/>
                <a:cs typeface="Work Sans Medium" panose="020B0706030804020204" pitchFamily="34" charset="0"/>
              </a:rPr>
              <a:t>adipiscing</a:t>
            </a:r>
            <a:r>
              <a:rPr lang="en-US" sz="1500">
                <a:solidFill>
                  <a:schemeClr val="tx2"/>
                </a:solidFill>
                <a:ea typeface="Work Sans Medium" panose="020B0706030804020204" pitchFamily="34" charset="0"/>
                <a:cs typeface="Work Sans Medium" panose="020B0706030804020204" pitchFamily="34" charset="0"/>
              </a:rPr>
              <a:t> </a:t>
            </a:r>
            <a:r>
              <a:rPr lang="en-US" sz="1500" err="1">
                <a:solidFill>
                  <a:schemeClr val="tx2"/>
                </a:solidFill>
                <a:ea typeface="Work Sans Medium" panose="020B0706030804020204" pitchFamily="34" charset="0"/>
                <a:cs typeface="Work Sans Medium" panose="020B0706030804020204" pitchFamily="34" charset="0"/>
              </a:rPr>
              <a:t>elit</a:t>
            </a:r>
            <a:r>
              <a:rPr lang="en-US" sz="1500">
                <a:solidFill>
                  <a:schemeClr val="tx2"/>
                </a:solidFill>
                <a:ea typeface="Work Sans Medium" panose="020B0706030804020204" pitchFamily="34" charset="0"/>
                <a:cs typeface="Work Sans Medium" panose="020B0706030804020204" pitchFamily="34" charset="0"/>
              </a:rPr>
              <a:t>, sed diam </a:t>
            </a:r>
            <a:r>
              <a:rPr lang="en-US" sz="1500" err="1">
                <a:solidFill>
                  <a:schemeClr val="tx2"/>
                </a:solidFill>
                <a:ea typeface="Work Sans Medium" panose="020B0706030804020204" pitchFamily="34" charset="0"/>
                <a:cs typeface="Work Sans Medium" panose="020B0706030804020204" pitchFamily="34" charset="0"/>
              </a:rPr>
              <a:t>nonummy</a:t>
            </a:r>
            <a:endParaRPr lang="en-US" sz="1500">
              <a:solidFill>
                <a:schemeClr val="tx2"/>
              </a:solidFill>
              <a:ea typeface="Work Sans Medium" panose="020B0706030804020204" pitchFamily="34" charset="0"/>
              <a:cs typeface="Work Sans Medium" panose="020B0706030804020204" pitchFamily="34" charset="0"/>
            </a:endParaRPr>
          </a:p>
        </p:txBody>
      </p:sp>
      <p:sp>
        <p:nvSpPr>
          <p:cNvPr id="40" name="Date Placeholder 39">
            <a:extLst>
              <a:ext uri="{FF2B5EF4-FFF2-40B4-BE49-F238E27FC236}">
                <a16:creationId xmlns:a16="http://schemas.microsoft.com/office/drawing/2014/main" id="{196B9F5A-BDC6-4BEB-BA2F-7A98F7135E62}"/>
              </a:ext>
            </a:extLst>
          </p:cNvPr>
          <p:cNvSpPr>
            <a:spLocks noGrp="1"/>
          </p:cNvSpPr>
          <p:nvPr>
            <p:ph type="dt" sz="half" idx="20"/>
          </p:nvPr>
        </p:nvSpPr>
        <p:spPr>
          <a:xfrm flipH="1">
            <a:off x="10217150" y="6327577"/>
            <a:ext cx="866140" cy="238051"/>
          </a:xfrm>
        </p:spPr>
        <p:txBody>
          <a:bodyPr/>
          <a:lstStyle/>
          <a:p>
            <a:fld id="{48A3AC6F-C1F2-43F2-A14E-9D1E3A48781B}" type="datetime1">
              <a:rPr lang="en-US" smtClean="0"/>
              <a:t>7/24/2019</a:t>
            </a:fld>
            <a:endParaRPr lang="en-US"/>
          </a:p>
        </p:txBody>
      </p:sp>
      <p:grpSp>
        <p:nvGrpSpPr>
          <p:cNvPr id="35" name="Group 34">
            <a:extLst>
              <a:ext uri="{FF2B5EF4-FFF2-40B4-BE49-F238E27FC236}">
                <a16:creationId xmlns:a16="http://schemas.microsoft.com/office/drawing/2014/main" id="{21BA7B46-611E-4BC8-904B-1526B2C2B7D3}"/>
              </a:ext>
            </a:extLst>
          </p:cNvPr>
          <p:cNvGrpSpPr>
            <a:grpSpLocks noChangeAspect="1"/>
          </p:cNvGrpSpPr>
          <p:nvPr/>
        </p:nvGrpSpPr>
        <p:grpSpPr>
          <a:xfrm>
            <a:off x="637232" y="3211250"/>
            <a:ext cx="947338" cy="947338"/>
            <a:chOff x="7030150" y="1656000"/>
            <a:chExt cx="947338" cy="947338"/>
          </a:xfrm>
        </p:grpSpPr>
        <p:sp>
          <p:nvSpPr>
            <p:cNvPr id="36" name="Rectangle 35">
              <a:extLst>
                <a:ext uri="{FF2B5EF4-FFF2-40B4-BE49-F238E27FC236}">
                  <a16:creationId xmlns:a16="http://schemas.microsoft.com/office/drawing/2014/main" id="{F934AB75-82F8-4E9F-8888-67FDF3E81D7B}"/>
                </a:ext>
              </a:extLst>
            </p:cNvPr>
            <p:cNvSpPr>
              <a:spLocks noChangeAspect="1"/>
            </p:cNvSpPr>
            <p:nvPr/>
          </p:nvSpPr>
          <p:spPr>
            <a:xfrm>
              <a:off x="7030150" y="1656000"/>
              <a:ext cx="947338" cy="9473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reeform 172">
              <a:extLst>
                <a:ext uri="{FF2B5EF4-FFF2-40B4-BE49-F238E27FC236}">
                  <a16:creationId xmlns:a16="http://schemas.microsoft.com/office/drawing/2014/main" id="{9E6322F3-CB85-4620-9483-26C8553C3454}"/>
                </a:ext>
              </a:extLst>
            </p:cNvPr>
            <p:cNvSpPr>
              <a:spLocks noChangeAspect="1" noEditPoints="1"/>
            </p:cNvSpPr>
            <p:nvPr/>
          </p:nvSpPr>
          <p:spPr bwMode="auto">
            <a:xfrm>
              <a:off x="7268339" y="1834469"/>
              <a:ext cx="470961" cy="590400"/>
            </a:xfrm>
            <a:custGeom>
              <a:avLst/>
              <a:gdLst>
                <a:gd name="T0" fmla="*/ 602 w 602"/>
                <a:gd name="T1" fmla="*/ 223 h 754"/>
                <a:gd name="T2" fmla="*/ 602 w 602"/>
                <a:gd name="T3" fmla="*/ 567 h 754"/>
                <a:gd name="T4" fmla="*/ 494 w 602"/>
                <a:gd name="T5" fmla="*/ 567 h 754"/>
                <a:gd name="T6" fmla="*/ 494 w 602"/>
                <a:gd name="T7" fmla="*/ 269 h 754"/>
                <a:gd name="T8" fmla="*/ 329 w 602"/>
                <a:gd name="T9" fmla="*/ 108 h 754"/>
                <a:gd name="T10" fmla="*/ 108 w 602"/>
                <a:gd name="T11" fmla="*/ 108 h 754"/>
                <a:gd name="T12" fmla="*/ 108 w 602"/>
                <a:gd name="T13" fmla="*/ 645 h 754"/>
                <a:gd name="T14" fmla="*/ 414 w 602"/>
                <a:gd name="T15" fmla="*/ 645 h 754"/>
                <a:gd name="T16" fmla="*/ 414 w 602"/>
                <a:gd name="T17" fmla="*/ 753 h 754"/>
                <a:gd name="T18" fmla="*/ 0 w 602"/>
                <a:gd name="T19" fmla="*/ 753 h 754"/>
                <a:gd name="T20" fmla="*/ 0 w 602"/>
                <a:gd name="T21" fmla="*/ 0 h 754"/>
                <a:gd name="T22" fmla="*/ 373 w 602"/>
                <a:gd name="T23" fmla="*/ 0 h 754"/>
                <a:gd name="T24" fmla="*/ 602 w 602"/>
                <a:gd name="T25" fmla="*/ 223 h 754"/>
                <a:gd name="T26" fmla="*/ 548 w 602"/>
                <a:gd name="T27" fmla="*/ 646 h 754"/>
                <a:gd name="T28" fmla="*/ 494 w 602"/>
                <a:gd name="T29" fmla="*/ 700 h 754"/>
                <a:gd name="T30" fmla="*/ 548 w 602"/>
                <a:gd name="T31" fmla="*/ 754 h 754"/>
                <a:gd name="T32" fmla="*/ 602 w 602"/>
                <a:gd name="T33" fmla="*/ 700 h 754"/>
                <a:gd name="T34" fmla="*/ 548 w 602"/>
                <a:gd name="T35" fmla="*/ 646 h 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02" h="754">
                  <a:moveTo>
                    <a:pt x="602" y="223"/>
                  </a:moveTo>
                  <a:cubicBezTo>
                    <a:pt x="602" y="567"/>
                    <a:pt x="602" y="567"/>
                    <a:pt x="602" y="567"/>
                  </a:cubicBezTo>
                  <a:cubicBezTo>
                    <a:pt x="494" y="567"/>
                    <a:pt x="494" y="567"/>
                    <a:pt x="494" y="567"/>
                  </a:cubicBezTo>
                  <a:cubicBezTo>
                    <a:pt x="494" y="269"/>
                    <a:pt x="494" y="269"/>
                    <a:pt x="494" y="269"/>
                  </a:cubicBezTo>
                  <a:cubicBezTo>
                    <a:pt x="329" y="108"/>
                    <a:pt x="329" y="108"/>
                    <a:pt x="329" y="108"/>
                  </a:cubicBezTo>
                  <a:cubicBezTo>
                    <a:pt x="108" y="108"/>
                    <a:pt x="108" y="108"/>
                    <a:pt x="108" y="108"/>
                  </a:cubicBezTo>
                  <a:cubicBezTo>
                    <a:pt x="108" y="645"/>
                    <a:pt x="108" y="645"/>
                    <a:pt x="108" y="645"/>
                  </a:cubicBezTo>
                  <a:cubicBezTo>
                    <a:pt x="414" y="645"/>
                    <a:pt x="414" y="645"/>
                    <a:pt x="414" y="645"/>
                  </a:cubicBezTo>
                  <a:cubicBezTo>
                    <a:pt x="414" y="753"/>
                    <a:pt x="414" y="753"/>
                    <a:pt x="414" y="753"/>
                  </a:cubicBezTo>
                  <a:cubicBezTo>
                    <a:pt x="0" y="753"/>
                    <a:pt x="0" y="753"/>
                    <a:pt x="0" y="753"/>
                  </a:cubicBezTo>
                  <a:cubicBezTo>
                    <a:pt x="0" y="0"/>
                    <a:pt x="0" y="0"/>
                    <a:pt x="0" y="0"/>
                  </a:cubicBezTo>
                  <a:cubicBezTo>
                    <a:pt x="373" y="0"/>
                    <a:pt x="373" y="0"/>
                    <a:pt x="373" y="0"/>
                  </a:cubicBezTo>
                  <a:lnTo>
                    <a:pt x="602" y="223"/>
                  </a:lnTo>
                  <a:close/>
                  <a:moveTo>
                    <a:pt x="548" y="646"/>
                  </a:moveTo>
                  <a:cubicBezTo>
                    <a:pt x="518" y="646"/>
                    <a:pt x="494" y="670"/>
                    <a:pt x="494" y="700"/>
                  </a:cubicBezTo>
                  <a:cubicBezTo>
                    <a:pt x="494" y="730"/>
                    <a:pt x="518" y="754"/>
                    <a:pt x="548" y="754"/>
                  </a:cubicBezTo>
                  <a:cubicBezTo>
                    <a:pt x="578" y="754"/>
                    <a:pt x="602" y="730"/>
                    <a:pt x="602" y="700"/>
                  </a:cubicBezTo>
                  <a:cubicBezTo>
                    <a:pt x="602" y="670"/>
                    <a:pt x="578" y="646"/>
                    <a:pt x="548" y="646"/>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42" name="Group 41">
            <a:extLst>
              <a:ext uri="{FF2B5EF4-FFF2-40B4-BE49-F238E27FC236}">
                <a16:creationId xmlns:a16="http://schemas.microsoft.com/office/drawing/2014/main" id="{E197F522-6F65-4E9E-A68D-165CFC5929B3}"/>
              </a:ext>
            </a:extLst>
          </p:cNvPr>
          <p:cNvGrpSpPr>
            <a:grpSpLocks noChangeAspect="1"/>
          </p:cNvGrpSpPr>
          <p:nvPr/>
        </p:nvGrpSpPr>
        <p:grpSpPr>
          <a:xfrm>
            <a:off x="637232" y="5105137"/>
            <a:ext cx="947338" cy="947338"/>
            <a:chOff x="8458791" y="3197541"/>
            <a:chExt cx="947338" cy="947338"/>
          </a:xfrm>
        </p:grpSpPr>
        <p:sp>
          <p:nvSpPr>
            <p:cNvPr id="43" name="Rectangle 42">
              <a:extLst>
                <a:ext uri="{FF2B5EF4-FFF2-40B4-BE49-F238E27FC236}">
                  <a16:creationId xmlns:a16="http://schemas.microsoft.com/office/drawing/2014/main" id="{C3E8E092-8F9B-4FCE-AA45-D4D4EFAFF7FD}"/>
                </a:ext>
              </a:extLst>
            </p:cNvPr>
            <p:cNvSpPr>
              <a:spLocks noChangeAspect="1"/>
            </p:cNvSpPr>
            <p:nvPr/>
          </p:nvSpPr>
          <p:spPr>
            <a:xfrm>
              <a:off x="8458791" y="3197541"/>
              <a:ext cx="947338" cy="9473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Freeform 175">
              <a:extLst>
                <a:ext uri="{FF2B5EF4-FFF2-40B4-BE49-F238E27FC236}">
                  <a16:creationId xmlns:a16="http://schemas.microsoft.com/office/drawing/2014/main" id="{7261C27F-D7B4-4C19-A7C3-23C64E085A39}"/>
                </a:ext>
              </a:extLst>
            </p:cNvPr>
            <p:cNvSpPr>
              <a:spLocks noChangeAspect="1" noEditPoints="1"/>
            </p:cNvSpPr>
            <p:nvPr/>
          </p:nvSpPr>
          <p:spPr bwMode="auto">
            <a:xfrm>
              <a:off x="8740532" y="3376010"/>
              <a:ext cx="383857" cy="590400"/>
            </a:xfrm>
            <a:custGeom>
              <a:avLst/>
              <a:gdLst>
                <a:gd name="T0" fmla="*/ 434 w 488"/>
                <a:gd name="T1" fmla="*/ 0 h 752"/>
                <a:gd name="T2" fmla="*/ 54 w 488"/>
                <a:gd name="T3" fmla="*/ 0 h 752"/>
                <a:gd name="T4" fmla="*/ 0 w 488"/>
                <a:gd name="T5" fmla="*/ 54 h 752"/>
                <a:gd name="T6" fmla="*/ 0 w 488"/>
                <a:gd name="T7" fmla="*/ 698 h 752"/>
                <a:gd name="T8" fmla="*/ 54 w 488"/>
                <a:gd name="T9" fmla="*/ 752 h 752"/>
                <a:gd name="T10" fmla="*/ 434 w 488"/>
                <a:gd name="T11" fmla="*/ 752 h 752"/>
                <a:gd name="T12" fmla="*/ 488 w 488"/>
                <a:gd name="T13" fmla="*/ 698 h 752"/>
                <a:gd name="T14" fmla="*/ 488 w 488"/>
                <a:gd name="T15" fmla="*/ 54 h 752"/>
                <a:gd name="T16" fmla="*/ 434 w 488"/>
                <a:gd name="T17" fmla="*/ 0 h 752"/>
                <a:gd name="T18" fmla="*/ 380 w 488"/>
                <a:gd name="T19" fmla="*/ 644 h 752"/>
                <a:gd name="T20" fmla="*/ 300 w 488"/>
                <a:gd name="T21" fmla="*/ 644 h 752"/>
                <a:gd name="T22" fmla="*/ 244 w 488"/>
                <a:gd name="T23" fmla="*/ 597 h 752"/>
                <a:gd name="T24" fmla="*/ 188 w 488"/>
                <a:gd name="T25" fmla="*/ 644 h 752"/>
                <a:gd name="T26" fmla="*/ 108 w 488"/>
                <a:gd name="T27" fmla="*/ 644 h 752"/>
                <a:gd name="T28" fmla="*/ 108 w 488"/>
                <a:gd name="T29" fmla="*/ 108 h 752"/>
                <a:gd name="T30" fmla="*/ 380 w 488"/>
                <a:gd name="T31" fmla="*/ 108 h 752"/>
                <a:gd name="T32" fmla="*/ 380 w 488"/>
                <a:gd name="T33" fmla="*/ 644 h 7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88" h="752">
                  <a:moveTo>
                    <a:pt x="434" y="0"/>
                  </a:moveTo>
                  <a:cubicBezTo>
                    <a:pt x="54" y="0"/>
                    <a:pt x="54" y="0"/>
                    <a:pt x="54" y="0"/>
                  </a:cubicBezTo>
                  <a:cubicBezTo>
                    <a:pt x="24" y="0"/>
                    <a:pt x="0" y="24"/>
                    <a:pt x="0" y="54"/>
                  </a:cubicBezTo>
                  <a:cubicBezTo>
                    <a:pt x="0" y="698"/>
                    <a:pt x="0" y="698"/>
                    <a:pt x="0" y="698"/>
                  </a:cubicBezTo>
                  <a:cubicBezTo>
                    <a:pt x="0" y="728"/>
                    <a:pt x="24" y="752"/>
                    <a:pt x="54" y="752"/>
                  </a:cubicBezTo>
                  <a:cubicBezTo>
                    <a:pt x="434" y="752"/>
                    <a:pt x="434" y="752"/>
                    <a:pt x="434" y="752"/>
                  </a:cubicBezTo>
                  <a:cubicBezTo>
                    <a:pt x="464" y="752"/>
                    <a:pt x="488" y="728"/>
                    <a:pt x="488" y="698"/>
                  </a:cubicBezTo>
                  <a:cubicBezTo>
                    <a:pt x="488" y="54"/>
                    <a:pt x="488" y="54"/>
                    <a:pt x="488" y="54"/>
                  </a:cubicBezTo>
                  <a:cubicBezTo>
                    <a:pt x="488" y="24"/>
                    <a:pt x="464" y="0"/>
                    <a:pt x="434" y="0"/>
                  </a:cubicBezTo>
                  <a:close/>
                  <a:moveTo>
                    <a:pt x="380" y="644"/>
                  </a:moveTo>
                  <a:cubicBezTo>
                    <a:pt x="300" y="644"/>
                    <a:pt x="300" y="644"/>
                    <a:pt x="300" y="644"/>
                  </a:cubicBezTo>
                  <a:cubicBezTo>
                    <a:pt x="295" y="617"/>
                    <a:pt x="272" y="597"/>
                    <a:pt x="244" y="597"/>
                  </a:cubicBezTo>
                  <a:cubicBezTo>
                    <a:pt x="216" y="597"/>
                    <a:pt x="193" y="617"/>
                    <a:pt x="188" y="644"/>
                  </a:cubicBezTo>
                  <a:cubicBezTo>
                    <a:pt x="108" y="644"/>
                    <a:pt x="108" y="644"/>
                    <a:pt x="108" y="644"/>
                  </a:cubicBezTo>
                  <a:cubicBezTo>
                    <a:pt x="108" y="108"/>
                    <a:pt x="108" y="108"/>
                    <a:pt x="108" y="108"/>
                  </a:cubicBezTo>
                  <a:cubicBezTo>
                    <a:pt x="380" y="108"/>
                    <a:pt x="380" y="108"/>
                    <a:pt x="380" y="108"/>
                  </a:cubicBezTo>
                  <a:lnTo>
                    <a:pt x="380" y="644"/>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45" name="Group 44">
            <a:extLst>
              <a:ext uri="{FF2B5EF4-FFF2-40B4-BE49-F238E27FC236}">
                <a16:creationId xmlns:a16="http://schemas.microsoft.com/office/drawing/2014/main" id="{EED19304-8B24-47D2-8104-D20C754C22BC}"/>
              </a:ext>
            </a:extLst>
          </p:cNvPr>
          <p:cNvGrpSpPr>
            <a:grpSpLocks noChangeAspect="1"/>
          </p:cNvGrpSpPr>
          <p:nvPr/>
        </p:nvGrpSpPr>
        <p:grpSpPr>
          <a:xfrm>
            <a:off x="637232" y="4157799"/>
            <a:ext cx="947338" cy="947338"/>
            <a:chOff x="7030150" y="3197541"/>
            <a:chExt cx="947338" cy="947338"/>
          </a:xfrm>
        </p:grpSpPr>
        <p:sp>
          <p:nvSpPr>
            <p:cNvPr id="46" name="Rectangle 45">
              <a:extLst>
                <a:ext uri="{FF2B5EF4-FFF2-40B4-BE49-F238E27FC236}">
                  <a16:creationId xmlns:a16="http://schemas.microsoft.com/office/drawing/2014/main" id="{2D009C75-31C7-4513-9149-524C0CB9FAAE}"/>
                </a:ext>
              </a:extLst>
            </p:cNvPr>
            <p:cNvSpPr>
              <a:spLocks noChangeAspect="1"/>
            </p:cNvSpPr>
            <p:nvPr/>
          </p:nvSpPr>
          <p:spPr>
            <a:xfrm>
              <a:off x="7030150" y="3197541"/>
              <a:ext cx="947338" cy="9473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Freeform 179">
              <a:extLst>
                <a:ext uri="{FF2B5EF4-FFF2-40B4-BE49-F238E27FC236}">
                  <a16:creationId xmlns:a16="http://schemas.microsoft.com/office/drawing/2014/main" id="{B2D25B0A-61B0-43EC-B3CC-ADFD36E8AE06}"/>
                </a:ext>
              </a:extLst>
            </p:cNvPr>
            <p:cNvSpPr>
              <a:spLocks noChangeAspect="1" noEditPoints="1"/>
            </p:cNvSpPr>
            <p:nvPr/>
          </p:nvSpPr>
          <p:spPr bwMode="auto">
            <a:xfrm>
              <a:off x="7208619" y="3377469"/>
              <a:ext cx="590400" cy="587482"/>
            </a:xfrm>
            <a:custGeom>
              <a:avLst/>
              <a:gdLst>
                <a:gd name="T0" fmla="*/ 525 w 752"/>
                <a:gd name="T1" fmla="*/ 0 h 749"/>
                <a:gd name="T2" fmla="*/ 299 w 752"/>
                <a:gd name="T3" fmla="*/ 227 h 749"/>
                <a:gd name="T4" fmla="*/ 299 w 752"/>
                <a:gd name="T5" fmla="*/ 238 h 749"/>
                <a:gd name="T6" fmla="*/ 0 w 752"/>
                <a:gd name="T7" fmla="*/ 537 h 749"/>
                <a:gd name="T8" fmla="*/ 0 w 752"/>
                <a:gd name="T9" fmla="*/ 560 h 749"/>
                <a:gd name="T10" fmla="*/ 187 w 752"/>
                <a:gd name="T11" fmla="*/ 749 h 749"/>
                <a:gd name="T12" fmla="*/ 211 w 752"/>
                <a:gd name="T13" fmla="*/ 749 h 749"/>
                <a:gd name="T14" fmla="*/ 283 w 752"/>
                <a:gd name="T15" fmla="*/ 677 h 749"/>
                <a:gd name="T16" fmla="*/ 207 w 752"/>
                <a:gd name="T17" fmla="*/ 600 h 749"/>
                <a:gd name="T18" fmla="*/ 169 w 752"/>
                <a:gd name="T19" fmla="*/ 638 h 749"/>
                <a:gd name="T20" fmla="*/ 111 w 752"/>
                <a:gd name="T21" fmla="*/ 580 h 749"/>
                <a:gd name="T22" fmla="*/ 337 w 752"/>
                <a:gd name="T23" fmla="*/ 353 h 749"/>
                <a:gd name="T24" fmla="*/ 525 w 752"/>
                <a:gd name="T25" fmla="*/ 453 h 749"/>
                <a:gd name="T26" fmla="*/ 752 w 752"/>
                <a:gd name="T27" fmla="*/ 227 h 749"/>
                <a:gd name="T28" fmla="*/ 525 w 752"/>
                <a:gd name="T29" fmla="*/ 0 h 749"/>
                <a:gd name="T30" fmla="*/ 525 w 752"/>
                <a:gd name="T31" fmla="*/ 345 h 749"/>
                <a:gd name="T32" fmla="*/ 407 w 752"/>
                <a:gd name="T33" fmla="*/ 227 h 749"/>
                <a:gd name="T34" fmla="*/ 525 w 752"/>
                <a:gd name="T35" fmla="*/ 108 h 749"/>
                <a:gd name="T36" fmla="*/ 644 w 752"/>
                <a:gd name="T37" fmla="*/ 227 h 749"/>
                <a:gd name="T38" fmla="*/ 525 w 752"/>
                <a:gd name="T39" fmla="*/ 345 h 749"/>
                <a:gd name="T40" fmla="*/ 395 w 752"/>
                <a:gd name="T41" fmla="*/ 541 h 749"/>
                <a:gd name="T42" fmla="*/ 341 w 752"/>
                <a:gd name="T43" fmla="*/ 595 h 749"/>
                <a:gd name="T44" fmla="*/ 287 w 752"/>
                <a:gd name="T45" fmla="*/ 541 h 749"/>
                <a:gd name="T46" fmla="*/ 341 w 752"/>
                <a:gd name="T47" fmla="*/ 487 h 749"/>
                <a:gd name="T48" fmla="*/ 395 w 752"/>
                <a:gd name="T49" fmla="*/ 541 h 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52" h="749">
                  <a:moveTo>
                    <a:pt x="525" y="0"/>
                  </a:moveTo>
                  <a:cubicBezTo>
                    <a:pt x="401" y="0"/>
                    <a:pt x="299" y="102"/>
                    <a:pt x="299" y="227"/>
                  </a:cubicBezTo>
                  <a:cubicBezTo>
                    <a:pt x="299" y="231"/>
                    <a:pt x="299" y="235"/>
                    <a:pt x="299" y="238"/>
                  </a:cubicBezTo>
                  <a:cubicBezTo>
                    <a:pt x="0" y="537"/>
                    <a:pt x="0" y="537"/>
                    <a:pt x="0" y="537"/>
                  </a:cubicBezTo>
                  <a:cubicBezTo>
                    <a:pt x="0" y="560"/>
                    <a:pt x="0" y="560"/>
                    <a:pt x="0" y="560"/>
                  </a:cubicBezTo>
                  <a:cubicBezTo>
                    <a:pt x="0" y="663"/>
                    <a:pt x="84" y="747"/>
                    <a:pt x="187" y="749"/>
                  </a:cubicBezTo>
                  <a:cubicBezTo>
                    <a:pt x="211" y="749"/>
                    <a:pt x="211" y="749"/>
                    <a:pt x="211" y="749"/>
                  </a:cubicBezTo>
                  <a:cubicBezTo>
                    <a:pt x="283" y="677"/>
                    <a:pt x="283" y="677"/>
                    <a:pt x="283" y="677"/>
                  </a:cubicBezTo>
                  <a:cubicBezTo>
                    <a:pt x="207" y="600"/>
                    <a:pt x="207" y="600"/>
                    <a:pt x="207" y="600"/>
                  </a:cubicBezTo>
                  <a:cubicBezTo>
                    <a:pt x="169" y="638"/>
                    <a:pt x="169" y="638"/>
                    <a:pt x="169" y="638"/>
                  </a:cubicBezTo>
                  <a:cubicBezTo>
                    <a:pt x="141" y="631"/>
                    <a:pt x="118" y="608"/>
                    <a:pt x="111" y="580"/>
                  </a:cubicBezTo>
                  <a:cubicBezTo>
                    <a:pt x="337" y="353"/>
                    <a:pt x="337" y="353"/>
                    <a:pt x="337" y="353"/>
                  </a:cubicBezTo>
                  <a:cubicBezTo>
                    <a:pt x="378" y="413"/>
                    <a:pt x="447" y="453"/>
                    <a:pt x="525" y="453"/>
                  </a:cubicBezTo>
                  <a:cubicBezTo>
                    <a:pt x="650" y="453"/>
                    <a:pt x="752" y="352"/>
                    <a:pt x="752" y="227"/>
                  </a:cubicBezTo>
                  <a:cubicBezTo>
                    <a:pt x="752" y="102"/>
                    <a:pt x="650" y="0"/>
                    <a:pt x="525" y="0"/>
                  </a:cubicBezTo>
                  <a:close/>
                  <a:moveTo>
                    <a:pt x="525" y="345"/>
                  </a:moveTo>
                  <a:cubicBezTo>
                    <a:pt x="460" y="345"/>
                    <a:pt x="407" y="292"/>
                    <a:pt x="407" y="227"/>
                  </a:cubicBezTo>
                  <a:cubicBezTo>
                    <a:pt x="407" y="161"/>
                    <a:pt x="460" y="108"/>
                    <a:pt x="525" y="108"/>
                  </a:cubicBezTo>
                  <a:cubicBezTo>
                    <a:pt x="591" y="108"/>
                    <a:pt x="644" y="161"/>
                    <a:pt x="644" y="227"/>
                  </a:cubicBezTo>
                  <a:cubicBezTo>
                    <a:pt x="644" y="292"/>
                    <a:pt x="591" y="345"/>
                    <a:pt x="525" y="345"/>
                  </a:cubicBezTo>
                  <a:close/>
                  <a:moveTo>
                    <a:pt x="395" y="541"/>
                  </a:moveTo>
                  <a:cubicBezTo>
                    <a:pt x="395" y="571"/>
                    <a:pt x="371" y="595"/>
                    <a:pt x="341" y="595"/>
                  </a:cubicBezTo>
                  <a:cubicBezTo>
                    <a:pt x="311" y="595"/>
                    <a:pt x="287" y="571"/>
                    <a:pt x="287" y="541"/>
                  </a:cubicBezTo>
                  <a:cubicBezTo>
                    <a:pt x="287" y="511"/>
                    <a:pt x="311" y="487"/>
                    <a:pt x="341" y="487"/>
                  </a:cubicBezTo>
                  <a:cubicBezTo>
                    <a:pt x="371" y="487"/>
                    <a:pt x="395" y="511"/>
                    <a:pt x="395" y="541"/>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16" name="Slide Number Placeholder 15">
            <a:extLst>
              <a:ext uri="{FF2B5EF4-FFF2-40B4-BE49-F238E27FC236}">
                <a16:creationId xmlns:a16="http://schemas.microsoft.com/office/drawing/2014/main" id="{72B38012-1E45-441C-9808-76E3754BD955}"/>
              </a:ext>
            </a:extLst>
          </p:cNvPr>
          <p:cNvSpPr>
            <a:spLocks noGrp="1"/>
          </p:cNvSpPr>
          <p:nvPr>
            <p:ph type="sldNum" sz="quarter" idx="22"/>
          </p:nvPr>
        </p:nvSpPr>
        <p:spPr/>
        <p:txBody>
          <a:bodyPr/>
          <a:lstStyle/>
          <a:p>
            <a:fld id="{4E6DB2D9-BBD8-435B-B34A-9B8472CE273E}" type="slidenum">
              <a:rPr lang="en-US" smtClean="0"/>
              <a:pPr/>
              <a:t>78</a:t>
            </a:fld>
            <a:endParaRPr lang="en-US"/>
          </a:p>
        </p:txBody>
      </p:sp>
    </p:spTree>
    <p:extLst>
      <p:ext uri="{BB962C8B-B14F-4D97-AF65-F5344CB8AC3E}">
        <p14:creationId xmlns:p14="http://schemas.microsoft.com/office/powerpoint/2010/main" val="161304233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Mobile Application</a:t>
            </a:r>
          </a:p>
        </p:txBody>
      </p:sp>
      <p:sp>
        <p:nvSpPr>
          <p:cNvPr id="42" name="Text Placeholder 41">
            <a:extLst>
              <a:ext uri="{FF2B5EF4-FFF2-40B4-BE49-F238E27FC236}">
                <a16:creationId xmlns:a16="http://schemas.microsoft.com/office/drawing/2014/main" id="{949F0C15-9D44-47CA-95D0-AABDED68E352}"/>
              </a:ext>
            </a:extLst>
          </p:cNvPr>
          <p:cNvSpPr>
            <a:spLocks noGrp="1"/>
          </p:cNvSpPr>
          <p:nvPr>
            <p:ph type="body" sz="quarter" idx="12"/>
          </p:nvPr>
        </p:nvSpPr>
        <p:spPr/>
        <p:txBody>
          <a:bodyPr/>
          <a:lstStyle/>
          <a:p>
            <a:endParaRPr lang="en-US"/>
          </a:p>
        </p:txBody>
      </p:sp>
      <p:sp>
        <p:nvSpPr>
          <p:cNvPr id="43" name="Picture Placeholder 42">
            <a:extLst>
              <a:ext uri="{FF2B5EF4-FFF2-40B4-BE49-F238E27FC236}">
                <a16:creationId xmlns:a16="http://schemas.microsoft.com/office/drawing/2014/main" id="{7C108A25-B3A7-465C-96C2-98E26BD0BF1F}"/>
              </a:ext>
            </a:extLst>
          </p:cNvPr>
          <p:cNvSpPr>
            <a:spLocks noGrp="1"/>
          </p:cNvSpPr>
          <p:nvPr>
            <p:ph type="pic" sz="quarter" idx="13"/>
          </p:nvPr>
        </p:nvSpPr>
        <p:spPr>
          <a:blipFill>
            <a:blip r:embed="rId3"/>
            <a:stretch>
              <a:fillRect/>
            </a:stretch>
          </a:blipFill>
        </p:spPr>
      </p:sp>
      <p:sp>
        <p:nvSpPr>
          <p:cNvPr id="16" name="Text Placeholder 15"/>
          <p:cNvSpPr>
            <a:spLocks noGrp="1"/>
          </p:cNvSpPr>
          <p:nvPr>
            <p:ph type="body" sz="quarter" idx="15"/>
          </p:nvPr>
        </p:nvSpPr>
        <p:spPr/>
        <p:txBody>
          <a:bodyPr/>
          <a:lstStyle/>
          <a:p>
            <a:r>
              <a:rPr lang="en-US"/>
              <a:t>Subtitle goes here</a:t>
            </a:r>
          </a:p>
        </p:txBody>
      </p:sp>
      <p:sp>
        <p:nvSpPr>
          <p:cNvPr id="9" name="TextBox 8"/>
          <p:cNvSpPr txBox="1"/>
          <p:nvPr/>
        </p:nvSpPr>
        <p:spPr>
          <a:xfrm>
            <a:off x="1126915" y="2784329"/>
            <a:ext cx="2126144" cy="618631"/>
          </a:xfrm>
          <a:prstGeom prst="rect">
            <a:avLst/>
          </a:prstGeom>
          <a:noFill/>
        </p:spPr>
        <p:txBody>
          <a:bodyPr wrap="square" rtlCol="0">
            <a:spAutoFit/>
          </a:bodyPr>
          <a:lstStyle/>
          <a:p>
            <a:pPr algn="r">
              <a:lnSpc>
                <a:spcPct val="114000"/>
              </a:lnSpc>
            </a:pPr>
            <a:r>
              <a:rPr lang="en-US" sz="1500">
                <a:ea typeface="Work Sans Medium" panose="020B0706030804020204" pitchFamily="34" charset="0"/>
                <a:cs typeface="Work Sans Medium" panose="020B0706030804020204" pitchFamily="34" charset="0"/>
              </a:rPr>
              <a:t>Lorem ipsum dolor</a:t>
            </a:r>
          </a:p>
          <a:p>
            <a:pPr algn="r">
              <a:lnSpc>
                <a:spcPct val="114000"/>
              </a:lnSpc>
            </a:pPr>
            <a:r>
              <a:rPr lang="en-US" sz="1500" err="1">
                <a:ea typeface="Work Sans Medium" panose="020B0706030804020204" pitchFamily="34" charset="0"/>
                <a:cs typeface="Work Sans Medium" panose="020B0706030804020204" pitchFamily="34" charset="0"/>
              </a:rPr>
              <a:t>elit</a:t>
            </a:r>
            <a:r>
              <a:rPr lang="en-US" sz="1500">
                <a:ea typeface="Work Sans Medium" panose="020B0706030804020204" pitchFamily="34" charset="0"/>
                <a:cs typeface="Work Sans Medium" panose="020B0706030804020204" pitchFamily="34" charset="0"/>
              </a:rPr>
              <a:t>, </a:t>
            </a:r>
            <a:r>
              <a:rPr lang="en-US" sz="1500" err="1">
                <a:ea typeface="Work Sans Medium" panose="020B0706030804020204" pitchFamily="34" charset="0"/>
                <a:cs typeface="Work Sans Medium" panose="020B0706030804020204" pitchFamily="34" charset="0"/>
              </a:rPr>
              <a:t>sedia</a:t>
            </a:r>
            <a:r>
              <a:rPr lang="en-US" sz="1500">
                <a:ea typeface="Work Sans Medium" panose="020B0706030804020204" pitchFamily="34" charset="0"/>
                <a:cs typeface="Work Sans Medium" panose="020B0706030804020204" pitchFamily="34" charset="0"/>
              </a:rPr>
              <a:t> </a:t>
            </a:r>
            <a:r>
              <a:rPr lang="en-US" sz="1500" err="1">
                <a:ea typeface="Work Sans Medium" panose="020B0706030804020204" pitchFamily="34" charset="0"/>
                <a:cs typeface="Work Sans Medium" panose="020B0706030804020204" pitchFamily="34" charset="0"/>
              </a:rPr>
              <a:t>nonummy</a:t>
            </a:r>
            <a:endParaRPr lang="en-US" sz="1500">
              <a:ea typeface="Work Sans Medium" panose="020B0706030804020204" pitchFamily="34" charset="0"/>
              <a:cs typeface="Work Sans Medium" panose="020B0706030804020204" pitchFamily="34" charset="0"/>
            </a:endParaRPr>
          </a:p>
        </p:txBody>
      </p:sp>
      <p:sp>
        <p:nvSpPr>
          <p:cNvPr id="22" name="TextBox 21"/>
          <p:cNvSpPr txBox="1"/>
          <p:nvPr/>
        </p:nvSpPr>
        <p:spPr>
          <a:xfrm>
            <a:off x="1126915" y="4308648"/>
            <a:ext cx="2126144" cy="618631"/>
          </a:xfrm>
          <a:prstGeom prst="rect">
            <a:avLst/>
          </a:prstGeom>
          <a:noFill/>
        </p:spPr>
        <p:txBody>
          <a:bodyPr wrap="square" rtlCol="0">
            <a:spAutoFit/>
          </a:bodyPr>
          <a:lstStyle/>
          <a:p>
            <a:pPr algn="r">
              <a:lnSpc>
                <a:spcPct val="114000"/>
              </a:lnSpc>
            </a:pPr>
            <a:r>
              <a:rPr lang="en-US" sz="1500">
                <a:ea typeface="Work Sans Medium" panose="020B0706030804020204" pitchFamily="34" charset="0"/>
                <a:cs typeface="Work Sans Medium" panose="020B0706030804020204" pitchFamily="34" charset="0"/>
              </a:rPr>
              <a:t>Lorem ipsum dolor</a:t>
            </a:r>
          </a:p>
          <a:p>
            <a:pPr algn="r">
              <a:lnSpc>
                <a:spcPct val="114000"/>
              </a:lnSpc>
            </a:pPr>
            <a:r>
              <a:rPr lang="en-US" sz="1500" err="1">
                <a:ea typeface="Work Sans Medium" panose="020B0706030804020204" pitchFamily="34" charset="0"/>
                <a:cs typeface="Work Sans Medium" panose="020B0706030804020204" pitchFamily="34" charset="0"/>
              </a:rPr>
              <a:t>elit</a:t>
            </a:r>
            <a:r>
              <a:rPr lang="en-US" sz="1500">
                <a:ea typeface="Work Sans Medium" panose="020B0706030804020204" pitchFamily="34" charset="0"/>
                <a:cs typeface="Work Sans Medium" panose="020B0706030804020204" pitchFamily="34" charset="0"/>
              </a:rPr>
              <a:t>, </a:t>
            </a:r>
            <a:r>
              <a:rPr lang="en-US" sz="1500" err="1">
                <a:ea typeface="Work Sans Medium" panose="020B0706030804020204" pitchFamily="34" charset="0"/>
                <a:cs typeface="Work Sans Medium" panose="020B0706030804020204" pitchFamily="34" charset="0"/>
              </a:rPr>
              <a:t>sedia</a:t>
            </a:r>
            <a:r>
              <a:rPr lang="en-US" sz="1500">
                <a:ea typeface="Work Sans Medium" panose="020B0706030804020204" pitchFamily="34" charset="0"/>
                <a:cs typeface="Work Sans Medium" panose="020B0706030804020204" pitchFamily="34" charset="0"/>
              </a:rPr>
              <a:t> </a:t>
            </a:r>
            <a:r>
              <a:rPr lang="en-US" sz="1500" err="1">
                <a:ea typeface="Work Sans Medium" panose="020B0706030804020204" pitchFamily="34" charset="0"/>
                <a:cs typeface="Work Sans Medium" panose="020B0706030804020204" pitchFamily="34" charset="0"/>
              </a:rPr>
              <a:t>nonummy</a:t>
            </a:r>
            <a:endParaRPr lang="en-US" sz="1500">
              <a:ea typeface="Work Sans Medium" panose="020B0706030804020204" pitchFamily="34" charset="0"/>
              <a:cs typeface="Work Sans Medium" panose="020B0706030804020204" pitchFamily="34" charset="0"/>
            </a:endParaRPr>
          </a:p>
        </p:txBody>
      </p:sp>
      <p:sp>
        <p:nvSpPr>
          <p:cNvPr id="23" name="TextBox 22"/>
          <p:cNvSpPr txBox="1"/>
          <p:nvPr/>
        </p:nvSpPr>
        <p:spPr>
          <a:xfrm>
            <a:off x="8928460" y="2784329"/>
            <a:ext cx="2126144" cy="618631"/>
          </a:xfrm>
          <a:prstGeom prst="rect">
            <a:avLst/>
          </a:prstGeom>
          <a:noFill/>
        </p:spPr>
        <p:txBody>
          <a:bodyPr wrap="square" rtlCol="0">
            <a:spAutoFit/>
          </a:bodyPr>
          <a:lstStyle/>
          <a:p>
            <a:pPr>
              <a:lnSpc>
                <a:spcPct val="114000"/>
              </a:lnSpc>
            </a:pPr>
            <a:r>
              <a:rPr lang="en-US" sz="1500">
                <a:ea typeface="Work Sans Medium" panose="020B0706030804020204" pitchFamily="34" charset="0"/>
                <a:cs typeface="Work Sans Medium" panose="020B0706030804020204" pitchFamily="34" charset="0"/>
              </a:rPr>
              <a:t>Lorem ipsum dolor </a:t>
            </a:r>
            <a:r>
              <a:rPr lang="en-US" sz="1500" err="1">
                <a:ea typeface="Work Sans Medium" panose="020B0706030804020204" pitchFamily="34" charset="0"/>
                <a:cs typeface="Work Sans Medium" panose="020B0706030804020204" pitchFamily="34" charset="0"/>
              </a:rPr>
              <a:t>elit</a:t>
            </a:r>
            <a:r>
              <a:rPr lang="en-US" sz="1500">
                <a:ea typeface="Work Sans Medium" panose="020B0706030804020204" pitchFamily="34" charset="0"/>
                <a:cs typeface="Work Sans Medium" panose="020B0706030804020204" pitchFamily="34" charset="0"/>
              </a:rPr>
              <a:t>, </a:t>
            </a:r>
            <a:r>
              <a:rPr lang="en-US" sz="1500" err="1">
                <a:ea typeface="Work Sans Medium" panose="020B0706030804020204" pitchFamily="34" charset="0"/>
                <a:cs typeface="Work Sans Medium" panose="020B0706030804020204" pitchFamily="34" charset="0"/>
              </a:rPr>
              <a:t>sedia</a:t>
            </a:r>
            <a:r>
              <a:rPr lang="en-US" sz="1500">
                <a:ea typeface="Work Sans Medium" panose="020B0706030804020204" pitchFamily="34" charset="0"/>
                <a:cs typeface="Work Sans Medium" panose="020B0706030804020204" pitchFamily="34" charset="0"/>
              </a:rPr>
              <a:t> </a:t>
            </a:r>
            <a:r>
              <a:rPr lang="en-US" sz="1500" err="1">
                <a:ea typeface="Work Sans Medium" panose="020B0706030804020204" pitchFamily="34" charset="0"/>
                <a:cs typeface="Work Sans Medium" panose="020B0706030804020204" pitchFamily="34" charset="0"/>
              </a:rPr>
              <a:t>nonummy</a:t>
            </a:r>
            <a:endParaRPr lang="en-US" sz="1500">
              <a:ea typeface="Work Sans Medium" panose="020B0706030804020204" pitchFamily="34" charset="0"/>
              <a:cs typeface="Work Sans Medium" panose="020B0706030804020204" pitchFamily="34" charset="0"/>
            </a:endParaRPr>
          </a:p>
        </p:txBody>
      </p:sp>
      <p:sp>
        <p:nvSpPr>
          <p:cNvPr id="24" name="TextBox 23"/>
          <p:cNvSpPr txBox="1"/>
          <p:nvPr/>
        </p:nvSpPr>
        <p:spPr>
          <a:xfrm>
            <a:off x="8928460" y="4308647"/>
            <a:ext cx="2126144" cy="618631"/>
          </a:xfrm>
          <a:prstGeom prst="rect">
            <a:avLst/>
          </a:prstGeom>
          <a:noFill/>
        </p:spPr>
        <p:txBody>
          <a:bodyPr wrap="square" rtlCol="0">
            <a:spAutoFit/>
          </a:bodyPr>
          <a:lstStyle/>
          <a:p>
            <a:pPr>
              <a:lnSpc>
                <a:spcPct val="114000"/>
              </a:lnSpc>
            </a:pPr>
            <a:r>
              <a:rPr lang="en-US" sz="1500">
                <a:ea typeface="Work Sans Medium" panose="020B0706030804020204" pitchFamily="34" charset="0"/>
                <a:cs typeface="Work Sans Medium" panose="020B0706030804020204" pitchFamily="34" charset="0"/>
              </a:rPr>
              <a:t>Lorem ipsum dolor </a:t>
            </a:r>
            <a:r>
              <a:rPr lang="en-US" sz="1500" err="1">
                <a:ea typeface="Work Sans Medium" panose="020B0706030804020204" pitchFamily="34" charset="0"/>
                <a:cs typeface="Work Sans Medium" panose="020B0706030804020204" pitchFamily="34" charset="0"/>
              </a:rPr>
              <a:t>elit</a:t>
            </a:r>
            <a:r>
              <a:rPr lang="en-US" sz="1500">
                <a:ea typeface="Work Sans Medium" panose="020B0706030804020204" pitchFamily="34" charset="0"/>
                <a:cs typeface="Work Sans Medium" panose="020B0706030804020204" pitchFamily="34" charset="0"/>
              </a:rPr>
              <a:t>, </a:t>
            </a:r>
            <a:r>
              <a:rPr lang="en-US" sz="1500" err="1">
                <a:ea typeface="Work Sans Medium" panose="020B0706030804020204" pitchFamily="34" charset="0"/>
                <a:cs typeface="Work Sans Medium" panose="020B0706030804020204" pitchFamily="34" charset="0"/>
              </a:rPr>
              <a:t>sedia</a:t>
            </a:r>
            <a:r>
              <a:rPr lang="en-US" sz="1500">
                <a:ea typeface="Work Sans Medium" panose="020B0706030804020204" pitchFamily="34" charset="0"/>
                <a:cs typeface="Work Sans Medium" panose="020B0706030804020204" pitchFamily="34" charset="0"/>
              </a:rPr>
              <a:t> </a:t>
            </a:r>
            <a:r>
              <a:rPr lang="en-US" sz="1500" err="1">
                <a:ea typeface="Work Sans Medium" panose="020B0706030804020204" pitchFamily="34" charset="0"/>
                <a:cs typeface="Work Sans Medium" panose="020B0706030804020204" pitchFamily="34" charset="0"/>
              </a:rPr>
              <a:t>nonummy</a:t>
            </a:r>
            <a:endParaRPr lang="en-US" sz="1500">
              <a:ea typeface="Work Sans Medium" panose="020B0706030804020204" pitchFamily="34" charset="0"/>
              <a:cs typeface="Work Sans Medium" panose="020B0706030804020204" pitchFamily="34" charset="0"/>
            </a:endParaRPr>
          </a:p>
        </p:txBody>
      </p:sp>
      <p:cxnSp>
        <p:nvCxnSpPr>
          <p:cNvPr id="26" name="Straight Connector 25"/>
          <p:cNvCxnSpPr/>
          <p:nvPr/>
        </p:nvCxnSpPr>
        <p:spPr>
          <a:xfrm flipV="1">
            <a:off x="4423027" y="3075136"/>
            <a:ext cx="1376315" cy="2"/>
          </a:xfrm>
          <a:prstGeom prst="line">
            <a:avLst/>
          </a:prstGeom>
          <a:ln w="12700">
            <a:solidFill>
              <a:schemeClr val="tx1"/>
            </a:solidFill>
            <a:prstDash val="dash"/>
            <a:tailEnd type="diamond" w="lg" len="lg"/>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flipH="1" flipV="1">
            <a:off x="6467192" y="4613193"/>
            <a:ext cx="1281095" cy="3"/>
          </a:xfrm>
          <a:prstGeom prst="line">
            <a:avLst/>
          </a:prstGeom>
          <a:ln w="12700">
            <a:solidFill>
              <a:schemeClr val="tx1"/>
            </a:solidFill>
            <a:prstDash val="dash"/>
            <a:tailEnd type="diamond" w="lg" len="lg"/>
          </a:ln>
        </p:spPr>
        <p:style>
          <a:lnRef idx="1">
            <a:schemeClr val="accent1"/>
          </a:lnRef>
          <a:fillRef idx="0">
            <a:schemeClr val="accent1"/>
          </a:fillRef>
          <a:effectRef idx="0">
            <a:schemeClr val="accent1"/>
          </a:effectRef>
          <a:fontRef idx="minor">
            <a:schemeClr val="tx1"/>
          </a:fontRef>
        </p:style>
      </p:cxnSp>
      <p:sp>
        <p:nvSpPr>
          <p:cNvPr id="29" name="Freeform 28"/>
          <p:cNvSpPr/>
          <p:nvPr/>
        </p:nvSpPr>
        <p:spPr>
          <a:xfrm>
            <a:off x="6134100" y="3081338"/>
            <a:ext cx="1614488" cy="495300"/>
          </a:xfrm>
          <a:custGeom>
            <a:avLst/>
            <a:gdLst>
              <a:gd name="connsiteX0" fmla="*/ 1614488 w 1614488"/>
              <a:gd name="connsiteY0" fmla="*/ 0 h 495300"/>
              <a:gd name="connsiteX1" fmla="*/ 519113 w 1614488"/>
              <a:gd name="connsiteY1" fmla="*/ 0 h 495300"/>
              <a:gd name="connsiteX2" fmla="*/ 519113 w 1614488"/>
              <a:gd name="connsiteY2" fmla="*/ 495300 h 495300"/>
              <a:gd name="connsiteX3" fmla="*/ 0 w 1614488"/>
              <a:gd name="connsiteY3" fmla="*/ 495300 h 495300"/>
            </a:gdLst>
            <a:ahLst/>
            <a:cxnLst>
              <a:cxn ang="0">
                <a:pos x="connsiteX0" y="connsiteY0"/>
              </a:cxn>
              <a:cxn ang="0">
                <a:pos x="connsiteX1" y="connsiteY1"/>
              </a:cxn>
              <a:cxn ang="0">
                <a:pos x="connsiteX2" y="connsiteY2"/>
              </a:cxn>
              <a:cxn ang="0">
                <a:pos x="connsiteX3" y="connsiteY3"/>
              </a:cxn>
            </a:cxnLst>
            <a:rect l="l" t="t" r="r" b="b"/>
            <a:pathLst>
              <a:path w="1614488" h="495300">
                <a:moveTo>
                  <a:pt x="1614488" y="0"/>
                </a:moveTo>
                <a:lnTo>
                  <a:pt x="519113" y="0"/>
                </a:lnTo>
                <a:lnTo>
                  <a:pt x="519113" y="495300"/>
                </a:lnTo>
                <a:lnTo>
                  <a:pt x="0" y="495300"/>
                </a:lnTo>
              </a:path>
            </a:pathLst>
          </a:custGeom>
          <a:noFill/>
          <a:ln>
            <a:solidFill>
              <a:schemeClr val="tx1"/>
            </a:solidFill>
            <a:prstDash val="dash"/>
            <a:tailEnd type="diamond"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eform 29"/>
          <p:cNvSpPr/>
          <p:nvPr/>
        </p:nvSpPr>
        <p:spPr>
          <a:xfrm>
            <a:off x="4419600" y="3914775"/>
            <a:ext cx="1181100" cy="685800"/>
          </a:xfrm>
          <a:custGeom>
            <a:avLst/>
            <a:gdLst>
              <a:gd name="connsiteX0" fmla="*/ 0 w 1181100"/>
              <a:gd name="connsiteY0" fmla="*/ 685800 h 685800"/>
              <a:gd name="connsiteX1" fmla="*/ 1181100 w 1181100"/>
              <a:gd name="connsiteY1" fmla="*/ 685800 h 685800"/>
              <a:gd name="connsiteX2" fmla="*/ 1181100 w 1181100"/>
              <a:gd name="connsiteY2" fmla="*/ 0 h 685800"/>
            </a:gdLst>
            <a:ahLst/>
            <a:cxnLst>
              <a:cxn ang="0">
                <a:pos x="connsiteX0" y="connsiteY0"/>
              </a:cxn>
              <a:cxn ang="0">
                <a:pos x="connsiteX1" y="connsiteY1"/>
              </a:cxn>
              <a:cxn ang="0">
                <a:pos x="connsiteX2" y="connsiteY2"/>
              </a:cxn>
            </a:cxnLst>
            <a:rect l="l" t="t" r="r" b="b"/>
            <a:pathLst>
              <a:path w="1181100" h="685800">
                <a:moveTo>
                  <a:pt x="0" y="685800"/>
                </a:moveTo>
                <a:lnTo>
                  <a:pt x="1181100" y="685800"/>
                </a:lnTo>
                <a:lnTo>
                  <a:pt x="1181100" y="0"/>
                </a:lnTo>
              </a:path>
            </a:pathLst>
          </a:custGeom>
          <a:noFill/>
          <a:ln>
            <a:solidFill>
              <a:schemeClr val="tx1"/>
            </a:solidFill>
            <a:prstDash val="dash"/>
            <a:tailEnd type="diamond"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Slide Number Placeholder 43">
            <a:extLst>
              <a:ext uri="{FF2B5EF4-FFF2-40B4-BE49-F238E27FC236}">
                <a16:creationId xmlns:a16="http://schemas.microsoft.com/office/drawing/2014/main" id="{FA7349F3-CDAC-49B2-8C46-87F3D726F9C0}"/>
              </a:ext>
            </a:extLst>
          </p:cNvPr>
          <p:cNvSpPr>
            <a:spLocks noGrp="1"/>
          </p:cNvSpPr>
          <p:nvPr>
            <p:ph type="sldNum" sz="quarter" idx="10"/>
          </p:nvPr>
        </p:nvSpPr>
        <p:spPr/>
        <p:txBody>
          <a:bodyPr/>
          <a:lstStyle/>
          <a:p>
            <a:fld id="{4E6DB2D9-BBD8-435B-B34A-9B8472CE273E}" type="slidenum">
              <a:rPr lang="en-US" smtClean="0"/>
              <a:pPr/>
              <a:t>79</a:t>
            </a:fld>
            <a:endParaRPr lang="en-US"/>
          </a:p>
        </p:txBody>
      </p:sp>
      <p:sp>
        <p:nvSpPr>
          <p:cNvPr id="45" name="Date Placeholder 44">
            <a:extLst>
              <a:ext uri="{FF2B5EF4-FFF2-40B4-BE49-F238E27FC236}">
                <a16:creationId xmlns:a16="http://schemas.microsoft.com/office/drawing/2014/main" id="{27C9D9E6-4B8E-4190-B756-4527D24ADD52}"/>
              </a:ext>
            </a:extLst>
          </p:cNvPr>
          <p:cNvSpPr>
            <a:spLocks noGrp="1"/>
          </p:cNvSpPr>
          <p:nvPr>
            <p:ph type="dt" sz="half" idx="16"/>
          </p:nvPr>
        </p:nvSpPr>
        <p:spPr/>
        <p:txBody>
          <a:bodyPr/>
          <a:lstStyle/>
          <a:p>
            <a:fld id="{665C0DDE-26C8-4B9C-98BB-65369CC36235}" type="datetime1">
              <a:rPr lang="en-US" smtClean="0"/>
              <a:t>7/24/2019</a:t>
            </a:fld>
            <a:endParaRPr lang="en-US"/>
          </a:p>
        </p:txBody>
      </p:sp>
      <p:grpSp>
        <p:nvGrpSpPr>
          <p:cNvPr id="49" name="Group 48">
            <a:extLst>
              <a:ext uri="{FF2B5EF4-FFF2-40B4-BE49-F238E27FC236}">
                <a16:creationId xmlns:a16="http://schemas.microsoft.com/office/drawing/2014/main" id="{24B06618-74E0-41A7-A27E-6AE117CA6C19}"/>
              </a:ext>
            </a:extLst>
          </p:cNvPr>
          <p:cNvGrpSpPr>
            <a:grpSpLocks noChangeAspect="1"/>
          </p:cNvGrpSpPr>
          <p:nvPr/>
        </p:nvGrpSpPr>
        <p:grpSpPr>
          <a:xfrm>
            <a:off x="3487629" y="4135999"/>
            <a:ext cx="947338" cy="947338"/>
            <a:chOff x="1315586" y="1656000"/>
            <a:chExt cx="947338" cy="947338"/>
          </a:xfrm>
        </p:grpSpPr>
        <p:sp>
          <p:nvSpPr>
            <p:cNvPr id="50" name="Rectangle 49">
              <a:extLst>
                <a:ext uri="{FF2B5EF4-FFF2-40B4-BE49-F238E27FC236}">
                  <a16:creationId xmlns:a16="http://schemas.microsoft.com/office/drawing/2014/main" id="{428D7718-E5B2-412C-A6D2-EEA9AD7FF252}"/>
                </a:ext>
              </a:extLst>
            </p:cNvPr>
            <p:cNvSpPr>
              <a:spLocks noChangeAspect="1"/>
            </p:cNvSpPr>
            <p:nvPr/>
          </p:nvSpPr>
          <p:spPr>
            <a:xfrm>
              <a:off x="1315586" y="1656000"/>
              <a:ext cx="947338" cy="9473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Freeform 178">
              <a:extLst>
                <a:ext uri="{FF2B5EF4-FFF2-40B4-BE49-F238E27FC236}">
                  <a16:creationId xmlns:a16="http://schemas.microsoft.com/office/drawing/2014/main" id="{4F1B5BBD-855E-4750-A749-583B9A300E0D}"/>
                </a:ext>
              </a:extLst>
            </p:cNvPr>
            <p:cNvSpPr>
              <a:spLocks noChangeAspect="1" noEditPoints="1"/>
            </p:cNvSpPr>
            <p:nvPr/>
          </p:nvSpPr>
          <p:spPr bwMode="auto">
            <a:xfrm>
              <a:off x="1494055" y="1834469"/>
              <a:ext cx="590400" cy="590400"/>
            </a:xfrm>
            <a:custGeom>
              <a:avLst/>
              <a:gdLst>
                <a:gd name="T0" fmla="*/ 643 w 751"/>
                <a:gd name="T1" fmla="*/ 376 h 752"/>
                <a:gd name="T2" fmla="*/ 643 w 751"/>
                <a:gd name="T3" fmla="*/ 108 h 752"/>
                <a:gd name="T4" fmla="*/ 108 w 751"/>
                <a:gd name="T5" fmla="*/ 108 h 752"/>
                <a:gd name="T6" fmla="*/ 108 w 751"/>
                <a:gd name="T7" fmla="*/ 454 h 752"/>
                <a:gd name="T8" fmla="*/ 564 w 751"/>
                <a:gd name="T9" fmla="*/ 454 h 752"/>
                <a:gd name="T10" fmla="*/ 564 w 751"/>
                <a:gd name="T11" fmla="*/ 562 h 752"/>
                <a:gd name="T12" fmla="*/ 0 w 751"/>
                <a:gd name="T13" fmla="*/ 562 h 752"/>
                <a:gd name="T14" fmla="*/ 0 w 751"/>
                <a:gd name="T15" fmla="*/ 0 h 752"/>
                <a:gd name="T16" fmla="*/ 751 w 751"/>
                <a:gd name="T17" fmla="*/ 0 h 752"/>
                <a:gd name="T18" fmla="*/ 751 w 751"/>
                <a:gd name="T19" fmla="*/ 376 h 752"/>
                <a:gd name="T20" fmla="*/ 643 w 751"/>
                <a:gd name="T21" fmla="*/ 376 h 752"/>
                <a:gd name="T22" fmla="*/ 185 w 751"/>
                <a:gd name="T23" fmla="*/ 752 h 752"/>
                <a:gd name="T24" fmla="*/ 564 w 751"/>
                <a:gd name="T25" fmla="*/ 752 h 752"/>
                <a:gd name="T26" fmla="*/ 564 w 751"/>
                <a:gd name="T27" fmla="*/ 644 h 752"/>
                <a:gd name="T28" fmla="*/ 185 w 751"/>
                <a:gd name="T29" fmla="*/ 644 h 752"/>
                <a:gd name="T30" fmla="*/ 185 w 751"/>
                <a:gd name="T31" fmla="*/ 752 h 752"/>
                <a:gd name="T32" fmla="*/ 697 w 751"/>
                <a:gd name="T33" fmla="*/ 454 h 752"/>
                <a:gd name="T34" fmla="*/ 643 w 751"/>
                <a:gd name="T35" fmla="*/ 508 h 752"/>
                <a:gd name="T36" fmla="*/ 697 w 751"/>
                <a:gd name="T37" fmla="*/ 562 h 752"/>
                <a:gd name="T38" fmla="*/ 751 w 751"/>
                <a:gd name="T39" fmla="*/ 508 h 752"/>
                <a:gd name="T40" fmla="*/ 697 w 751"/>
                <a:gd name="T41" fmla="*/ 454 h 7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51" h="752">
                  <a:moveTo>
                    <a:pt x="643" y="376"/>
                  </a:moveTo>
                  <a:cubicBezTo>
                    <a:pt x="643" y="108"/>
                    <a:pt x="643" y="108"/>
                    <a:pt x="643" y="108"/>
                  </a:cubicBezTo>
                  <a:cubicBezTo>
                    <a:pt x="108" y="108"/>
                    <a:pt x="108" y="108"/>
                    <a:pt x="108" y="108"/>
                  </a:cubicBezTo>
                  <a:cubicBezTo>
                    <a:pt x="108" y="454"/>
                    <a:pt x="108" y="454"/>
                    <a:pt x="108" y="454"/>
                  </a:cubicBezTo>
                  <a:cubicBezTo>
                    <a:pt x="564" y="454"/>
                    <a:pt x="564" y="454"/>
                    <a:pt x="564" y="454"/>
                  </a:cubicBezTo>
                  <a:cubicBezTo>
                    <a:pt x="564" y="562"/>
                    <a:pt x="564" y="562"/>
                    <a:pt x="564" y="562"/>
                  </a:cubicBezTo>
                  <a:cubicBezTo>
                    <a:pt x="0" y="562"/>
                    <a:pt x="0" y="562"/>
                    <a:pt x="0" y="562"/>
                  </a:cubicBezTo>
                  <a:cubicBezTo>
                    <a:pt x="0" y="0"/>
                    <a:pt x="0" y="0"/>
                    <a:pt x="0" y="0"/>
                  </a:cubicBezTo>
                  <a:cubicBezTo>
                    <a:pt x="751" y="0"/>
                    <a:pt x="751" y="0"/>
                    <a:pt x="751" y="0"/>
                  </a:cubicBezTo>
                  <a:cubicBezTo>
                    <a:pt x="751" y="376"/>
                    <a:pt x="751" y="376"/>
                    <a:pt x="751" y="376"/>
                  </a:cubicBezTo>
                  <a:lnTo>
                    <a:pt x="643" y="376"/>
                  </a:lnTo>
                  <a:close/>
                  <a:moveTo>
                    <a:pt x="185" y="752"/>
                  </a:moveTo>
                  <a:cubicBezTo>
                    <a:pt x="564" y="752"/>
                    <a:pt x="564" y="752"/>
                    <a:pt x="564" y="752"/>
                  </a:cubicBezTo>
                  <a:cubicBezTo>
                    <a:pt x="564" y="644"/>
                    <a:pt x="564" y="644"/>
                    <a:pt x="564" y="644"/>
                  </a:cubicBezTo>
                  <a:cubicBezTo>
                    <a:pt x="185" y="644"/>
                    <a:pt x="185" y="644"/>
                    <a:pt x="185" y="644"/>
                  </a:cubicBezTo>
                  <a:lnTo>
                    <a:pt x="185" y="752"/>
                  </a:lnTo>
                  <a:close/>
                  <a:moveTo>
                    <a:pt x="697" y="454"/>
                  </a:moveTo>
                  <a:cubicBezTo>
                    <a:pt x="667" y="454"/>
                    <a:pt x="643" y="478"/>
                    <a:pt x="643" y="508"/>
                  </a:cubicBezTo>
                  <a:cubicBezTo>
                    <a:pt x="643" y="538"/>
                    <a:pt x="667" y="562"/>
                    <a:pt x="697" y="562"/>
                  </a:cubicBezTo>
                  <a:cubicBezTo>
                    <a:pt x="726" y="562"/>
                    <a:pt x="751" y="538"/>
                    <a:pt x="751" y="508"/>
                  </a:cubicBezTo>
                  <a:cubicBezTo>
                    <a:pt x="751" y="478"/>
                    <a:pt x="726" y="454"/>
                    <a:pt x="697" y="454"/>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52" name="Group 51">
            <a:extLst>
              <a:ext uri="{FF2B5EF4-FFF2-40B4-BE49-F238E27FC236}">
                <a16:creationId xmlns:a16="http://schemas.microsoft.com/office/drawing/2014/main" id="{6B9852BF-406E-4B42-89CC-A502DDA64F14}"/>
              </a:ext>
            </a:extLst>
          </p:cNvPr>
          <p:cNvGrpSpPr>
            <a:grpSpLocks noChangeAspect="1"/>
          </p:cNvGrpSpPr>
          <p:nvPr/>
        </p:nvGrpSpPr>
        <p:grpSpPr>
          <a:xfrm>
            <a:off x="3487629" y="2624337"/>
            <a:ext cx="947338" cy="947338"/>
            <a:chOff x="4172868" y="3197541"/>
            <a:chExt cx="947338" cy="947338"/>
          </a:xfrm>
        </p:grpSpPr>
        <p:sp>
          <p:nvSpPr>
            <p:cNvPr id="53" name="Rectangle 52">
              <a:extLst>
                <a:ext uri="{FF2B5EF4-FFF2-40B4-BE49-F238E27FC236}">
                  <a16:creationId xmlns:a16="http://schemas.microsoft.com/office/drawing/2014/main" id="{65F475FC-A8FD-488E-81D1-5118A27E5E54}"/>
                </a:ext>
              </a:extLst>
            </p:cNvPr>
            <p:cNvSpPr>
              <a:spLocks noChangeAspect="1"/>
            </p:cNvSpPr>
            <p:nvPr/>
          </p:nvSpPr>
          <p:spPr>
            <a:xfrm>
              <a:off x="4172868" y="3197541"/>
              <a:ext cx="947338" cy="9473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Freeform 182">
              <a:extLst>
                <a:ext uri="{FF2B5EF4-FFF2-40B4-BE49-F238E27FC236}">
                  <a16:creationId xmlns:a16="http://schemas.microsoft.com/office/drawing/2014/main" id="{609A6070-6503-4D12-AE97-C3456BF1F92B}"/>
                </a:ext>
              </a:extLst>
            </p:cNvPr>
            <p:cNvSpPr>
              <a:spLocks noChangeAspect="1" noEditPoints="1"/>
            </p:cNvSpPr>
            <p:nvPr/>
          </p:nvSpPr>
          <p:spPr bwMode="auto">
            <a:xfrm>
              <a:off x="4450382" y="3376010"/>
              <a:ext cx="392311" cy="590400"/>
            </a:xfrm>
            <a:custGeom>
              <a:avLst/>
              <a:gdLst>
                <a:gd name="T0" fmla="*/ 309 w 503"/>
                <a:gd name="T1" fmla="*/ 701 h 757"/>
                <a:gd name="T2" fmla="*/ 252 w 503"/>
                <a:gd name="T3" fmla="*/ 757 h 757"/>
                <a:gd name="T4" fmla="*/ 195 w 503"/>
                <a:gd name="T5" fmla="*/ 701 h 757"/>
                <a:gd name="T6" fmla="*/ 252 w 503"/>
                <a:gd name="T7" fmla="*/ 644 h 757"/>
                <a:gd name="T8" fmla="*/ 309 w 503"/>
                <a:gd name="T9" fmla="*/ 701 h 757"/>
                <a:gd name="T10" fmla="*/ 251 w 503"/>
                <a:gd name="T11" fmla="*/ 0 h 757"/>
                <a:gd name="T12" fmla="*/ 0 w 503"/>
                <a:gd name="T13" fmla="*/ 252 h 757"/>
                <a:gd name="T14" fmla="*/ 24 w 503"/>
                <a:gd name="T15" fmla="*/ 358 h 757"/>
                <a:gd name="T16" fmla="*/ 24 w 503"/>
                <a:gd name="T17" fmla="*/ 359 h 757"/>
                <a:gd name="T18" fmla="*/ 143 w 503"/>
                <a:gd name="T19" fmla="*/ 601 h 757"/>
                <a:gd name="T20" fmla="*/ 240 w 503"/>
                <a:gd name="T21" fmla="*/ 554 h 757"/>
                <a:gd name="T22" fmla="*/ 121 w 503"/>
                <a:gd name="T23" fmla="*/ 312 h 757"/>
                <a:gd name="T24" fmla="*/ 108 w 503"/>
                <a:gd name="T25" fmla="*/ 252 h 757"/>
                <a:gd name="T26" fmla="*/ 251 w 503"/>
                <a:gd name="T27" fmla="*/ 108 h 757"/>
                <a:gd name="T28" fmla="*/ 395 w 503"/>
                <a:gd name="T29" fmla="*/ 252 h 757"/>
                <a:gd name="T30" fmla="*/ 382 w 503"/>
                <a:gd name="T31" fmla="*/ 312 h 757"/>
                <a:gd name="T32" fmla="*/ 264 w 503"/>
                <a:gd name="T33" fmla="*/ 554 h 757"/>
                <a:gd name="T34" fmla="*/ 361 w 503"/>
                <a:gd name="T35" fmla="*/ 601 h 757"/>
                <a:gd name="T36" fmla="*/ 479 w 503"/>
                <a:gd name="T37" fmla="*/ 359 h 757"/>
                <a:gd name="T38" fmla="*/ 479 w 503"/>
                <a:gd name="T39" fmla="*/ 359 h 757"/>
                <a:gd name="T40" fmla="*/ 479 w 503"/>
                <a:gd name="T41" fmla="*/ 358 h 757"/>
                <a:gd name="T42" fmla="*/ 503 w 503"/>
                <a:gd name="T43" fmla="*/ 252 h 757"/>
                <a:gd name="T44" fmla="*/ 251 w 503"/>
                <a:gd name="T45" fmla="*/ 0 h 7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03" h="757">
                  <a:moveTo>
                    <a:pt x="309" y="701"/>
                  </a:moveTo>
                  <a:cubicBezTo>
                    <a:pt x="309" y="732"/>
                    <a:pt x="283" y="757"/>
                    <a:pt x="252" y="757"/>
                  </a:cubicBezTo>
                  <a:cubicBezTo>
                    <a:pt x="221" y="757"/>
                    <a:pt x="195" y="732"/>
                    <a:pt x="195" y="701"/>
                  </a:cubicBezTo>
                  <a:cubicBezTo>
                    <a:pt x="195" y="669"/>
                    <a:pt x="221" y="644"/>
                    <a:pt x="252" y="644"/>
                  </a:cubicBezTo>
                  <a:cubicBezTo>
                    <a:pt x="283" y="644"/>
                    <a:pt x="309" y="669"/>
                    <a:pt x="309" y="701"/>
                  </a:cubicBezTo>
                  <a:close/>
                  <a:moveTo>
                    <a:pt x="251" y="0"/>
                  </a:moveTo>
                  <a:cubicBezTo>
                    <a:pt x="113" y="0"/>
                    <a:pt x="0" y="113"/>
                    <a:pt x="0" y="252"/>
                  </a:cubicBezTo>
                  <a:cubicBezTo>
                    <a:pt x="0" y="289"/>
                    <a:pt x="8" y="325"/>
                    <a:pt x="24" y="358"/>
                  </a:cubicBezTo>
                  <a:cubicBezTo>
                    <a:pt x="24" y="359"/>
                    <a:pt x="24" y="359"/>
                    <a:pt x="24" y="359"/>
                  </a:cubicBezTo>
                  <a:cubicBezTo>
                    <a:pt x="143" y="601"/>
                    <a:pt x="143" y="601"/>
                    <a:pt x="143" y="601"/>
                  </a:cubicBezTo>
                  <a:cubicBezTo>
                    <a:pt x="240" y="554"/>
                    <a:pt x="240" y="554"/>
                    <a:pt x="240" y="554"/>
                  </a:cubicBezTo>
                  <a:cubicBezTo>
                    <a:pt x="121" y="312"/>
                    <a:pt x="121" y="312"/>
                    <a:pt x="121" y="312"/>
                  </a:cubicBezTo>
                  <a:cubicBezTo>
                    <a:pt x="112" y="293"/>
                    <a:pt x="108" y="273"/>
                    <a:pt x="108" y="252"/>
                  </a:cubicBezTo>
                  <a:cubicBezTo>
                    <a:pt x="108" y="173"/>
                    <a:pt x="172" y="108"/>
                    <a:pt x="251" y="108"/>
                  </a:cubicBezTo>
                  <a:cubicBezTo>
                    <a:pt x="330" y="108"/>
                    <a:pt x="395" y="173"/>
                    <a:pt x="395" y="252"/>
                  </a:cubicBezTo>
                  <a:cubicBezTo>
                    <a:pt x="395" y="273"/>
                    <a:pt x="390" y="293"/>
                    <a:pt x="382" y="312"/>
                  </a:cubicBezTo>
                  <a:cubicBezTo>
                    <a:pt x="264" y="554"/>
                    <a:pt x="264" y="554"/>
                    <a:pt x="264" y="554"/>
                  </a:cubicBezTo>
                  <a:cubicBezTo>
                    <a:pt x="361" y="601"/>
                    <a:pt x="361" y="601"/>
                    <a:pt x="361" y="601"/>
                  </a:cubicBezTo>
                  <a:cubicBezTo>
                    <a:pt x="479" y="359"/>
                    <a:pt x="479" y="359"/>
                    <a:pt x="479" y="359"/>
                  </a:cubicBezTo>
                  <a:cubicBezTo>
                    <a:pt x="479" y="359"/>
                    <a:pt x="479" y="359"/>
                    <a:pt x="479" y="359"/>
                  </a:cubicBezTo>
                  <a:cubicBezTo>
                    <a:pt x="479" y="359"/>
                    <a:pt x="479" y="358"/>
                    <a:pt x="479" y="358"/>
                  </a:cubicBezTo>
                  <a:cubicBezTo>
                    <a:pt x="495" y="325"/>
                    <a:pt x="503" y="289"/>
                    <a:pt x="503" y="252"/>
                  </a:cubicBezTo>
                  <a:cubicBezTo>
                    <a:pt x="503" y="113"/>
                    <a:pt x="390" y="0"/>
                    <a:pt x="251" y="0"/>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55" name="Group 54">
            <a:extLst>
              <a:ext uri="{FF2B5EF4-FFF2-40B4-BE49-F238E27FC236}">
                <a16:creationId xmlns:a16="http://schemas.microsoft.com/office/drawing/2014/main" id="{9C088418-67CE-40DC-9240-6E57D296A1EE}"/>
              </a:ext>
            </a:extLst>
          </p:cNvPr>
          <p:cNvGrpSpPr>
            <a:grpSpLocks noChangeAspect="1"/>
          </p:cNvGrpSpPr>
          <p:nvPr/>
        </p:nvGrpSpPr>
        <p:grpSpPr>
          <a:xfrm>
            <a:off x="7800093" y="4151293"/>
            <a:ext cx="947338" cy="947338"/>
            <a:chOff x="9887432" y="1656000"/>
            <a:chExt cx="947338" cy="947338"/>
          </a:xfrm>
        </p:grpSpPr>
        <p:sp>
          <p:nvSpPr>
            <p:cNvPr id="56" name="Rectangle 55">
              <a:extLst>
                <a:ext uri="{FF2B5EF4-FFF2-40B4-BE49-F238E27FC236}">
                  <a16:creationId xmlns:a16="http://schemas.microsoft.com/office/drawing/2014/main" id="{5A2E976A-DC57-4C0E-959D-00A4754FA467}"/>
                </a:ext>
              </a:extLst>
            </p:cNvPr>
            <p:cNvSpPr>
              <a:spLocks noChangeAspect="1"/>
            </p:cNvSpPr>
            <p:nvPr/>
          </p:nvSpPr>
          <p:spPr>
            <a:xfrm>
              <a:off x="9887432" y="1656000"/>
              <a:ext cx="947338" cy="9473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Freeform 184">
              <a:extLst>
                <a:ext uri="{FF2B5EF4-FFF2-40B4-BE49-F238E27FC236}">
                  <a16:creationId xmlns:a16="http://schemas.microsoft.com/office/drawing/2014/main" id="{8A1D1AB7-1918-42C6-BFDB-8961D5431AE4}"/>
                </a:ext>
              </a:extLst>
            </p:cNvPr>
            <p:cNvSpPr>
              <a:spLocks noChangeAspect="1" noEditPoints="1"/>
            </p:cNvSpPr>
            <p:nvPr/>
          </p:nvSpPr>
          <p:spPr bwMode="auto">
            <a:xfrm>
              <a:off x="10065901" y="1834469"/>
              <a:ext cx="590400" cy="590400"/>
            </a:xfrm>
            <a:custGeom>
              <a:avLst/>
              <a:gdLst>
                <a:gd name="T0" fmla="*/ 100 w 610"/>
                <a:gd name="T1" fmla="*/ 360 h 610"/>
                <a:gd name="T2" fmla="*/ 250 w 610"/>
                <a:gd name="T3" fmla="*/ 509 h 610"/>
                <a:gd name="T4" fmla="*/ 505 w 610"/>
                <a:gd name="T5" fmla="*/ 401 h 610"/>
                <a:gd name="T6" fmla="*/ 209 w 610"/>
                <a:gd name="T7" fmla="*/ 106 h 610"/>
                <a:gd name="T8" fmla="*/ 100 w 610"/>
                <a:gd name="T9" fmla="*/ 360 h 610"/>
                <a:gd name="T10" fmla="*/ 352 w 610"/>
                <a:gd name="T11" fmla="*/ 372 h 610"/>
                <a:gd name="T12" fmla="*/ 270 w 610"/>
                <a:gd name="T13" fmla="*/ 406 h 610"/>
                <a:gd name="T14" fmla="*/ 204 w 610"/>
                <a:gd name="T15" fmla="*/ 340 h 610"/>
                <a:gd name="T16" fmla="*/ 238 w 610"/>
                <a:gd name="T17" fmla="*/ 258 h 610"/>
                <a:gd name="T18" fmla="*/ 352 w 610"/>
                <a:gd name="T19" fmla="*/ 372 h 610"/>
                <a:gd name="T20" fmla="*/ 61 w 610"/>
                <a:gd name="T21" fmla="*/ 418 h 610"/>
                <a:gd name="T22" fmla="*/ 191 w 610"/>
                <a:gd name="T23" fmla="*/ 548 h 610"/>
                <a:gd name="T24" fmla="*/ 130 w 610"/>
                <a:gd name="T25" fmla="*/ 610 h 610"/>
                <a:gd name="T26" fmla="*/ 0 w 610"/>
                <a:gd name="T27" fmla="*/ 480 h 610"/>
                <a:gd name="T28" fmla="*/ 61 w 610"/>
                <a:gd name="T29" fmla="*/ 418 h 610"/>
                <a:gd name="T30" fmla="*/ 397 w 610"/>
                <a:gd name="T31" fmla="*/ 109 h 610"/>
                <a:gd name="T32" fmla="*/ 309 w 610"/>
                <a:gd name="T33" fmla="*/ 109 h 610"/>
                <a:gd name="T34" fmla="*/ 309 w 610"/>
                <a:gd name="T35" fmla="*/ 0 h 610"/>
                <a:gd name="T36" fmla="*/ 397 w 610"/>
                <a:gd name="T37" fmla="*/ 0 h 610"/>
                <a:gd name="T38" fmla="*/ 397 w 610"/>
                <a:gd name="T39" fmla="*/ 109 h 610"/>
                <a:gd name="T40" fmla="*/ 481 w 610"/>
                <a:gd name="T41" fmla="*/ 188 h 610"/>
                <a:gd name="T42" fmla="*/ 420 w 610"/>
                <a:gd name="T43" fmla="*/ 126 h 610"/>
                <a:gd name="T44" fmla="*/ 514 w 610"/>
                <a:gd name="T45" fmla="*/ 32 h 610"/>
                <a:gd name="T46" fmla="*/ 576 w 610"/>
                <a:gd name="T47" fmla="*/ 94 h 610"/>
                <a:gd name="T48" fmla="*/ 481 w 610"/>
                <a:gd name="T49" fmla="*/ 188 h 610"/>
                <a:gd name="T50" fmla="*/ 610 w 610"/>
                <a:gd name="T51" fmla="*/ 214 h 610"/>
                <a:gd name="T52" fmla="*/ 610 w 610"/>
                <a:gd name="T53" fmla="*/ 301 h 610"/>
                <a:gd name="T54" fmla="*/ 502 w 610"/>
                <a:gd name="T55" fmla="*/ 301 h 610"/>
                <a:gd name="T56" fmla="*/ 502 w 610"/>
                <a:gd name="T57" fmla="*/ 214 h 610"/>
                <a:gd name="T58" fmla="*/ 610 w 610"/>
                <a:gd name="T59" fmla="*/ 214 h 6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10" h="610">
                  <a:moveTo>
                    <a:pt x="100" y="360"/>
                  </a:moveTo>
                  <a:lnTo>
                    <a:pt x="250" y="509"/>
                  </a:lnTo>
                  <a:lnTo>
                    <a:pt x="505" y="401"/>
                  </a:lnTo>
                  <a:lnTo>
                    <a:pt x="209" y="106"/>
                  </a:lnTo>
                  <a:lnTo>
                    <a:pt x="100" y="360"/>
                  </a:lnTo>
                  <a:close/>
                  <a:moveTo>
                    <a:pt x="352" y="372"/>
                  </a:moveTo>
                  <a:lnTo>
                    <a:pt x="270" y="406"/>
                  </a:lnTo>
                  <a:lnTo>
                    <a:pt x="204" y="340"/>
                  </a:lnTo>
                  <a:lnTo>
                    <a:pt x="238" y="258"/>
                  </a:lnTo>
                  <a:lnTo>
                    <a:pt x="352" y="372"/>
                  </a:lnTo>
                  <a:close/>
                  <a:moveTo>
                    <a:pt x="61" y="418"/>
                  </a:moveTo>
                  <a:lnTo>
                    <a:pt x="191" y="548"/>
                  </a:lnTo>
                  <a:lnTo>
                    <a:pt x="130" y="610"/>
                  </a:lnTo>
                  <a:lnTo>
                    <a:pt x="0" y="480"/>
                  </a:lnTo>
                  <a:lnTo>
                    <a:pt x="61" y="418"/>
                  </a:lnTo>
                  <a:close/>
                  <a:moveTo>
                    <a:pt x="397" y="109"/>
                  </a:moveTo>
                  <a:lnTo>
                    <a:pt x="309" y="109"/>
                  </a:lnTo>
                  <a:lnTo>
                    <a:pt x="309" y="0"/>
                  </a:lnTo>
                  <a:lnTo>
                    <a:pt x="397" y="0"/>
                  </a:lnTo>
                  <a:lnTo>
                    <a:pt x="397" y="109"/>
                  </a:lnTo>
                  <a:close/>
                  <a:moveTo>
                    <a:pt x="481" y="188"/>
                  </a:moveTo>
                  <a:lnTo>
                    <a:pt x="420" y="126"/>
                  </a:lnTo>
                  <a:lnTo>
                    <a:pt x="514" y="32"/>
                  </a:lnTo>
                  <a:lnTo>
                    <a:pt x="576" y="94"/>
                  </a:lnTo>
                  <a:lnTo>
                    <a:pt x="481" y="188"/>
                  </a:lnTo>
                  <a:close/>
                  <a:moveTo>
                    <a:pt x="610" y="214"/>
                  </a:moveTo>
                  <a:lnTo>
                    <a:pt x="610" y="301"/>
                  </a:lnTo>
                  <a:lnTo>
                    <a:pt x="502" y="301"/>
                  </a:lnTo>
                  <a:lnTo>
                    <a:pt x="502" y="214"/>
                  </a:lnTo>
                  <a:lnTo>
                    <a:pt x="610" y="214"/>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58" name="Group 57">
            <a:extLst>
              <a:ext uri="{FF2B5EF4-FFF2-40B4-BE49-F238E27FC236}">
                <a16:creationId xmlns:a16="http://schemas.microsoft.com/office/drawing/2014/main" id="{F49ECC0C-5EC6-496C-A53B-B2B344C5FDAC}"/>
              </a:ext>
            </a:extLst>
          </p:cNvPr>
          <p:cNvGrpSpPr>
            <a:grpSpLocks noChangeAspect="1"/>
          </p:cNvGrpSpPr>
          <p:nvPr/>
        </p:nvGrpSpPr>
        <p:grpSpPr>
          <a:xfrm>
            <a:off x="7800093" y="2621213"/>
            <a:ext cx="947338" cy="947338"/>
            <a:chOff x="1315586" y="1656000"/>
            <a:chExt cx="947338" cy="947338"/>
          </a:xfrm>
        </p:grpSpPr>
        <p:sp>
          <p:nvSpPr>
            <p:cNvPr id="59" name="Rectangle 58">
              <a:extLst>
                <a:ext uri="{FF2B5EF4-FFF2-40B4-BE49-F238E27FC236}">
                  <a16:creationId xmlns:a16="http://schemas.microsoft.com/office/drawing/2014/main" id="{32D8F795-8CE8-48B3-B50C-8AA7CF4AB8B7}"/>
                </a:ext>
              </a:extLst>
            </p:cNvPr>
            <p:cNvSpPr>
              <a:spLocks noChangeAspect="1"/>
            </p:cNvSpPr>
            <p:nvPr/>
          </p:nvSpPr>
          <p:spPr>
            <a:xfrm>
              <a:off x="1315586" y="1656000"/>
              <a:ext cx="947338" cy="9473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Freeform 173">
              <a:extLst>
                <a:ext uri="{FF2B5EF4-FFF2-40B4-BE49-F238E27FC236}">
                  <a16:creationId xmlns:a16="http://schemas.microsoft.com/office/drawing/2014/main" id="{18A029D8-24AB-47CB-83A2-2F54A180610E}"/>
                </a:ext>
              </a:extLst>
            </p:cNvPr>
            <p:cNvSpPr>
              <a:spLocks noChangeAspect="1" noEditPoints="1"/>
            </p:cNvSpPr>
            <p:nvPr/>
          </p:nvSpPr>
          <p:spPr bwMode="auto">
            <a:xfrm>
              <a:off x="1494055" y="1908513"/>
              <a:ext cx="590400" cy="442313"/>
            </a:xfrm>
            <a:custGeom>
              <a:avLst/>
              <a:gdLst>
                <a:gd name="T0" fmla="*/ 751 w 751"/>
                <a:gd name="T1" fmla="*/ 510 h 564"/>
                <a:gd name="T2" fmla="*/ 697 w 751"/>
                <a:gd name="T3" fmla="*/ 564 h 564"/>
                <a:gd name="T4" fmla="*/ 643 w 751"/>
                <a:gd name="T5" fmla="*/ 510 h 564"/>
                <a:gd name="T6" fmla="*/ 697 w 751"/>
                <a:gd name="T7" fmla="*/ 456 h 564"/>
                <a:gd name="T8" fmla="*/ 751 w 751"/>
                <a:gd name="T9" fmla="*/ 510 h 564"/>
                <a:gd name="T10" fmla="*/ 751 w 751"/>
                <a:gd name="T11" fmla="*/ 0 h 564"/>
                <a:gd name="T12" fmla="*/ 751 w 751"/>
                <a:gd name="T13" fmla="*/ 374 h 564"/>
                <a:gd name="T14" fmla="*/ 643 w 751"/>
                <a:gd name="T15" fmla="*/ 374 h 564"/>
                <a:gd name="T16" fmla="*/ 643 w 751"/>
                <a:gd name="T17" fmla="*/ 160 h 564"/>
                <a:gd name="T18" fmla="*/ 375 w 751"/>
                <a:gd name="T19" fmla="*/ 349 h 564"/>
                <a:gd name="T20" fmla="*/ 108 w 751"/>
                <a:gd name="T21" fmla="*/ 160 h 564"/>
                <a:gd name="T22" fmla="*/ 108 w 751"/>
                <a:gd name="T23" fmla="*/ 456 h 564"/>
                <a:gd name="T24" fmla="*/ 565 w 751"/>
                <a:gd name="T25" fmla="*/ 456 h 564"/>
                <a:gd name="T26" fmla="*/ 565 w 751"/>
                <a:gd name="T27" fmla="*/ 564 h 564"/>
                <a:gd name="T28" fmla="*/ 0 w 751"/>
                <a:gd name="T29" fmla="*/ 564 h 564"/>
                <a:gd name="T30" fmla="*/ 0 w 751"/>
                <a:gd name="T31" fmla="*/ 0 h 564"/>
                <a:gd name="T32" fmla="*/ 751 w 751"/>
                <a:gd name="T33" fmla="*/ 0 h 564"/>
                <a:gd name="T34" fmla="*/ 375 w 751"/>
                <a:gd name="T35" fmla="*/ 217 h 564"/>
                <a:gd name="T36" fmla="*/ 529 w 751"/>
                <a:gd name="T37" fmla="*/ 108 h 564"/>
                <a:gd name="T38" fmla="*/ 222 w 751"/>
                <a:gd name="T39" fmla="*/ 108 h 564"/>
                <a:gd name="T40" fmla="*/ 375 w 751"/>
                <a:gd name="T41" fmla="*/ 217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51" h="564">
                  <a:moveTo>
                    <a:pt x="751" y="510"/>
                  </a:moveTo>
                  <a:cubicBezTo>
                    <a:pt x="751" y="540"/>
                    <a:pt x="727" y="564"/>
                    <a:pt x="697" y="564"/>
                  </a:cubicBezTo>
                  <a:cubicBezTo>
                    <a:pt x="667" y="564"/>
                    <a:pt x="643" y="540"/>
                    <a:pt x="643" y="510"/>
                  </a:cubicBezTo>
                  <a:cubicBezTo>
                    <a:pt x="643" y="480"/>
                    <a:pt x="667" y="456"/>
                    <a:pt x="697" y="456"/>
                  </a:cubicBezTo>
                  <a:cubicBezTo>
                    <a:pt x="727" y="456"/>
                    <a:pt x="751" y="480"/>
                    <a:pt x="751" y="510"/>
                  </a:cubicBezTo>
                  <a:close/>
                  <a:moveTo>
                    <a:pt x="751" y="0"/>
                  </a:moveTo>
                  <a:cubicBezTo>
                    <a:pt x="751" y="374"/>
                    <a:pt x="751" y="374"/>
                    <a:pt x="751" y="374"/>
                  </a:cubicBezTo>
                  <a:cubicBezTo>
                    <a:pt x="643" y="374"/>
                    <a:pt x="643" y="374"/>
                    <a:pt x="643" y="374"/>
                  </a:cubicBezTo>
                  <a:cubicBezTo>
                    <a:pt x="643" y="160"/>
                    <a:pt x="643" y="160"/>
                    <a:pt x="643" y="160"/>
                  </a:cubicBezTo>
                  <a:cubicBezTo>
                    <a:pt x="375" y="349"/>
                    <a:pt x="375" y="349"/>
                    <a:pt x="375" y="349"/>
                  </a:cubicBezTo>
                  <a:cubicBezTo>
                    <a:pt x="108" y="160"/>
                    <a:pt x="108" y="160"/>
                    <a:pt x="108" y="160"/>
                  </a:cubicBezTo>
                  <a:cubicBezTo>
                    <a:pt x="108" y="456"/>
                    <a:pt x="108" y="456"/>
                    <a:pt x="108" y="456"/>
                  </a:cubicBezTo>
                  <a:cubicBezTo>
                    <a:pt x="565" y="456"/>
                    <a:pt x="565" y="456"/>
                    <a:pt x="565" y="456"/>
                  </a:cubicBezTo>
                  <a:cubicBezTo>
                    <a:pt x="565" y="564"/>
                    <a:pt x="565" y="564"/>
                    <a:pt x="565" y="564"/>
                  </a:cubicBezTo>
                  <a:cubicBezTo>
                    <a:pt x="0" y="564"/>
                    <a:pt x="0" y="564"/>
                    <a:pt x="0" y="564"/>
                  </a:cubicBezTo>
                  <a:cubicBezTo>
                    <a:pt x="0" y="0"/>
                    <a:pt x="0" y="0"/>
                    <a:pt x="0" y="0"/>
                  </a:cubicBezTo>
                  <a:lnTo>
                    <a:pt x="751" y="0"/>
                  </a:lnTo>
                  <a:close/>
                  <a:moveTo>
                    <a:pt x="375" y="217"/>
                  </a:moveTo>
                  <a:cubicBezTo>
                    <a:pt x="529" y="108"/>
                    <a:pt x="529" y="108"/>
                    <a:pt x="529" y="108"/>
                  </a:cubicBezTo>
                  <a:cubicBezTo>
                    <a:pt x="222" y="108"/>
                    <a:pt x="222" y="108"/>
                    <a:pt x="222" y="108"/>
                  </a:cubicBezTo>
                  <a:lnTo>
                    <a:pt x="375" y="217"/>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753647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125F4D2E-E428-4417-A243-FF8965A51CD1}"/>
              </a:ext>
            </a:extLst>
          </p:cNvPr>
          <p:cNvSpPr>
            <a:spLocks noGrp="1"/>
          </p:cNvSpPr>
          <p:nvPr>
            <p:ph type="title"/>
          </p:nvPr>
        </p:nvSpPr>
        <p:spPr/>
        <p:txBody>
          <a:bodyPr/>
          <a:lstStyle/>
          <a:p>
            <a:endParaRPr lang="en-IN"/>
          </a:p>
        </p:txBody>
      </p:sp>
      <p:sp>
        <p:nvSpPr>
          <p:cNvPr id="21" name="Text Placeholder 20">
            <a:extLst>
              <a:ext uri="{FF2B5EF4-FFF2-40B4-BE49-F238E27FC236}">
                <a16:creationId xmlns:a16="http://schemas.microsoft.com/office/drawing/2014/main" id="{58B33F73-5A7A-496C-9F43-CF1F511A778A}"/>
              </a:ext>
            </a:extLst>
          </p:cNvPr>
          <p:cNvSpPr>
            <a:spLocks noGrp="1"/>
          </p:cNvSpPr>
          <p:nvPr>
            <p:ph type="body" sz="quarter" idx="16"/>
          </p:nvPr>
        </p:nvSpPr>
        <p:spPr/>
        <p:txBody>
          <a:bodyPr/>
          <a:lstStyle/>
          <a:p>
            <a:endParaRPr lang="en-IN"/>
          </a:p>
        </p:txBody>
      </p:sp>
      <p:sp>
        <p:nvSpPr>
          <p:cNvPr id="5" name="Slide Number Placeholder 4">
            <a:extLst>
              <a:ext uri="{FF2B5EF4-FFF2-40B4-BE49-F238E27FC236}">
                <a16:creationId xmlns:a16="http://schemas.microsoft.com/office/drawing/2014/main" id="{6A45C195-338F-4BAE-8310-9FC4157963A8}"/>
              </a:ext>
            </a:extLst>
          </p:cNvPr>
          <p:cNvSpPr>
            <a:spLocks noGrp="1"/>
          </p:cNvSpPr>
          <p:nvPr>
            <p:ph type="sldNum" sz="quarter" idx="22"/>
          </p:nvPr>
        </p:nvSpPr>
        <p:spPr/>
        <p:txBody>
          <a:bodyPr/>
          <a:lstStyle/>
          <a:p>
            <a:fld id="{4E6DB2D9-BBD8-435B-B34A-9B8472CE273E}" type="slidenum">
              <a:rPr lang="en-US" smtClean="0"/>
              <a:pPr/>
              <a:t>8</a:t>
            </a:fld>
            <a:endParaRPr lang="en-US"/>
          </a:p>
        </p:txBody>
      </p:sp>
      <p:sp>
        <p:nvSpPr>
          <p:cNvPr id="23" name="Text Placeholder 22">
            <a:extLst>
              <a:ext uri="{FF2B5EF4-FFF2-40B4-BE49-F238E27FC236}">
                <a16:creationId xmlns:a16="http://schemas.microsoft.com/office/drawing/2014/main" id="{ADC59542-C4D2-433B-B416-03FF1F34B5BF}"/>
              </a:ext>
            </a:extLst>
          </p:cNvPr>
          <p:cNvSpPr>
            <a:spLocks noGrp="1"/>
          </p:cNvSpPr>
          <p:nvPr>
            <p:ph type="body" sz="quarter" idx="23"/>
          </p:nvPr>
        </p:nvSpPr>
        <p:spPr/>
        <p:txBody>
          <a:bodyPr>
            <a:normAutofit fontScale="77500" lnSpcReduction="20000"/>
          </a:bodyPr>
          <a:lstStyle/>
          <a:p>
            <a:endParaRPr lang="en-IN"/>
          </a:p>
        </p:txBody>
      </p:sp>
      <p:sp>
        <p:nvSpPr>
          <p:cNvPr id="31" name="Picture Placeholder 30">
            <a:extLst>
              <a:ext uri="{FF2B5EF4-FFF2-40B4-BE49-F238E27FC236}">
                <a16:creationId xmlns:a16="http://schemas.microsoft.com/office/drawing/2014/main" id="{5B8CAE62-2E50-45C2-89DB-F08BAAEA4FA5}"/>
              </a:ext>
            </a:extLst>
          </p:cNvPr>
          <p:cNvSpPr>
            <a:spLocks noGrp="1"/>
          </p:cNvSpPr>
          <p:nvPr>
            <p:ph type="pic" sz="quarter" idx="19"/>
          </p:nvPr>
        </p:nvSpPr>
        <p:spPr/>
      </p:sp>
    </p:spTree>
    <p:extLst>
      <p:ext uri="{BB962C8B-B14F-4D97-AF65-F5344CB8AC3E}">
        <p14:creationId xmlns:p14="http://schemas.microsoft.com/office/powerpoint/2010/main" val="154345157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Tablet application 2</a:t>
            </a:r>
          </a:p>
        </p:txBody>
      </p:sp>
      <p:sp>
        <p:nvSpPr>
          <p:cNvPr id="47" name="Text Placeholder 46">
            <a:extLst>
              <a:ext uri="{FF2B5EF4-FFF2-40B4-BE49-F238E27FC236}">
                <a16:creationId xmlns:a16="http://schemas.microsoft.com/office/drawing/2014/main" id="{DFA4AE87-4D11-41F5-870E-2C0BEC3570DC}"/>
              </a:ext>
            </a:extLst>
          </p:cNvPr>
          <p:cNvSpPr>
            <a:spLocks noGrp="1"/>
          </p:cNvSpPr>
          <p:nvPr>
            <p:ph type="body" sz="quarter" idx="14"/>
          </p:nvPr>
        </p:nvSpPr>
        <p:spPr/>
        <p:txBody>
          <a:bodyPr/>
          <a:lstStyle/>
          <a:p>
            <a:endParaRPr lang="en-US"/>
          </a:p>
        </p:txBody>
      </p:sp>
      <p:sp>
        <p:nvSpPr>
          <p:cNvPr id="48" name="Picture Placeholder 47">
            <a:extLst>
              <a:ext uri="{FF2B5EF4-FFF2-40B4-BE49-F238E27FC236}">
                <a16:creationId xmlns:a16="http://schemas.microsoft.com/office/drawing/2014/main" id="{DD8EA803-611F-4631-91A1-47CC7D8DA73B}"/>
              </a:ext>
            </a:extLst>
          </p:cNvPr>
          <p:cNvSpPr>
            <a:spLocks noGrp="1"/>
          </p:cNvSpPr>
          <p:nvPr>
            <p:ph type="pic" sz="quarter" idx="15"/>
          </p:nvPr>
        </p:nvSpPr>
        <p:spPr>
          <a:blipFill>
            <a:blip r:embed="rId3"/>
            <a:stretch>
              <a:fillRect/>
            </a:stretch>
          </a:blipFill>
        </p:spPr>
      </p:sp>
      <p:sp>
        <p:nvSpPr>
          <p:cNvPr id="13" name="Text Placeholder 12"/>
          <p:cNvSpPr>
            <a:spLocks noGrp="1"/>
          </p:cNvSpPr>
          <p:nvPr>
            <p:ph type="body" sz="quarter" idx="13"/>
          </p:nvPr>
        </p:nvSpPr>
        <p:spPr/>
        <p:txBody>
          <a:bodyPr/>
          <a:lstStyle/>
          <a:p>
            <a:r>
              <a:rPr lang="en-US"/>
              <a:t>Subtitle goes here</a:t>
            </a:r>
          </a:p>
        </p:txBody>
      </p:sp>
      <p:cxnSp>
        <p:nvCxnSpPr>
          <p:cNvPr id="31" name="Straight Connector 30"/>
          <p:cNvCxnSpPr/>
          <p:nvPr/>
        </p:nvCxnSpPr>
        <p:spPr>
          <a:xfrm>
            <a:off x="3822700" y="3071418"/>
            <a:ext cx="1485900" cy="0"/>
          </a:xfrm>
          <a:prstGeom prst="line">
            <a:avLst/>
          </a:prstGeom>
          <a:ln w="12700">
            <a:solidFill>
              <a:schemeClr val="tx1"/>
            </a:solidFill>
            <a:prstDash val="dash"/>
            <a:tailEnd type="diamond" w="lg" len="lg"/>
          </a:ln>
        </p:spPr>
        <p:style>
          <a:lnRef idx="1">
            <a:schemeClr val="accent1"/>
          </a:lnRef>
          <a:fillRef idx="0">
            <a:schemeClr val="accent1"/>
          </a:fillRef>
          <a:effectRef idx="0">
            <a:schemeClr val="accent1"/>
          </a:effectRef>
          <a:fontRef idx="minor">
            <a:schemeClr val="tx1"/>
          </a:fontRef>
        </p:style>
      </p:cxnSp>
      <p:sp>
        <p:nvSpPr>
          <p:cNvPr id="32" name="Freeform 31"/>
          <p:cNvSpPr/>
          <p:nvPr/>
        </p:nvSpPr>
        <p:spPr>
          <a:xfrm>
            <a:off x="3893820" y="3947160"/>
            <a:ext cx="1211580" cy="655320"/>
          </a:xfrm>
          <a:custGeom>
            <a:avLst/>
            <a:gdLst>
              <a:gd name="connsiteX0" fmla="*/ 0 w 1211580"/>
              <a:gd name="connsiteY0" fmla="*/ 655320 h 655320"/>
              <a:gd name="connsiteX1" fmla="*/ 1211580 w 1211580"/>
              <a:gd name="connsiteY1" fmla="*/ 655320 h 655320"/>
              <a:gd name="connsiteX2" fmla="*/ 1211580 w 1211580"/>
              <a:gd name="connsiteY2" fmla="*/ 0 h 655320"/>
            </a:gdLst>
            <a:ahLst/>
            <a:cxnLst>
              <a:cxn ang="0">
                <a:pos x="connsiteX0" y="connsiteY0"/>
              </a:cxn>
              <a:cxn ang="0">
                <a:pos x="connsiteX1" y="connsiteY1"/>
              </a:cxn>
              <a:cxn ang="0">
                <a:pos x="connsiteX2" y="connsiteY2"/>
              </a:cxn>
            </a:cxnLst>
            <a:rect l="l" t="t" r="r" b="b"/>
            <a:pathLst>
              <a:path w="1211580" h="655320">
                <a:moveTo>
                  <a:pt x="0" y="655320"/>
                </a:moveTo>
                <a:lnTo>
                  <a:pt x="1211580" y="655320"/>
                </a:lnTo>
                <a:lnTo>
                  <a:pt x="1211580" y="0"/>
                </a:lnTo>
              </a:path>
            </a:pathLst>
          </a:custGeom>
          <a:noFill/>
          <a:ln>
            <a:solidFill>
              <a:schemeClr val="tx1"/>
            </a:solidFill>
            <a:prstDash val="dash"/>
            <a:tailEnd type="diamond"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32"/>
          <p:cNvSpPr/>
          <p:nvPr/>
        </p:nvSpPr>
        <p:spPr>
          <a:xfrm>
            <a:off x="6149340" y="2705100"/>
            <a:ext cx="2125980" cy="487680"/>
          </a:xfrm>
          <a:custGeom>
            <a:avLst/>
            <a:gdLst>
              <a:gd name="connsiteX0" fmla="*/ 2125980 w 2125980"/>
              <a:gd name="connsiteY0" fmla="*/ 0 h 487680"/>
              <a:gd name="connsiteX1" fmla="*/ 502920 w 2125980"/>
              <a:gd name="connsiteY1" fmla="*/ 0 h 487680"/>
              <a:gd name="connsiteX2" fmla="*/ 502920 w 2125980"/>
              <a:gd name="connsiteY2" fmla="*/ 487680 h 487680"/>
              <a:gd name="connsiteX3" fmla="*/ 0 w 2125980"/>
              <a:gd name="connsiteY3" fmla="*/ 487680 h 487680"/>
            </a:gdLst>
            <a:ahLst/>
            <a:cxnLst>
              <a:cxn ang="0">
                <a:pos x="connsiteX0" y="connsiteY0"/>
              </a:cxn>
              <a:cxn ang="0">
                <a:pos x="connsiteX1" y="connsiteY1"/>
              </a:cxn>
              <a:cxn ang="0">
                <a:pos x="connsiteX2" y="connsiteY2"/>
              </a:cxn>
              <a:cxn ang="0">
                <a:pos x="connsiteX3" y="connsiteY3"/>
              </a:cxn>
            </a:cxnLst>
            <a:rect l="l" t="t" r="r" b="b"/>
            <a:pathLst>
              <a:path w="2125980" h="487680">
                <a:moveTo>
                  <a:pt x="2125980" y="0"/>
                </a:moveTo>
                <a:lnTo>
                  <a:pt x="502920" y="0"/>
                </a:lnTo>
                <a:lnTo>
                  <a:pt x="502920" y="487680"/>
                </a:lnTo>
                <a:lnTo>
                  <a:pt x="0" y="487680"/>
                </a:lnTo>
              </a:path>
            </a:pathLst>
          </a:custGeom>
          <a:noFill/>
          <a:ln>
            <a:solidFill>
              <a:schemeClr val="tx1"/>
            </a:solidFill>
            <a:prstDash val="dash"/>
            <a:tailEnd type="diamond"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Straight Connector 36"/>
          <p:cNvCxnSpPr/>
          <p:nvPr/>
        </p:nvCxnSpPr>
        <p:spPr>
          <a:xfrm flipH="1">
            <a:off x="5836920" y="3908425"/>
            <a:ext cx="2438400" cy="0"/>
          </a:xfrm>
          <a:prstGeom prst="line">
            <a:avLst/>
          </a:prstGeom>
          <a:ln w="12700">
            <a:solidFill>
              <a:schemeClr val="tx1"/>
            </a:solidFill>
            <a:prstDash val="dash"/>
            <a:tailEnd type="diamond" w="lg" len="lg"/>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H="1">
            <a:off x="6477000" y="4998816"/>
            <a:ext cx="1798320" cy="0"/>
          </a:xfrm>
          <a:prstGeom prst="line">
            <a:avLst/>
          </a:prstGeom>
          <a:ln w="12700">
            <a:solidFill>
              <a:schemeClr val="tx1"/>
            </a:solidFill>
            <a:prstDash val="dash"/>
            <a:tailEnd type="diamond" w="lg" len="lg"/>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631615" y="2771629"/>
            <a:ext cx="2126144" cy="618631"/>
          </a:xfrm>
          <a:prstGeom prst="rect">
            <a:avLst/>
          </a:prstGeom>
          <a:noFill/>
        </p:spPr>
        <p:txBody>
          <a:bodyPr wrap="square" rtlCol="0">
            <a:spAutoFit/>
          </a:bodyPr>
          <a:lstStyle/>
          <a:p>
            <a:pPr algn="r">
              <a:lnSpc>
                <a:spcPct val="114000"/>
              </a:lnSpc>
            </a:pPr>
            <a:r>
              <a:rPr lang="en-US" sz="1500">
                <a:ea typeface="Work Sans Medium" panose="020B0706030804020204" pitchFamily="34" charset="0"/>
                <a:cs typeface="Work Sans Medium" panose="020B0706030804020204" pitchFamily="34" charset="0"/>
              </a:rPr>
              <a:t>Lorem ipsum dolor</a:t>
            </a:r>
          </a:p>
          <a:p>
            <a:pPr algn="r">
              <a:lnSpc>
                <a:spcPct val="114000"/>
              </a:lnSpc>
            </a:pPr>
            <a:r>
              <a:rPr lang="en-US" sz="1500" err="1">
                <a:ea typeface="Work Sans Medium" panose="020B0706030804020204" pitchFamily="34" charset="0"/>
                <a:cs typeface="Work Sans Medium" panose="020B0706030804020204" pitchFamily="34" charset="0"/>
              </a:rPr>
              <a:t>elit</a:t>
            </a:r>
            <a:r>
              <a:rPr lang="en-US" sz="1500">
                <a:ea typeface="Work Sans Medium" panose="020B0706030804020204" pitchFamily="34" charset="0"/>
                <a:cs typeface="Work Sans Medium" panose="020B0706030804020204" pitchFamily="34" charset="0"/>
              </a:rPr>
              <a:t>, </a:t>
            </a:r>
            <a:r>
              <a:rPr lang="en-US" sz="1500" err="1">
                <a:ea typeface="Work Sans Medium" panose="020B0706030804020204" pitchFamily="34" charset="0"/>
                <a:cs typeface="Work Sans Medium" panose="020B0706030804020204" pitchFamily="34" charset="0"/>
              </a:rPr>
              <a:t>sedia</a:t>
            </a:r>
            <a:r>
              <a:rPr lang="en-US" sz="1500">
                <a:ea typeface="Work Sans Medium" panose="020B0706030804020204" pitchFamily="34" charset="0"/>
                <a:cs typeface="Work Sans Medium" panose="020B0706030804020204" pitchFamily="34" charset="0"/>
              </a:rPr>
              <a:t> </a:t>
            </a:r>
            <a:r>
              <a:rPr lang="en-US" sz="1500" err="1">
                <a:ea typeface="Work Sans Medium" panose="020B0706030804020204" pitchFamily="34" charset="0"/>
                <a:cs typeface="Work Sans Medium" panose="020B0706030804020204" pitchFamily="34" charset="0"/>
              </a:rPr>
              <a:t>nonummy</a:t>
            </a:r>
            <a:endParaRPr lang="en-US" sz="1500">
              <a:ea typeface="Work Sans Medium" panose="020B0706030804020204" pitchFamily="34" charset="0"/>
              <a:cs typeface="Work Sans Medium" panose="020B0706030804020204" pitchFamily="34" charset="0"/>
            </a:endParaRPr>
          </a:p>
        </p:txBody>
      </p:sp>
      <p:sp>
        <p:nvSpPr>
          <p:cNvPr id="24" name="TextBox 23"/>
          <p:cNvSpPr txBox="1"/>
          <p:nvPr/>
        </p:nvSpPr>
        <p:spPr>
          <a:xfrm>
            <a:off x="631615" y="4296365"/>
            <a:ext cx="2126144" cy="618631"/>
          </a:xfrm>
          <a:prstGeom prst="rect">
            <a:avLst/>
          </a:prstGeom>
          <a:noFill/>
        </p:spPr>
        <p:txBody>
          <a:bodyPr wrap="square" rtlCol="0">
            <a:spAutoFit/>
          </a:bodyPr>
          <a:lstStyle/>
          <a:p>
            <a:pPr algn="r">
              <a:lnSpc>
                <a:spcPct val="114000"/>
              </a:lnSpc>
            </a:pPr>
            <a:r>
              <a:rPr lang="en-US" sz="1500">
                <a:ea typeface="Work Sans Medium" panose="020B0706030804020204" pitchFamily="34" charset="0"/>
                <a:cs typeface="Work Sans Medium" panose="020B0706030804020204" pitchFamily="34" charset="0"/>
              </a:rPr>
              <a:t>Lorem ipsum dolor </a:t>
            </a:r>
            <a:r>
              <a:rPr lang="en-US" sz="1500" err="1">
                <a:ea typeface="Work Sans Medium" panose="020B0706030804020204" pitchFamily="34" charset="0"/>
                <a:cs typeface="Work Sans Medium" panose="020B0706030804020204" pitchFamily="34" charset="0"/>
              </a:rPr>
              <a:t>elit</a:t>
            </a:r>
            <a:r>
              <a:rPr lang="en-US" sz="1500">
                <a:ea typeface="Work Sans Medium" panose="020B0706030804020204" pitchFamily="34" charset="0"/>
                <a:cs typeface="Work Sans Medium" panose="020B0706030804020204" pitchFamily="34" charset="0"/>
              </a:rPr>
              <a:t>, </a:t>
            </a:r>
            <a:r>
              <a:rPr lang="en-US" sz="1500" err="1">
                <a:ea typeface="Work Sans Medium" panose="020B0706030804020204" pitchFamily="34" charset="0"/>
                <a:cs typeface="Work Sans Medium" panose="020B0706030804020204" pitchFamily="34" charset="0"/>
              </a:rPr>
              <a:t>sedia</a:t>
            </a:r>
            <a:r>
              <a:rPr lang="en-US" sz="1500">
                <a:ea typeface="Work Sans Medium" panose="020B0706030804020204" pitchFamily="34" charset="0"/>
                <a:cs typeface="Work Sans Medium" panose="020B0706030804020204" pitchFamily="34" charset="0"/>
              </a:rPr>
              <a:t> </a:t>
            </a:r>
            <a:r>
              <a:rPr lang="en-US" sz="1500" err="1">
                <a:ea typeface="Work Sans Medium" panose="020B0706030804020204" pitchFamily="34" charset="0"/>
                <a:cs typeface="Work Sans Medium" panose="020B0706030804020204" pitchFamily="34" charset="0"/>
              </a:rPr>
              <a:t>nonummy</a:t>
            </a:r>
            <a:endParaRPr lang="en-US" sz="1500">
              <a:ea typeface="Work Sans Medium" panose="020B0706030804020204" pitchFamily="34" charset="0"/>
              <a:cs typeface="Work Sans Medium" panose="020B0706030804020204" pitchFamily="34" charset="0"/>
            </a:endParaRPr>
          </a:p>
        </p:txBody>
      </p:sp>
      <p:sp>
        <p:nvSpPr>
          <p:cNvPr id="25" name="TextBox 24"/>
          <p:cNvSpPr txBox="1"/>
          <p:nvPr/>
        </p:nvSpPr>
        <p:spPr>
          <a:xfrm>
            <a:off x="9442060" y="2390629"/>
            <a:ext cx="2126144" cy="618631"/>
          </a:xfrm>
          <a:prstGeom prst="rect">
            <a:avLst/>
          </a:prstGeom>
          <a:noFill/>
        </p:spPr>
        <p:txBody>
          <a:bodyPr wrap="square" rtlCol="0">
            <a:spAutoFit/>
          </a:bodyPr>
          <a:lstStyle/>
          <a:p>
            <a:pPr>
              <a:lnSpc>
                <a:spcPct val="114000"/>
              </a:lnSpc>
            </a:pPr>
            <a:r>
              <a:rPr lang="en-US" sz="1500">
                <a:ea typeface="Work Sans Medium" panose="020B0706030804020204" pitchFamily="34" charset="0"/>
                <a:cs typeface="Work Sans Medium" panose="020B0706030804020204" pitchFamily="34" charset="0"/>
              </a:rPr>
              <a:t>Lorem ipsum dolor </a:t>
            </a:r>
            <a:r>
              <a:rPr lang="en-US" sz="1500" err="1">
                <a:ea typeface="Work Sans Medium" panose="020B0706030804020204" pitchFamily="34" charset="0"/>
                <a:cs typeface="Work Sans Medium" panose="020B0706030804020204" pitchFamily="34" charset="0"/>
              </a:rPr>
              <a:t>elit</a:t>
            </a:r>
            <a:r>
              <a:rPr lang="en-US" sz="1500">
                <a:ea typeface="Work Sans Medium" panose="020B0706030804020204" pitchFamily="34" charset="0"/>
                <a:cs typeface="Work Sans Medium" panose="020B0706030804020204" pitchFamily="34" charset="0"/>
              </a:rPr>
              <a:t>, </a:t>
            </a:r>
            <a:r>
              <a:rPr lang="en-US" sz="1500" err="1">
                <a:ea typeface="Work Sans Medium" panose="020B0706030804020204" pitchFamily="34" charset="0"/>
                <a:cs typeface="Work Sans Medium" panose="020B0706030804020204" pitchFamily="34" charset="0"/>
              </a:rPr>
              <a:t>sedia</a:t>
            </a:r>
            <a:r>
              <a:rPr lang="en-US" sz="1500">
                <a:ea typeface="Work Sans Medium" panose="020B0706030804020204" pitchFamily="34" charset="0"/>
                <a:cs typeface="Work Sans Medium" panose="020B0706030804020204" pitchFamily="34" charset="0"/>
              </a:rPr>
              <a:t> </a:t>
            </a:r>
            <a:r>
              <a:rPr lang="en-US" sz="1500" err="1">
                <a:ea typeface="Work Sans Medium" panose="020B0706030804020204" pitchFamily="34" charset="0"/>
                <a:cs typeface="Work Sans Medium" panose="020B0706030804020204" pitchFamily="34" charset="0"/>
              </a:rPr>
              <a:t>nonummy</a:t>
            </a:r>
            <a:endParaRPr lang="en-US" sz="1500">
              <a:ea typeface="Work Sans Medium" panose="020B0706030804020204" pitchFamily="34" charset="0"/>
              <a:cs typeface="Work Sans Medium" panose="020B0706030804020204" pitchFamily="34" charset="0"/>
            </a:endParaRPr>
          </a:p>
        </p:txBody>
      </p:sp>
      <p:sp>
        <p:nvSpPr>
          <p:cNvPr id="26" name="TextBox 25"/>
          <p:cNvSpPr txBox="1"/>
          <p:nvPr/>
        </p:nvSpPr>
        <p:spPr>
          <a:xfrm>
            <a:off x="9442060" y="3532434"/>
            <a:ext cx="2126144" cy="618631"/>
          </a:xfrm>
          <a:prstGeom prst="rect">
            <a:avLst/>
          </a:prstGeom>
          <a:noFill/>
        </p:spPr>
        <p:txBody>
          <a:bodyPr wrap="square" rtlCol="0">
            <a:spAutoFit/>
          </a:bodyPr>
          <a:lstStyle/>
          <a:p>
            <a:pPr>
              <a:lnSpc>
                <a:spcPct val="114000"/>
              </a:lnSpc>
            </a:pPr>
            <a:r>
              <a:rPr lang="en-US" sz="1500">
                <a:ea typeface="Work Sans Medium" panose="020B0706030804020204" pitchFamily="34" charset="0"/>
                <a:cs typeface="Work Sans Medium" panose="020B0706030804020204" pitchFamily="34" charset="0"/>
              </a:rPr>
              <a:t>Lorem ipsum dolor</a:t>
            </a:r>
          </a:p>
          <a:p>
            <a:pPr>
              <a:lnSpc>
                <a:spcPct val="114000"/>
              </a:lnSpc>
            </a:pPr>
            <a:r>
              <a:rPr lang="en-US" sz="1500" err="1">
                <a:ea typeface="Work Sans Medium" panose="020B0706030804020204" pitchFamily="34" charset="0"/>
                <a:cs typeface="Work Sans Medium" panose="020B0706030804020204" pitchFamily="34" charset="0"/>
              </a:rPr>
              <a:t>elit</a:t>
            </a:r>
            <a:r>
              <a:rPr lang="en-US" sz="1500">
                <a:ea typeface="Work Sans Medium" panose="020B0706030804020204" pitchFamily="34" charset="0"/>
                <a:cs typeface="Work Sans Medium" panose="020B0706030804020204" pitchFamily="34" charset="0"/>
              </a:rPr>
              <a:t>, </a:t>
            </a:r>
            <a:r>
              <a:rPr lang="en-US" sz="1500" err="1">
                <a:ea typeface="Work Sans Medium" panose="020B0706030804020204" pitchFamily="34" charset="0"/>
                <a:cs typeface="Work Sans Medium" panose="020B0706030804020204" pitchFamily="34" charset="0"/>
              </a:rPr>
              <a:t>sedia</a:t>
            </a:r>
            <a:r>
              <a:rPr lang="en-US" sz="1500">
                <a:ea typeface="Work Sans Medium" panose="020B0706030804020204" pitchFamily="34" charset="0"/>
                <a:cs typeface="Work Sans Medium" panose="020B0706030804020204" pitchFamily="34" charset="0"/>
              </a:rPr>
              <a:t> </a:t>
            </a:r>
            <a:r>
              <a:rPr lang="en-US" sz="1500" err="1">
                <a:ea typeface="Work Sans Medium" panose="020B0706030804020204" pitchFamily="34" charset="0"/>
                <a:cs typeface="Work Sans Medium" panose="020B0706030804020204" pitchFamily="34" charset="0"/>
              </a:rPr>
              <a:t>nonummy</a:t>
            </a:r>
            <a:endParaRPr lang="en-US" sz="1500">
              <a:ea typeface="Work Sans Medium" panose="020B0706030804020204" pitchFamily="34" charset="0"/>
              <a:cs typeface="Work Sans Medium" panose="020B0706030804020204" pitchFamily="34" charset="0"/>
            </a:endParaRPr>
          </a:p>
        </p:txBody>
      </p:sp>
      <p:sp>
        <p:nvSpPr>
          <p:cNvPr id="27" name="TextBox 26"/>
          <p:cNvSpPr txBox="1"/>
          <p:nvPr/>
        </p:nvSpPr>
        <p:spPr>
          <a:xfrm>
            <a:off x="9442060" y="4674239"/>
            <a:ext cx="2126144" cy="618631"/>
          </a:xfrm>
          <a:prstGeom prst="rect">
            <a:avLst/>
          </a:prstGeom>
          <a:noFill/>
        </p:spPr>
        <p:txBody>
          <a:bodyPr wrap="square" rtlCol="0">
            <a:spAutoFit/>
          </a:bodyPr>
          <a:lstStyle/>
          <a:p>
            <a:pPr>
              <a:lnSpc>
                <a:spcPct val="114000"/>
              </a:lnSpc>
            </a:pPr>
            <a:r>
              <a:rPr lang="en-US" sz="1500">
                <a:ea typeface="Work Sans Medium" panose="020B0706030804020204" pitchFamily="34" charset="0"/>
                <a:cs typeface="Work Sans Medium" panose="020B0706030804020204" pitchFamily="34" charset="0"/>
              </a:rPr>
              <a:t>Lorem ipsum dolor</a:t>
            </a:r>
          </a:p>
          <a:p>
            <a:pPr>
              <a:lnSpc>
                <a:spcPct val="114000"/>
              </a:lnSpc>
            </a:pPr>
            <a:r>
              <a:rPr lang="en-US" sz="1500" err="1">
                <a:ea typeface="Work Sans Medium" panose="020B0706030804020204" pitchFamily="34" charset="0"/>
                <a:cs typeface="Work Sans Medium" panose="020B0706030804020204" pitchFamily="34" charset="0"/>
              </a:rPr>
              <a:t>elit</a:t>
            </a:r>
            <a:r>
              <a:rPr lang="en-US" sz="1500">
                <a:ea typeface="Work Sans Medium" panose="020B0706030804020204" pitchFamily="34" charset="0"/>
                <a:cs typeface="Work Sans Medium" panose="020B0706030804020204" pitchFamily="34" charset="0"/>
              </a:rPr>
              <a:t>, </a:t>
            </a:r>
            <a:r>
              <a:rPr lang="en-US" sz="1500" err="1">
                <a:ea typeface="Work Sans Medium" panose="020B0706030804020204" pitchFamily="34" charset="0"/>
                <a:cs typeface="Work Sans Medium" panose="020B0706030804020204" pitchFamily="34" charset="0"/>
              </a:rPr>
              <a:t>sedia</a:t>
            </a:r>
            <a:r>
              <a:rPr lang="en-US" sz="1500">
                <a:ea typeface="Work Sans Medium" panose="020B0706030804020204" pitchFamily="34" charset="0"/>
                <a:cs typeface="Work Sans Medium" panose="020B0706030804020204" pitchFamily="34" charset="0"/>
              </a:rPr>
              <a:t> </a:t>
            </a:r>
            <a:r>
              <a:rPr lang="en-US" sz="1500" err="1">
                <a:ea typeface="Work Sans Medium" panose="020B0706030804020204" pitchFamily="34" charset="0"/>
                <a:cs typeface="Work Sans Medium" panose="020B0706030804020204" pitchFamily="34" charset="0"/>
              </a:rPr>
              <a:t>nonummy</a:t>
            </a:r>
            <a:endParaRPr lang="en-US" sz="1500">
              <a:ea typeface="Work Sans Medium" panose="020B0706030804020204" pitchFamily="34" charset="0"/>
              <a:cs typeface="Work Sans Medium" panose="020B0706030804020204" pitchFamily="34" charset="0"/>
            </a:endParaRPr>
          </a:p>
        </p:txBody>
      </p:sp>
      <p:sp>
        <p:nvSpPr>
          <p:cNvPr id="49" name="Slide Number Placeholder 48">
            <a:extLst>
              <a:ext uri="{FF2B5EF4-FFF2-40B4-BE49-F238E27FC236}">
                <a16:creationId xmlns:a16="http://schemas.microsoft.com/office/drawing/2014/main" id="{FE081EDF-777D-4BEB-AC8D-38A5222B258A}"/>
              </a:ext>
            </a:extLst>
          </p:cNvPr>
          <p:cNvSpPr>
            <a:spLocks noGrp="1"/>
          </p:cNvSpPr>
          <p:nvPr>
            <p:ph type="sldNum" sz="quarter" idx="10"/>
          </p:nvPr>
        </p:nvSpPr>
        <p:spPr/>
        <p:txBody>
          <a:bodyPr/>
          <a:lstStyle/>
          <a:p>
            <a:fld id="{4E6DB2D9-BBD8-435B-B34A-9B8472CE273E}" type="slidenum">
              <a:rPr lang="en-US" smtClean="0"/>
              <a:pPr/>
              <a:t>80</a:t>
            </a:fld>
            <a:endParaRPr lang="en-US"/>
          </a:p>
        </p:txBody>
      </p:sp>
      <p:sp>
        <p:nvSpPr>
          <p:cNvPr id="50" name="Date Placeholder 49">
            <a:extLst>
              <a:ext uri="{FF2B5EF4-FFF2-40B4-BE49-F238E27FC236}">
                <a16:creationId xmlns:a16="http://schemas.microsoft.com/office/drawing/2014/main" id="{77E59111-0093-42E4-BA88-9DEE53D4605D}"/>
              </a:ext>
            </a:extLst>
          </p:cNvPr>
          <p:cNvSpPr>
            <a:spLocks noGrp="1"/>
          </p:cNvSpPr>
          <p:nvPr>
            <p:ph type="dt" sz="half" idx="17"/>
          </p:nvPr>
        </p:nvSpPr>
        <p:spPr/>
        <p:txBody>
          <a:bodyPr/>
          <a:lstStyle/>
          <a:p>
            <a:fld id="{8407CEC1-9720-4E3F-9245-E828FA7DCC01}" type="datetime1">
              <a:rPr lang="en-US" smtClean="0"/>
              <a:t>7/24/2019</a:t>
            </a:fld>
            <a:endParaRPr lang="en-US"/>
          </a:p>
        </p:txBody>
      </p:sp>
      <p:grpSp>
        <p:nvGrpSpPr>
          <p:cNvPr id="64" name="Group 63">
            <a:extLst>
              <a:ext uri="{FF2B5EF4-FFF2-40B4-BE49-F238E27FC236}">
                <a16:creationId xmlns:a16="http://schemas.microsoft.com/office/drawing/2014/main" id="{E86D1F9B-C71B-4281-9F2B-96B083F143BF}"/>
              </a:ext>
            </a:extLst>
          </p:cNvPr>
          <p:cNvGrpSpPr>
            <a:grpSpLocks noChangeAspect="1"/>
          </p:cNvGrpSpPr>
          <p:nvPr/>
        </p:nvGrpSpPr>
        <p:grpSpPr>
          <a:xfrm>
            <a:off x="8271745" y="4548504"/>
            <a:ext cx="947338" cy="947338"/>
            <a:chOff x="2744227" y="1656000"/>
            <a:chExt cx="947338" cy="947338"/>
          </a:xfrm>
        </p:grpSpPr>
        <p:sp>
          <p:nvSpPr>
            <p:cNvPr id="65" name="Rectangle 64">
              <a:extLst>
                <a:ext uri="{FF2B5EF4-FFF2-40B4-BE49-F238E27FC236}">
                  <a16:creationId xmlns:a16="http://schemas.microsoft.com/office/drawing/2014/main" id="{AFCB3B14-EC3E-4C60-864B-44F597089330}"/>
                </a:ext>
              </a:extLst>
            </p:cNvPr>
            <p:cNvSpPr>
              <a:spLocks noChangeAspect="1"/>
            </p:cNvSpPr>
            <p:nvPr/>
          </p:nvSpPr>
          <p:spPr>
            <a:xfrm>
              <a:off x="2744227" y="1656000"/>
              <a:ext cx="947338" cy="94733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Freeform 170">
              <a:extLst>
                <a:ext uri="{FF2B5EF4-FFF2-40B4-BE49-F238E27FC236}">
                  <a16:creationId xmlns:a16="http://schemas.microsoft.com/office/drawing/2014/main" id="{FF711D03-7886-427C-82A2-A6C362404150}"/>
                </a:ext>
              </a:extLst>
            </p:cNvPr>
            <p:cNvSpPr>
              <a:spLocks noChangeAspect="1" noEditPoints="1"/>
            </p:cNvSpPr>
            <p:nvPr/>
          </p:nvSpPr>
          <p:spPr bwMode="auto">
            <a:xfrm>
              <a:off x="2922696" y="1834469"/>
              <a:ext cx="590400" cy="590400"/>
            </a:xfrm>
            <a:custGeom>
              <a:avLst/>
              <a:gdLst>
                <a:gd name="T0" fmla="*/ 108 w 755"/>
                <a:gd name="T1" fmla="*/ 644 h 756"/>
                <a:gd name="T2" fmla="*/ 566 w 755"/>
                <a:gd name="T3" fmla="*/ 644 h 756"/>
                <a:gd name="T4" fmla="*/ 566 w 755"/>
                <a:gd name="T5" fmla="*/ 752 h 756"/>
                <a:gd name="T6" fmla="*/ 0 w 755"/>
                <a:gd name="T7" fmla="*/ 752 h 756"/>
                <a:gd name="T8" fmla="*/ 0 w 755"/>
                <a:gd name="T9" fmla="*/ 0 h 756"/>
                <a:gd name="T10" fmla="*/ 752 w 755"/>
                <a:gd name="T11" fmla="*/ 0 h 756"/>
                <a:gd name="T12" fmla="*/ 752 w 755"/>
                <a:gd name="T13" fmla="*/ 566 h 756"/>
                <a:gd name="T14" fmla="*/ 644 w 755"/>
                <a:gd name="T15" fmla="*/ 566 h 756"/>
                <a:gd name="T16" fmla="*/ 644 w 755"/>
                <a:gd name="T17" fmla="*/ 108 h 756"/>
                <a:gd name="T18" fmla="*/ 108 w 755"/>
                <a:gd name="T19" fmla="*/ 108 h 756"/>
                <a:gd name="T20" fmla="*/ 108 w 755"/>
                <a:gd name="T21" fmla="*/ 644 h 756"/>
                <a:gd name="T22" fmla="*/ 698 w 755"/>
                <a:gd name="T23" fmla="*/ 642 h 756"/>
                <a:gd name="T24" fmla="*/ 641 w 755"/>
                <a:gd name="T25" fmla="*/ 699 h 756"/>
                <a:gd name="T26" fmla="*/ 698 w 755"/>
                <a:gd name="T27" fmla="*/ 756 h 756"/>
                <a:gd name="T28" fmla="*/ 755 w 755"/>
                <a:gd name="T29" fmla="*/ 699 h 756"/>
                <a:gd name="T30" fmla="*/ 698 w 755"/>
                <a:gd name="T31" fmla="*/ 642 h 756"/>
                <a:gd name="T32" fmla="*/ 280 w 755"/>
                <a:gd name="T33" fmla="*/ 284 h 756"/>
                <a:gd name="T34" fmla="*/ 204 w 755"/>
                <a:gd name="T35" fmla="*/ 360 h 756"/>
                <a:gd name="T36" fmla="*/ 344 w 755"/>
                <a:gd name="T37" fmla="*/ 501 h 756"/>
                <a:gd name="T38" fmla="*/ 564 w 755"/>
                <a:gd name="T39" fmla="*/ 281 h 756"/>
                <a:gd name="T40" fmla="*/ 488 w 755"/>
                <a:gd name="T41" fmla="*/ 205 h 756"/>
                <a:gd name="T42" fmla="*/ 344 w 755"/>
                <a:gd name="T43" fmla="*/ 348 h 756"/>
                <a:gd name="T44" fmla="*/ 280 w 755"/>
                <a:gd name="T45" fmla="*/ 284 h 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55" h="756">
                  <a:moveTo>
                    <a:pt x="108" y="644"/>
                  </a:moveTo>
                  <a:cubicBezTo>
                    <a:pt x="566" y="644"/>
                    <a:pt x="566" y="644"/>
                    <a:pt x="566" y="644"/>
                  </a:cubicBezTo>
                  <a:cubicBezTo>
                    <a:pt x="566" y="752"/>
                    <a:pt x="566" y="752"/>
                    <a:pt x="566" y="752"/>
                  </a:cubicBezTo>
                  <a:cubicBezTo>
                    <a:pt x="0" y="752"/>
                    <a:pt x="0" y="752"/>
                    <a:pt x="0" y="752"/>
                  </a:cubicBezTo>
                  <a:cubicBezTo>
                    <a:pt x="0" y="0"/>
                    <a:pt x="0" y="0"/>
                    <a:pt x="0" y="0"/>
                  </a:cubicBezTo>
                  <a:cubicBezTo>
                    <a:pt x="752" y="0"/>
                    <a:pt x="752" y="0"/>
                    <a:pt x="752" y="0"/>
                  </a:cubicBezTo>
                  <a:cubicBezTo>
                    <a:pt x="752" y="566"/>
                    <a:pt x="752" y="566"/>
                    <a:pt x="752" y="566"/>
                  </a:cubicBezTo>
                  <a:cubicBezTo>
                    <a:pt x="644" y="566"/>
                    <a:pt x="644" y="566"/>
                    <a:pt x="644" y="566"/>
                  </a:cubicBezTo>
                  <a:cubicBezTo>
                    <a:pt x="644" y="108"/>
                    <a:pt x="644" y="108"/>
                    <a:pt x="644" y="108"/>
                  </a:cubicBezTo>
                  <a:cubicBezTo>
                    <a:pt x="108" y="108"/>
                    <a:pt x="108" y="108"/>
                    <a:pt x="108" y="108"/>
                  </a:cubicBezTo>
                  <a:lnTo>
                    <a:pt x="108" y="644"/>
                  </a:lnTo>
                  <a:close/>
                  <a:moveTo>
                    <a:pt x="698" y="642"/>
                  </a:moveTo>
                  <a:cubicBezTo>
                    <a:pt x="667" y="642"/>
                    <a:pt x="641" y="667"/>
                    <a:pt x="641" y="699"/>
                  </a:cubicBezTo>
                  <a:cubicBezTo>
                    <a:pt x="641" y="730"/>
                    <a:pt x="667" y="756"/>
                    <a:pt x="698" y="756"/>
                  </a:cubicBezTo>
                  <a:cubicBezTo>
                    <a:pt x="730" y="756"/>
                    <a:pt x="755" y="730"/>
                    <a:pt x="755" y="699"/>
                  </a:cubicBezTo>
                  <a:cubicBezTo>
                    <a:pt x="755" y="667"/>
                    <a:pt x="730" y="642"/>
                    <a:pt x="698" y="642"/>
                  </a:cubicBezTo>
                  <a:close/>
                  <a:moveTo>
                    <a:pt x="280" y="284"/>
                  </a:moveTo>
                  <a:cubicBezTo>
                    <a:pt x="204" y="360"/>
                    <a:pt x="204" y="360"/>
                    <a:pt x="204" y="360"/>
                  </a:cubicBezTo>
                  <a:cubicBezTo>
                    <a:pt x="344" y="501"/>
                    <a:pt x="344" y="501"/>
                    <a:pt x="344" y="501"/>
                  </a:cubicBezTo>
                  <a:cubicBezTo>
                    <a:pt x="564" y="281"/>
                    <a:pt x="564" y="281"/>
                    <a:pt x="564" y="281"/>
                  </a:cubicBezTo>
                  <a:cubicBezTo>
                    <a:pt x="488" y="205"/>
                    <a:pt x="488" y="205"/>
                    <a:pt x="488" y="205"/>
                  </a:cubicBezTo>
                  <a:cubicBezTo>
                    <a:pt x="344" y="348"/>
                    <a:pt x="344" y="348"/>
                    <a:pt x="344" y="348"/>
                  </a:cubicBezTo>
                  <a:lnTo>
                    <a:pt x="280" y="284"/>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67" name="Group 66">
            <a:extLst>
              <a:ext uri="{FF2B5EF4-FFF2-40B4-BE49-F238E27FC236}">
                <a16:creationId xmlns:a16="http://schemas.microsoft.com/office/drawing/2014/main" id="{DC20CC75-C14A-4FAA-9B76-BEF37E0A99AF}"/>
              </a:ext>
            </a:extLst>
          </p:cNvPr>
          <p:cNvGrpSpPr>
            <a:grpSpLocks noChangeAspect="1"/>
          </p:cNvGrpSpPr>
          <p:nvPr/>
        </p:nvGrpSpPr>
        <p:grpSpPr>
          <a:xfrm>
            <a:off x="2991061" y="4143807"/>
            <a:ext cx="947338" cy="947338"/>
            <a:chOff x="2742330" y="4739082"/>
            <a:chExt cx="947338" cy="947338"/>
          </a:xfrm>
        </p:grpSpPr>
        <p:sp>
          <p:nvSpPr>
            <p:cNvPr id="68" name="Rectangle 67">
              <a:extLst>
                <a:ext uri="{FF2B5EF4-FFF2-40B4-BE49-F238E27FC236}">
                  <a16:creationId xmlns:a16="http://schemas.microsoft.com/office/drawing/2014/main" id="{855C2C0C-DDC7-4E9D-B0BD-BB91426688DF}"/>
                </a:ext>
              </a:extLst>
            </p:cNvPr>
            <p:cNvSpPr>
              <a:spLocks noChangeAspect="1"/>
            </p:cNvSpPr>
            <p:nvPr/>
          </p:nvSpPr>
          <p:spPr>
            <a:xfrm>
              <a:off x="2742330" y="4739082"/>
              <a:ext cx="947338" cy="9473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Freeform 171">
              <a:extLst>
                <a:ext uri="{FF2B5EF4-FFF2-40B4-BE49-F238E27FC236}">
                  <a16:creationId xmlns:a16="http://schemas.microsoft.com/office/drawing/2014/main" id="{EC13EC33-4227-4969-93F9-F7AB51CF9554}"/>
                </a:ext>
              </a:extLst>
            </p:cNvPr>
            <p:cNvSpPr>
              <a:spLocks noChangeAspect="1" noEditPoints="1"/>
            </p:cNvSpPr>
            <p:nvPr/>
          </p:nvSpPr>
          <p:spPr bwMode="auto">
            <a:xfrm>
              <a:off x="2920799" y="4918037"/>
              <a:ext cx="590400" cy="589429"/>
            </a:xfrm>
            <a:custGeom>
              <a:avLst/>
              <a:gdLst>
                <a:gd name="T0" fmla="*/ 646 w 754"/>
                <a:gd name="T1" fmla="*/ 187 h 753"/>
                <a:gd name="T2" fmla="*/ 754 w 754"/>
                <a:gd name="T3" fmla="*/ 187 h 753"/>
                <a:gd name="T4" fmla="*/ 754 w 754"/>
                <a:gd name="T5" fmla="*/ 563 h 753"/>
                <a:gd name="T6" fmla="*/ 190 w 754"/>
                <a:gd name="T7" fmla="*/ 563 h 753"/>
                <a:gd name="T8" fmla="*/ 190 w 754"/>
                <a:gd name="T9" fmla="*/ 0 h 753"/>
                <a:gd name="T10" fmla="*/ 567 w 754"/>
                <a:gd name="T11" fmla="*/ 0 h 753"/>
                <a:gd name="T12" fmla="*/ 567 w 754"/>
                <a:gd name="T13" fmla="*/ 108 h 753"/>
                <a:gd name="T14" fmla="*/ 298 w 754"/>
                <a:gd name="T15" fmla="*/ 108 h 753"/>
                <a:gd name="T16" fmla="*/ 298 w 754"/>
                <a:gd name="T17" fmla="*/ 455 h 753"/>
                <a:gd name="T18" fmla="*/ 646 w 754"/>
                <a:gd name="T19" fmla="*/ 455 h 753"/>
                <a:gd name="T20" fmla="*/ 646 w 754"/>
                <a:gd name="T21" fmla="*/ 187 h 753"/>
                <a:gd name="T22" fmla="*/ 108 w 754"/>
                <a:gd name="T23" fmla="*/ 149 h 753"/>
                <a:gd name="T24" fmla="*/ 0 w 754"/>
                <a:gd name="T25" fmla="*/ 149 h 753"/>
                <a:gd name="T26" fmla="*/ 0 w 754"/>
                <a:gd name="T27" fmla="*/ 753 h 753"/>
                <a:gd name="T28" fmla="*/ 605 w 754"/>
                <a:gd name="T29" fmla="*/ 753 h 753"/>
                <a:gd name="T30" fmla="*/ 605 w 754"/>
                <a:gd name="T31" fmla="*/ 645 h 753"/>
                <a:gd name="T32" fmla="*/ 108 w 754"/>
                <a:gd name="T33" fmla="*/ 645 h 753"/>
                <a:gd name="T34" fmla="*/ 108 w 754"/>
                <a:gd name="T35" fmla="*/ 149 h 753"/>
                <a:gd name="T36" fmla="*/ 700 w 754"/>
                <a:gd name="T37" fmla="*/ 108 h 753"/>
                <a:gd name="T38" fmla="*/ 754 w 754"/>
                <a:gd name="T39" fmla="*/ 54 h 753"/>
                <a:gd name="T40" fmla="*/ 700 w 754"/>
                <a:gd name="T41" fmla="*/ 0 h 753"/>
                <a:gd name="T42" fmla="*/ 646 w 754"/>
                <a:gd name="T43" fmla="*/ 54 h 753"/>
                <a:gd name="T44" fmla="*/ 700 w 754"/>
                <a:gd name="T45" fmla="*/ 108 h 7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54" h="753">
                  <a:moveTo>
                    <a:pt x="646" y="187"/>
                  </a:moveTo>
                  <a:cubicBezTo>
                    <a:pt x="754" y="187"/>
                    <a:pt x="754" y="187"/>
                    <a:pt x="754" y="187"/>
                  </a:cubicBezTo>
                  <a:cubicBezTo>
                    <a:pt x="754" y="563"/>
                    <a:pt x="754" y="563"/>
                    <a:pt x="754" y="563"/>
                  </a:cubicBezTo>
                  <a:cubicBezTo>
                    <a:pt x="190" y="563"/>
                    <a:pt x="190" y="563"/>
                    <a:pt x="190" y="563"/>
                  </a:cubicBezTo>
                  <a:cubicBezTo>
                    <a:pt x="190" y="0"/>
                    <a:pt x="190" y="0"/>
                    <a:pt x="190" y="0"/>
                  </a:cubicBezTo>
                  <a:cubicBezTo>
                    <a:pt x="567" y="0"/>
                    <a:pt x="567" y="0"/>
                    <a:pt x="567" y="0"/>
                  </a:cubicBezTo>
                  <a:cubicBezTo>
                    <a:pt x="567" y="108"/>
                    <a:pt x="567" y="108"/>
                    <a:pt x="567" y="108"/>
                  </a:cubicBezTo>
                  <a:cubicBezTo>
                    <a:pt x="298" y="108"/>
                    <a:pt x="298" y="108"/>
                    <a:pt x="298" y="108"/>
                  </a:cubicBezTo>
                  <a:cubicBezTo>
                    <a:pt x="298" y="455"/>
                    <a:pt x="298" y="455"/>
                    <a:pt x="298" y="455"/>
                  </a:cubicBezTo>
                  <a:cubicBezTo>
                    <a:pt x="646" y="455"/>
                    <a:pt x="646" y="455"/>
                    <a:pt x="646" y="455"/>
                  </a:cubicBezTo>
                  <a:lnTo>
                    <a:pt x="646" y="187"/>
                  </a:lnTo>
                  <a:close/>
                  <a:moveTo>
                    <a:pt x="108" y="149"/>
                  </a:moveTo>
                  <a:cubicBezTo>
                    <a:pt x="0" y="149"/>
                    <a:pt x="0" y="149"/>
                    <a:pt x="0" y="149"/>
                  </a:cubicBezTo>
                  <a:cubicBezTo>
                    <a:pt x="0" y="753"/>
                    <a:pt x="0" y="753"/>
                    <a:pt x="0" y="753"/>
                  </a:cubicBezTo>
                  <a:cubicBezTo>
                    <a:pt x="605" y="753"/>
                    <a:pt x="605" y="753"/>
                    <a:pt x="605" y="753"/>
                  </a:cubicBezTo>
                  <a:cubicBezTo>
                    <a:pt x="605" y="645"/>
                    <a:pt x="605" y="645"/>
                    <a:pt x="605" y="645"/>
                  </a:cubicBezTo>
                  <a:cubicBezTo>
                    <a:pt x="108" y="645"/>
                    <a:pt x="108" y="645"/>
                    <a:pt x="108" y="645"/>
                  </a:cubicBezTo>
                  <a:lnTo>
                    <a:pt x="108" y="149"/>
                  </a:lnTo>
                  <a:close/>
                  <a:moveTo>
                    <a:pt x="700" y="108"/>
                  </a:moveTo>
                  <a:cubicBezTo>
                    <a:pt x="730" y="108"/>
                    <a:pt x="754" y="83"/>
                    <a:pt x="754" y="54"/>
                  </a:cubicBezTo>
                  <a:cubicBezTo>
                    <a:pt x="754" y="24"/>
                    <a:pt x="730" y="0"/>
                    <a:pt x="700" y="0"/>
                  </a:cubicBezTo>
                  <a:cubicBezTo>
                    <a:pt x="670" y="0"/>
                    <a:pt x="646" y="24"/>
                    <a:pt x="646" y="54"/>
                  </a:cubicBezTo>
                  <a:cubicBezTo>
                    <a:pt x="646" y="83"/>
                    <a:pt x="670" y="108"/>
                    <a:pt x="700" y="10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70" name="Group 69">
            <a:extLst>
              <a:ext uri="{FF2B5EF4-FFF2-40B4-BE49-F238E27FC236}">
                <a16:creationId xmlns:a16="http://schemas.microsoft.com/office/drawing/2014/main" id="{0C7CC454-59FC-41BF-8534-33F210C0BFCF}"/>
              </a:ext>
            </a:extLst>
          </p:cNvPr>
          <p:cNvGrpSpPr>
            <a:grpSpLocks noChangeAspect="1"/>
          </p:cNvGrpSpPr>
          <p:nvPr/>
        </p:nvGrpSpPr>
        <p:grpSpPr>
          <a:xfrm>
            <a:off x="8271745" y="2230439"/>
            <a:ext cx="947338" cy="947338"/>
            <a:chOff x="4172868" y="3197541"/>
            <a:chExt cx="947338" cy="947338"/>
          </a:xfrm>
        </p:grpSpPr>
        <p:sp>
          <p:nvSpPr>
            <p:cNvPr id="71" name="Rectangle 70">
              <a:extLst>
                <a:ext uri="{FF2B5EF4-FFF2-40B4-BE49-F238E27FC236}">
                  <a16:creationId xmlns:a16="http://schemas.microsoft.com/office/drawing/2014/main" id="{52F73E4E-02D9-4441-BA65-2ED71FE0A617}"/>
                </a:ext>
              </a:extLst>
            </p:cNvPr>
            <p:cNvSpPr>
              <a:spLocks noChangeAspect="1"/>
            </p:cNvSpPr>
            <p:nvPr/>
          </p:nvSpPr>
          <p:spPr>
            <a:xfrm>
              <a:off x="4172868" y="3197541"/>
              <a:ext cx="947338" cy="9473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Freeform 182">
              <a:extLst>
                <a:ext uri="{FF2B5EF4-FFF2-40B4-BE49-F238E27FC236}">
                  <a16:creationId xmlns:a16="http://schemas.microsoft.com/office/drawing/2014/main" id="{8A9BF7BC-02EE-4C2A-9B0A-93D6A38BA46D}"/>
                </a:ext>
              </a:extLst>
            </p:cNvPr>
            <p:cNvSpPr>
              <a:spLocks noChangeAspect="1" noEditPoints="1"/>
            </p:cNvSpPr>
            <p:nvPr/>
          </p:nvSpPr>
          <p:spPr bwMode="auto">
            <a:xfrm>
              <a:off x="4450382" y="3376010"/>
              <a:ext cx="392311" cy="590400"/>
            </a:xfrm>
            <a:custGeom>
              <a:avLst/>
              <a:gdLst>
                <a:gd name="T0" fmla="*/ 309 w 503"/>
                <a:gd name="T1" fmla="*/ 701 h 757"/>
                <a:gd name="T2" fmla="*/ 252 w 503"/>
                <a:gd name="T3" fmla="*/ 757 h 757"/>
                <a:gd name="T4" fmla="*/ 195 w 503"/>
                <a:gd name="T5" fmla="*/ 701 h 757"/>
                <a:gd name="T6" fmla="*/ 252 w 503"/>
                <a:gd name="T7" fmla="*/ 644 h 757"/>
                <a:gd name="T8" fmla="*/ 309 w 503"/>
                <a:gd name="T9" fmla="*/ 701 h 757"/>
                <a:gd name="T10" fmla="*/ 251 w 503"/>
                <a:gd name="T11" fmla="*/ 0 h 757"/>
                <a:gd name="T12" fmla="*/ 0 w 503"/>
                <a:gd name="T13" fmla="*/ 252 h 757"/>
                <a:gd name="T14" fmla="*/ 24 w 503"/>
                <a:gd name="T15" fmla="*/ 358 h 757"/>
                <a:gd name="T16" fmla="*/ 24 w 503"/>
                <a:gd name="T17" fmla="*/ 359 h 757"/>
                <a:gd name="T18" fmla="*/ 143 w 503"/>
                <a:gd name="T19" fmla="*/ 601 h 757"/>
                <a:gd name="T20" fmla="*/ 240 w 503"/>
                <a:gd name="T21" fmla="*/ 554 h 757"/>
                <a:gd name="T22" fmla="*/ 121 w 503"/>
                <a:gd name="T23" fmla="*/ 312 h 757"/>
                <a:gd name="T24" fmla="*/ 108 w 503"/>
                <a:gd name="T25" fmla="*/ 252 h 757"/>
                <a:gd name="T26" fmla="*/ 251 w 503"/>
                <a:gd name="T27" fmla="*/ 108 h 757"/>
                <a:gd name="T28" fmla="*/ 395 w 503"/>
                <a:gd name="T29" fmla="*/ 252 h 757"/>
                <a:gd name="T30" fmla="*/ 382 w 503"/>
                <a:gd name="T31" fmla="*/ 312 h 757"/>
                <a:gd name="T32" fmla="*/ 264 w 503"/>
                <a:gd name="T33" fmla="*/ 554 h 757"/>
                <a:gd name="T34" fmla="*/ 361 w 503"/>
                <a:gd name="T35" fmla="*/ 601 h 757"/>
                <a:gd name="T36" fmla="*/ 479 w 503"/>
                <a:gd name="T37" fmla="*/ 359 h 757"/>
                <a:gd name="T38" fmla="*/ 479 w 503"/>
                <a:gd name="T39" fmla="*/ 359 h 757"/>
                <a:gd name="T40" fmla="*/ 479 w 503"/>
                <a:gd name="T41" fmla="*/ 358 h 757"/>
                <a:gd name="T42" fmla="*/ 503 w 503"/>
                <a:gd name="T43" fmla="*/ 252 h 757"/>
                <a:gd name="T44" fmla="*/ 251 w 503"/>
                <a:gd name="T45" fmla="*/ 0 h 7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03" h="757">
                  <a:moveTo>
                    <a:pt x="309" y="701"/>
                  </a:moveTo>
                  <a:cubicBezTo>
                    <a:pt x="309" y="732"/>
                    <a:pt x="283" y="757"/>
                    <a:pt x="252" y="757"/>
                  </a:cubicBezTo>
                  <a:cubicBezTo>
                    <a:pt x="221" y="757"/>
                    <a:pt x="195" y="732"/>
                    <a:pt x="195" y="701"/>
                  </a:cubicBezTo>
                  <a:cubicBezTo>
                    <a:pt x="195" y="669"/>
                    <a:pt x="221" y="644"/>
                    <a:pt x="252" y="644"/>
                  </a:cubicBezTo>
                  <a:cubicBezTo>
                    <a:pt x="283" y="644"/>
                    <a:pt x="309" y="669"/>
                    <a:pt x="309" y="701"/>
                  </a:cubicBezTo>
                  <a:close/>
                  <a:moveTo>
                    <a:pt x="251" y="0"/>
                  </a:moveTo>
                  <a:cubicBezTo>
                    <a:pt x="113" y="0"/>
                    <a:pt x="0" y="113"/>
                    <a:pt x="0" y="252"/>
                  </a:cubicBezTo>
                  <a:cubicBezTo>
                    <a:pt x="0" y="289"/>
                    <a:pt x="8" y="325"/>
                    <a:pt x="24" y="358"/>
                  </a:cubicBezTo>
                  <a:cubicBezTo>
                    <a:pt x="24" y="359"/>
                    <a:pt x="24" y="359"/>
                    <a:pt x="24" y="359"/>
                  </a:cubicBezTo>
                  <a:cubicBezTo>
                    <a:pt x="143" y="601"/>
                    <a:pt x="143" y="601"/>
                    <a:pt x="143" y="601"/>
                  </a:cubicBezTo>
                  <a:cubicBezTo>
                    <a:pt x="240" y="554"/>
                    <a:pt x="240" y="554"/>
                    <a:pt x="240" y="554"/>
                  </a:cubicBezTo>
                  <a:cubicBezTo>
                    <a:pt x="121" y="312"/>
                    <a:pt x="121" y="312"/>
                    <a:pt x="121" y="312"/>
                  </a:cubicBezTo>
                  <a:cubicBezTo>
                    <a:pt x="112" y="293"/>
                    <a:pt x="108" y="273"/>
                    <a:pt x="108" y="252"/>
                  </a:cubicBezTo>
                  <a:cubicBezTo>
                    <a:pt x="108" y="173"/>
                    <a:pt x="172" y="108"/>
                    <a:pt x="251" y="108"/>
                  </a:cubicBezTo>
                  <a:cubicBezTo>
                    <a:pt x="330" y="108"/>
                    <a:pt x="395" y="173"/>
                    <a:pt x="395" y="252"/>
                  </a:cubicBezTo>
                  <a:cubicBezTo>
                    <a:pt x="395" y="273"/>
                    <a:pt x="390" y="293"/>
                    <a:pt x="382" y="312"/>
                  </a:cubicBezTo>
                  <a:cubicBezTo>
                    <a:pt x="264" y="554"/>
                    <a:pt x="264" y="554"/>
                    <a:pt x="264" y="554"/>
                  </a:cubicBezTo>
                  <a:cubicBezTo>
                    <a:pt x="361" y="601"/>
                    <a:pt x="361" y="601"/>
                    <a:pt x="361" y="601"/>
                  </a:cubicBezTo>
                  <a:cubicBezTo>
                    <a:pt x="479" y="359"/>
                    <a:pt x="479" y="359"/>
                    <a:pt x="479" y="359"/>
                  </a:cubicBezTo>
                  <a:cubicBezTo>
                    <a:pt x="479" y="359"/>
                    <a:pt x="479" y="359"/>
                    <a:pt x="479" y="359"/>
                  </a:cubicBezTo>
                  <a:cubicBezTo>
                    <a:pt x="479" y="359"/>
                    <a:pt x="479" y="358"/>
                    <a:pt x="479" y="358"/>
                  </a:cubicBezTo>
                  <a:cubicBezTo>
                    <a:pt x="495" y="325"/>
                    <a:pt x="503" y="289"/>
                    <a:pt x="503" y="252"/>
                  </a:cubicBezTo>
                  <a:cubicBezTo>
                    <a:pt x="503" y="113"/>
                    <a:pt x="390" y="0"/>
                    <a:pt x="251" y="0"/>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73" name="Group 72">
            <a:extLst>
              <a:ext uri="{FF2B5EF4-FFF2-40B4-BE49-F238E27FC236}">
                <a16:creationId xmlns:a16="http://schemas.microsoft.com/office/drawing/2014/main" id="{02313225-88DA-4F42-9AEA-1654787B63A2}"/>
              </a:ext>
            </a:extLst>
          </p:cNvPr>
          <p:cNvGrpSpPr>
            <a:grpSpLocks noChangeAspect="1"/>
          </p:cNvGrpSpPr>
          <p:nvPr/>
        </p:nvGrpSpPr>
        <p:grpSpPr>
          <a:xfrm>
            <a:off x="2991061" y="2611225"/>
            <a:ext cx="947338" cy="947338"/>
            <a:chOff x="4171704" y="4739082"/>
            <a:chExt cx="947338" cy="947338"/>
          </a:xfrm>
        </p:grpSpPr>
        <p:sp>
          <p:nvSpPr>
            <p:cNvPr id="74" name="Rectangle 73">
              <a:extLst>
                <a:ext uri="{FF2B5EF4-FFF2-40B4-BE49-F238E27FC236}">
                  <a16:creationId xmlns:a16="http://schemas.microsoft.com/office/drawing/2014/main" id="{C623F305-8F7E-49AB-A760-C56338804659}"/>
                </a:ext>
              </a:extLst>
            </p:cNvPr>
            <p:cNvSpPr>
              <a:spLocks noChangeAspect="1"/>
            </p:cNvSpPr>
            <p:nvPr/>
          </p:nvSpPr>
          <p:spPr>
            <a:xfrm>
              <a:off x="4171704" y="4739082"/>
              <a:ext cx="947338" cy="9473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Freeform 185">
              <a:extLst>
                <a:ext uri="{FF2B5EF4-FFF2-40B4-BE49-F238E27FC236}">
                  <a16:creationId xmlns:a16="http://schemas.microsoft.com/office/drawing/2014/main" id="{976F0A83-5180-4B3E-AA30-F50325EAC05B}"/>
                </a:ext>
              </a:extLst>
            </p:cNvPr>
            <p:cNvSpPr>
              <a:spLocks noChangeAspect="1" noEditPoints="1"/>
            </p:cNvSpPr>
            <p:nvPr/>
          </p:nvSpPr>
          <p:spPr bwMode="auto">
            <a:xfrm>
              <a:off x="4350173" y="4934433"/>
              <a:ext cx="590400" cy="556636"/>
            </a:xfrm>
            <a:custGeom>
              <a:avLst/>
              <a:gdLst>
                <a:gd name="T0" fmla="*/ 758 w 758"/>
                <a:gd name="T1" fmla="*/ 0 h 716"/>
                <a:gd name="T2" fmla="*/ 758 w 758"/>
                <a:gd name="T3" fmla="*/ 108 h 716"/>
                <a:gd name="T4" fmla="*/ 690 w 758"/>
                <a:gd name="T5" fmla="*/ 108 h 716"/>
                <a:gd name="T6" fmla="*/ 614 w 758"/>
                <a:gd name="T7" fmla="*/ 526 h 716"/>
                <a:gd name="T8" fmla="*/ 144 w 758"/>
                <a:gd name="T9" fmla="*/ 526 h 716"/>
                <a:gd name="T10" fmla="*/ 68 w 758"/>
                <a:gd name="T11" fmla="*/ 108 h 716"/>
                <a:gd name="T12" fmla="*/ 0 w 758"/>
                <a:gd name="T13" fmla="*/ 108 h 716"/>
                <a:gd name="T14" fmla="*/ 0 w 758"/>
                <a:gd name="T15" fmla="*/ 0 h 716"/>
                <a:gd name="T16" fmla="*/ 159 w 758"/>
                <a:gd name="T17" fmla="*/ 0 h 716"/>
                <a:gd name="T18" fmla="*/ 234 w 758"/>
                <a:gd name="T19" fmla="*/ 418 h 716"/>
                <a:gd name="T20" fmla="*/ 524 w 758"/>
                <a:gd name="T21" fmla="*/ 418 h 716"/>
                <a:gd name="T22" fmla="*/ 600 w 758"/>
                <a:gd name="T23" fmla="*/ 0 h 716"/>
                <a:gd name="T24" fmla="*/ 758 w 758"/>
                <a:gd name="T25" fmla="*/ 0 h 716"/>
                <a:gd name="T26" fmla="*/ 284 w 758"/>
                <a:gd name="T27" fmla="*/ 608 h 716"/>
                <a:gd name="T28" fmla="*/ 230 w 758"/>
                <a:gd name="T29" fmla="*/ 662 h 716"/>
                <a:gd name="T30" fmla="*/ 284 w 758"/>
                <a:gd name="T31" fmla="*/ 716 h 716"/>
                <a:gd name="T32" fmla="*/ 338 w 758"/>
                <a:gd name="T33" fmla="*/ 662 h 716"/>
                <a:gd name="T34" fmla="*/ 284 w 758"/>
                <a:gd name="T35" fmla="*/ 608 h 716"/>
                <a:gd name="T36" fmla="*/ 475 w 758"/>
                <a:gd name="T37" fmla="*/ 608 h 716"/>
                <a:gd name="T38" fmla="*/ 421 w 758"/>
                <a:gd name="T39" fmla="*/ 662 h 716"/>
                <a:gd name="T40" fmla="*/ 475 w 758"/>
                <a:gd name="T41" fmla="*/ 716 h 716"/>
                <a:gd name="T42" fmla="*/ 529 w 758"/>
                <a:gd name="T43" fmla="*/ 662 h 716"/>
                <a:gd name="T44" fmla="*/ 475 w 758"/>
                <a:gd name="T45" fmla="*/ 608 h 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58" h="716">
                  <a:moveTo>
                    <a:pt x="758" y="0"/>
                  </a:moveTo>
                  <a:cubicBezTo>
                    <a:pt x="758" y="108"/>
                    <a:pt x="758" y="108"/>
                    <a:pt x="758" y="108"/>
                  </a:cubicBezTo>
                  <a:cubicBezTo>
                    <a:pt x="690" y="108"/>
                    <a:pt x="690" y="108"/>
                    <a:pt x="690" y="108"/>
                  </a:cubicBezTo>
                  <a:cubicBezTo>
                    <a:pt x="614" y="526"/>
                    <a:pt x="614" y="526"/>
                    <a:pt x="614" y="526"/>
                  </a:cubicBezTo>
                  <a:cubicBezTo>
                    <a:pt x="144" y="526"/>
                    <a:pt x="144" y="526"/>
                    <a:pt x="144" y="526"/>
                  </a:cubicBezTo>
                  <a:cubicBezTo>
                    <a:pt x="68" y="108"/>
                    <a:pt x="68" y="108"/>
                    <a:pt x="68" y="108"/>
                  </a:cubicBezTo>
                  <a:cubicBezTo>
                    <a:pt x="0" y="108"/>
                    <a:pt x="0" y="108"/>
                    <a:pt x="0" y="108"/>
                  </a:cubicBezTo>
                  <a:cubicBezTo>
                    <a:pt x="0" y="0"/>
                    <a:pt x="0" y="0"/>
                    <a:pt x="0" y="0"/>
                  </a:cubicBezTo>
                  <a:cubicBezTo>
                    <a:pt x="159" y="0"/>
                    <a:pt x="159" y="0"/>
                    <a:pt x="159" y="0"/>
                  </a:cubicBezTo>
                  <a:cubicBezTo>
                    <a:pt x="234" y="418"/>
                    <a:pt x="234" y="418"/>
                    <a:pt x="234" y="418"/>
                  </a:cubicBezTo>
                  <a:cubicBezTo>
                    <a:pt x="524" y="418"/>
                    <a:pt x="524" y="418"/>
                    <a:pt x="524" y="418"/>
                  </a:cubicBezTo>
                  <a:cubicBezTo>
                    <a:pt x="600" y="0"/>
                    <a:pt x="600" y="0"/>
                    <a:pt x="600" y="0"/>
                  </a:cubicBezTo>
                  <a:lnTo>
                    <a:pt x="758" y="0"/>
                  </a:lnTo>
                  <a:close/>
                  <a:moveTo>
                    <a:pt x="284" y="608"/>
                  </a:moveTo>
                  <a:cubicBezTo>
                    <a:pt x="254" y="608"/>
                    <a:pt x="230" y="632"/>
                    <a:pt x="230" y="662"/>
                  </a:cubicBezTo>
                  <a:cubicBezTo>
                    <a:pt x="230" y="691"/>
                    <a:pt x="254" y="716"/>
                    <a:pt x="284" y="716"/>
                  </a:cubicBezTo>
                  <a:cubicBezTo>
                    <a:pt x="313" y="716"/>
                    <a:pt x="338" y="691"/>
                    <a:pt x="338" y="662"/>
                  </a:cubicBezTo>
                  <a:cubicBezTo>
                    <a:pt x="338" y="632"/>
                    <a:pt x="313" y="608"/>
                    <a:pt x="284" y="608"/>
                  </a:cubicBezTo>
                  <a:close/>
                  <a:moveTo>
                    <a:pt x="475" y="608"/>
                  </a:moveTo>
                  <a:cubicBezTo>
                    <a:pt x="445" y="608"/>
                    <a:pt x="421" y="632"/>
                    <a:pt x="421" y="662"/>
                  </a:cubicBezTo>
                  <a:cubicBezTo>
                    <a:pt x="421" y="691"/>
                    <a:pt x="445" y="716"/>
                    <a:pt x="475" y="716"/>
                  </a:cubicBezTo>
                  <a:cubicBezTo>
                    <a:pt x="505" y="716"/>
                    <a:pt x="529" y="691"/>
                    <a:pt x="529" y="662"/>
                  </a:cubicBezTo>
                  <a:cubicBezTo>
                    <a:pt x="529" y="632"/>
                    <a:pt x="505" y="608"/>
                    <a:pt x="475" y="608"/>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76" name="Group 75">
            <a:extLst>
              <a:ext uri="{FF2B5EF4-FFF2-40B4-BE49-F238E27FC236}">
                <a16:creationId xmlns:a16="http://schemas.microsoft.com/office/drawing/2014/main" id="{BAE12036-2E83-4552-AED8-FDF0EED11094}"/>
              </a:ext>
            </a:extLst>
          </p:cNvPr>
          <p:cNvGrpSpPr>
            <a:grpSpLocks noChangeAspect="1"/>
          </p:cNvGrpSpPr>
          <p:nvPr/>
        </p:nvGrpSpPr>
        <p:grpSpPr>
          <a:xfrm>
            <a:off x="8271745" y="3368080"/>
            <a:ext cx="947338" cy="947338"/>
            <a:chOff x="2744227" y="1656000"/>
            <a:chExt cx="947338" cy="947338"/>
          </a:xfrm>
        </p:grpSpPr>
        <p:sp>
          <p:nvSpPr>
            <p:cNvPr id="77" name="Rectangle 76">
              <a:extLst>
                <a:ext uri="{FF2B5EF4-FFF2-40B4-BE49-F238E27FC236}">
                  <a16:creationId xmlns:a16="http://schemas.microsoft.com/office/drawing/2014/main" id="{CE3B5D1E-863C-40EB-965B-DBE6D9305F04}"/>
                </a:ext>
              </a:extLst>
            </p:cNvPr>
            <p:cNvSpPr>
              <a:spLocks noChangeAspect="1"/>
            </p:cNvSpPr>
            <p:nvPr/>
          </p:nvSpPr>
          <p:spPr>
            <a:xfrm>
              <a:off x="2744227" y="1656000"/>
              <a:ext cx="947338" cy="9473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Freeform 193">
              <a:extLst>
                <a:ext uri="{FF2B5EF4-FFF2-40B4-BE49-F238E27FC236}">
                  <a16:creationId xmlns:a16="http://schemas.microsoft.com/office/drawing/2014/main" id="{33594983-3F59-405B-9826-BFD725DB49EB}"/>
                </a:ext>
              </a:extLst>
            </p:cNvPr>
            <p:cNvSpPr>
              <a:spLocks noChangeAspect="1" noEditPoints="1"/>
            </p:cNvSpPr>
            <p:nvPr/>
          </p:nvSpPr>
          <p:spPr bwMode="auto">
            <a:xfrm>
              <a:off x="2922696" y="1834949"/>
              <a:ext cx="590400" cy="589440"/>
            </a:xfrm>
            <a:custGeom>
              <a:avLst/>
              <a:gdLst>
                <a:gd name="T0" fmla="*/ 763 w 763"/>
                <a:gd name="T1" fmla="*/ 2 h 762"/>
                <a:gd name="T2" fmla="*/ 763 w 763"/>
                <a:gd name="T3" fmla="*/ 762 h 762"/>
                <a:gd name="T4" fmla="*/ 0 w 763"/>
                <a:gd name="T5" fmla="*/ 762 h 762"/>
                <a:gd name="T6" fmla="*/ 0 w 763"/>
                <a:gd name="T7" fmla="*/ 2 h 762"/>
                <a:gd name="T8" fmla="*/ 108 w 763"/>
                <a:gd name="T9" fmla="*/ 2 h 762"/>
                <a:gd name="T10" fmla="*/ 108 w 763"/>
                <a:gd name="T11" fmla="*/ 654 h 762"/>
                <a:gd name="T12" fmla="*/ 655 w 763"/>
                <a:gd name="T13" fmla="*/ 654 h 762"/>
                <a:gd name="T14" fmla="*/ 655 w 763"/>
                <a:gd name="T15" fmla="*/ 2 h 762"/>
                <a:gd name="T16" fmla="*/ 763 w 763"/>
                <a:gd name="T17" fmla="*/ 2 h 762"/>
                <a:gd name="T18" fmla="*/ 238 w 763"/>
                <a:gd name="T19" fmla="*/ 108 h 762"/>
                <a:gd name="T20" fmla="*/ 292 w 763"/>
                <a:gd name="T21" fmla="*/ 54 h 762"/>
                <a:gd name="T22" fmla="*/ 238 w 763"/>
                <a:gd name="T23" fmla="*/ 0 h 762"/>
                <a:gd name="T24" fmla="*/ 184 w 763"/>
                <a:gd name="T25" fmla="*/ 54 h 762"/>
                <a:gd name="T26" fmla="*/ 238 w 763"/>
                <a:gd name="T27" fmla="*/ 108 h 762"/>
                <a:gd name="T28" fmla="*/ 526 w 763"/>
                <a:gd name="T29" fmla="*/ 108 h 762"/>
                <a:gd name="T30" fmla="*/ 580 w 763"/>
                <a:gd name="T31" fmla="*/ 54 h 762"/>
                <a:gd name="T32" fmla="*/ 526 w 763"/>
                <a:gd name="T33" fmla="*/ 0 h 762"/>
                <a:gd name="T34" fmla="*/ 472 w 763"/>
                <a:gd name="T35" fmla="*/ 54 h 762"/>
                <a:gd name="T36" fmla="*/ 526 w 763"/>
                <a:gd name="T37" fmla="*/ 108 h 762"/>
                <a:gd name="T38" fmla="*/ 414 w 763"/>
                <a:gd name="T39" fmla="*/ 563 h 762"/>
                <a:gd name="T40" fmla="*/ 525 w 763"/>
                <a:gd name="T41" fmla="*/ 270 h 762"/>
                <a:gd name="T42" fmla="*/ 524 w 763"/>
                <a:gd name="T43" fmla="*/ 270 h 762"/>
                <a:gd name="T44" fmla="*/ 510 w 763"/>
                <a:gd name="T45" fmla="*/ 208 h 762"/>
                <a:gd name="T46" fmla="*/ 252 w 763"/>
                <a:gd name="T47" fmla="*/ 208 h 762"/>
                <a:gd name="T48" fmla="*/ 252 w 763"/>
                <a:gd name="T49" fmla="*/ 273 h 762"/>
                <a:gd name="T50" fmla="*/ 428 w 763"/>
                <a:gd name="T51" fmla="*/ 273 h 762"/>
                <a:gd name="T52" fmla="*/ 349 w 763"/>
                <a:gd name="T53" fmla="*/ 563 h 762"/>
                <a:gd name="T54" fmla="*/ 414 w 763"/>
                <a:gd name="T55" fmla="*/ 563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63" h="762">
                  <a:moveTo>
                    <a:pt x="763" y="2"/>
                  </a:moveTo>
                  <a:cubicBezTo>
                    <a:pt x="763" y="762"/>
                    <a:pt x="763" y="762"/>
                    <a:pt x="763" y="762"/>
                  </a:cubicBezTo>
                  <a:cubicBezTo>
                    <a:pt x="0" y="762"/>
                    <a:pt x="0" y="762"/>
                    <a:pt x="0" y="762"/>
                  </a:cubicBezTo>
                  <a:cubicBezTo>
                    <a:pt x="0" y="2"/>
                    <a:pt x="0" y="2"/>
                    <a:pt x="0" y="2"/>
                  </a:cubicBezTo>
                  <a:cubicBezTo>
                    <a:pt x="108" y="2"/>
                    <a:pt x="108" y="2"/>
                    <a:pt x="108" y="2"/>
                  </a:cubicBezTo>
                  <a:cubicBezTo>
                    <a:pt x="108" y="654"/>
                    <a:pt x="108" y="654"/>
                    <a:pt x="108" y="654"/>
                  </a:cubicBezTo>
                  <a:cubicBezTo>
                    <a:pt x="655" y="654"/>
                    <a:pt x="655" y="654"/>
                    <a:pt x="655" y="654"/>
                  </a:cubicBezTo>
                  <a:cubicBezTo>
                    <a:pt x="655" y="2"/>
                    <a:pt x="655" y="2"/>
                    <a:pt x="655" y="2"/>
                  </a:cubicBezTo>
                  <a:lnTo>
                    <a:pt x="763" y="2"/>
                  </a:lnTo>
                  <a:close/>
                  <a:moveTo>
                    <a:pt x="238" y="108"/>
                  </a:moveTo>
                  <a:cubicBezTo>
                    <a:pt x="268" y="108"/>
                    <a:pt x="292" y="84"/>
                    <a:pt x="292" y="54"/>
                  </a:cubicBezTo>
                  <a:cubicBezTo>
                    <a:pt x="292" y="24"/>
                    <a:pt x="268" y="0"/>
                    <a:pt x="238" y="0"/>
                  </a:cubicBezTo>
                  <a:cubicBezTo>
                    <a:pt x="208" y="0"/>
                    <a:pt x="184" y="24"/>
                    <a:pt x="184" y="54"/>
                  </a:cubicBezTo>
                  <a:cubicBezTo>
                    <a:pt x="184" y="84"/>
                    <a:pt x="208" y="108"/>
                    <a:pt x="238" y="108"/>
                  </a:cubicBezTo>
                  <a:close/>
                  <a:moveTo>
                    <a:pt x="526" y="108"/>
                  </a:moveTo>
                  <a:cubicBezTo>
                    <a:pt x="555" y="108"/>
                    <a:pt x="580" y="84"/>
                    <a:pt x="580" y="54"/>
                  </a:cubicBezTo>
                  <a:cubicBezTo>
                    <a:pt x="580" y="24"/>
                    <a:pt x="555" y="0"/>
                    <a:pt x="526" y="0"/>
                  </a:cubicBezTo>
                  <a:cubicBezTo>
                    <a:pt x="496" y="0"/>
                    <a:pt x="472" y="24"/>
                    <a:pt x="472" y="54"/>
                  </a:cubicBezTo>
                  <a:cubicBezTo>
                    <a:pt x="472" y="84"/>
                    <a:pt x="496" y="108"/>
                    <a:pt x="526" y="108"/>
                  </a:cubicBezTo>
                  <a:close/>
                  <a:moveTo>
                    <a:pt x="414" y="563"/>
                  </a:moveTo>
                  <a:cubicBezTo>
                    <a:pt x="414" y="328"/>
                    <a:pt x="520" y="273"/>
                    <a:pt x="525" y="270"/>
                  </a:cubicBezTo>
                  <a:cubicBezTo>
                    <a:pt x="524" y="270"/>
                    <a:pt x="524" y="270"/>
                    <a:pt x="524" y="270"/>
                  </a:cubicBezTo>
                  <a:cubicBezTo>
                    <a:pt x="510" y="208"/>
                    <a:pt x="510" y="208"/>
                    <a:pt x="510" y="208"/>
                  </a:cubicBezTo>
                  <a:cubicBezTo>
                    <a:pt x="252" y="208"/>
                    <a:pt x="252" y="208"/>
                    <a:pt x="252" y="208"/>
                  </a:cubicBezTo>
                  <a:cubicBezTo>
                    <a:pt x="252" y="273"/>
                    <a:pt x="252" y="273"/>
                    <a:pt x="252" y="273"/>
                  </a:cubicBezTo>
                  <a:cubicBezTo>
                    <a:pt x="428" y="273"/>
                    <a:pt x="428" y="273"/>
                    <a:pt x="428" y="273"/>
                  </a:cubicBezTo>
                  <a:cubicBezTo>
                    <a:pt x="389" y="325"/>
                    <a:pt x="349" y="414"/>
                    <a:pt x="349" y="563"/>
                  </a:cubicBezTo>
                  <a:lnTo>
                    <a:pt x="414" y="563"/>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62087508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 Placeholder 30">
            <a:extLst>
              <a:ext uri="{FF2B5EF4-FFF2-40B4-BE49-F238E27FC236}">
                <a16:creationId xmlns:a16="http://schemas.microsoft.com/office/drawing/2014/main" id="{8C4F5627-FC15-4A42-B44D-D74EC6C8B3E4}"/>
              </a:ext>
            </a:extLst>
          </p:cNvPr>
          <p:cNvSpPr>
            <a:spLocks noGrp="1"/>
          </p:cNvSpPr>
          <p:nvPr>
            <p:ph type="body" sz="quarter" idx="11"/>
          </p:nvPr>
        </p:nvSpPr>
        <p:spPr/>
        <p:txBody>
          <a:bodyPr/>
          <a:lstStyle/>
          <a:p>
            <a:endParaRPr lang="en-US"/>
          </a:p>
        </p:txBody>
      </p:sp>
      <p:sp>
        <p:nvSpPr>
          <p:cNvPr id="32" name="Text Placeholder 31">
            <a:extLst>
              <a:ext uri="{FF2B5EF4-FFF2-40B4-BE49-F238E27FC236}">
                <a16:creationId xmlns:a16="http://schemas.microsoft.com/office/drawing/2014/main" id="{948C2F2D-57F7-4E9D-9752-B481B7CDA494}"/>
              </a:ext>
            </a:extLst>
          </p:cNvPr>
          <p:cNvSpPr>
            <a:spLocks noGrp="1"/>
          </p:cNvSpPr>
          <p:nvPr>
            <p:ph type="body" sz="quarter" idx="12"/>
          </p:nvPr>
        </p:nvSpPr>
        <p:spPr/>
        <p:txBody>
          <a:bodyPr/>
          <a:lstStyle/>
          <a:p>
            <a:endParaRPr lang="en-US"/>
          </a:p>
        </p:txBody>
      </p:sp>
      <p:sp>
        <p:nvSpPr>
          <p:cNvPr id="4" name="Title 3"/>
          <p:cNvSpPr>
            <a:spLocks noGrp="1"/>
          </p:cNvSpPr>
          <p:nvPr>
            <p:ph type="title"/>
          </p:nvPr>
        </p:nvSpPr>
        <p:spPr/>
        <p:txBody>
          <a:bodyPr/>
          <a:lstStyle/>
          <a:p>
            <a:r>
              <a:rPr lang="en-US" noProof="0"/>
              <a:t>Web product</a:t>
            </a:r>
          </a:p>
        </p:txBody>
      </p:sp>
      <p:sp>
        <p:nvSpPr>
          <p:cNvPr id="33" name="Picture Placeholder 32">
            <a:extLst>
              <a:ext uri="{FF2B5EF4-FFF2-40B4-BE49-F238E27FC236}">
                <a16:creationId xmlns:a16="http://schemas.microsoft.com/office/drawing/2014/main" id="{98CCB0D3-CC1D-414C-BF92-5EE31ABE965A}"/>
              </a:ext>
            </a:extLst>
          </p:cNvPr>
          <p:cNvSpPr>
            <a:spLocks noGrp="1"/>
          </p:cNvSpPr>
          <p:nvPr>
            <p:ph type="pic" sz="quarter" idx="13"/>
          </p:nvPr>
        </p:nvSpPr>
        <p:spPr>
          <a:blipFill>
            <a:blip r:embed="rId3"/>
            <a:stretch>
              <a:fillRect/>
            </a:stretch>
          </a:blipFill>
        </p:spPr>
      </p:sp>
      <p:sp>
        <p:nvSpPr>
          <p:cNvPr id="21" name="Text Placeholder 20"/>
          <p:cNvSpPr>
            <a:spLocks noGrp="1"/>
          </p:cNvSpPr>
          <p:nvPr>
            <p:ph type="body" sz="quarter" idx="15"/>
          </p:nvPr>
        </p:nvSpPr>
        <p:spPr/>
        <p:txBody>
          <a:bodyPr/>
          <a:lstStyle/>
          <a:p>
            <a:r>
              <a:rPr lang="en-US"/>
              <a:t>Subtitle goes here</a:t>
            </a:r>
          </a:p>
        </p:txBody>
      </p:sp>
      <p:sp>
        <p:nvSpPr>
          <p:cNvPr id="11" name="TextBox 10"/>
          <p:cNvSpPr txBox="1"/>
          <p:nvPr/>
        </p:nvSpPr>
        <p:spPr>
          <a:xfrm>
            <a:off x="1943576" y="2913696"/>
            <a:ext cx="4622324" cy="400110"/>
          </a:xfrm>
          <a:prstGeom prst="rect">
            <a:avLst/>
          </a:prstGeom>
          <a:noFill/>
        </p:spPr>
        <p:txBody>
          <a:bodyPr wrap="square" rtlCol="0">
            <a:spAutoFit/>
          </a:bodyPr>
          <a:lstStyle/>
          <a:p>
            <a:r>
              <a:rPr lang="en-US" sz="2000"/>
              <a:t>New web analytics</a:t>
            </a:r>
          </a:p>
        </p:txBody>
      </p:sp>
      <p:sp>
        <p:nvSpPr>
          <p:cNvPr id="12" name="TextBox 11"/>
          <p:cNvSpPr txBox="1"/>
          <p:nvPr/>
        </p:nvSpPr>
        <p:spPr>
          <a:xfrm>
            <a:off x="1943576" y="3700721"/>
            <a:ext cx="4622324" cy="1512530"/>
          </a:xfrm>
          <a:prstGeom prst="rect">
            <a:avLst/>
          </a:prstGeom>
          <a:noFill/>
        </p:spPr>
        <p:txBody>
          <a:bodyPr wrap="square" rtlCol="0">
            <a:spAutoFit/>
          </a:bodyPr>
          <a:lstStyle/>
          <a:p>
            <a:pPr>
              <a:lnSpc>
                <a:spcPct val="125000"/>
              </a:lnSpc>
            </a:pPr>
            <a:r>
              <a:rPr lang="en-US" sz="1500"/>
              <a:t>Lorem ipsum dolor sit </a:t>
            </a:r>
            <a:r>
              <a:rPr lang="en-US" sz="1500" err="1"/>
              <a:t>amet</a:t>
            </a:r>
            <a:r>
              <a:rPr lang="en-US" sz="1500"/>
              <a:t>, </a:t>
            </a:r>
            <a:r>
              <a:rPr lang="en-US" sz="1500" err="1"/>
              <a:t>consectetuer</a:t>
            </a:r>
            <a:r>
              <a:rPr lang="en-US" sz="1500"/>
              <a:t> </a:t>
            </a:r>
            <a:r>
              <a:rPr lang="en-US" sz="1500" err="1"/>
              <a:t>adipiscing</a:t>
            </a:r>
            <a:r>
              <a:rPr lang="en-US" sz="1500"/>
              <a:t> </a:t>
            </a:r>
            <a:r>
              <a:rPr lang="en-US" sz="1500" err="1"/>
              <a:t>elit</a:t>
            </a:r>
            <a:r>
              <a:rPr lang="en-US" sz="1500"/>
              <a:t>, </a:t>
            </a:r>
            <a:r>
              <a:rPr lang="en-US" sz="1500" err="1"/>
              <a:t>sed</a:t>
            </a:r>
            <a:r>
              <a:rPr lang="en-US" sz="1500"/>
              <a:t> </a:t>
            </a:r>
            <a:r>
              <a:rPr lang="en-US" sz="1500" err="1"/>
              <a:t>diam</a:t>
            </a:r>
            <a:r>
              <a:rPr lang="en-US" sz="1500"/>
              <a:t> </a:t>
            </a:r>
            <a:r>
              <a:rPr lang="en-US" sz="1500" err="1"/>
              <a:t>nonummy</a:t>
            </a:r>
            <a:r>
              <a:rPr lang="en-US" sz="1500"/>
              <a:t> </a:t>
            </a:r>
            <a:r>
              <a:rPr lang="en-US" sz="1500" err="1"/>
              <a:t>nibh</a:t>
            </a:r>
            <a:r>
              <a:rPr lang="en-US" sz="1500"/>
              <a:t> </a:t>
            </a:r>
            <a:br>
              <a:rPr lang="en-US" sz="1500"/>
            </a:br>
            <a:r>
              <a:rPr lang="en-US" sz="1500" err="1"/>
              <a:t>euismod</a:t>
            </a:r>
            <a:r>
              <a:rPr lang="en-US" sz="1500"/>
              <a:t> </a:t>
            </a:r>
            <a:r>
              <a:rPr lang="en-US" sz="1500" err="1"/>
              <a:t>tincidunt</a:t>
            </a:r>
            <a:r>
              <a:rPr lang="en-US" sz="1500"/>
              <a:t> </a:t>
            </a:r>
            <a:r>
              <a:rPr lang="en-US" sz="1500" err="1"/>
              <a:t>ut</a:t>
            </a:r>
            <a:r>
              <a:rPr lang="en-US" sz="1500"/>
              <a:t> </a:t>
            </a:r>
            <a:r>
              <a:rPr lang="en-US" sz="1500" err="1"/>
              <a:t>laoreet</a:t>
            </a:r>
            <a:r>
              <a:rPr lang="en-US" sz="1500"/>
              <a:t> </a:t>
            </a:r>
            <a:r>
              <a:rPr lang="en-US" sz="1500" err="1"/>
              <a:t>dolore</a:t>
            </a:r>
            <a:r>
              <a:rPr lang="en-US" sz="1500"/>
              <a:t> magna </a:t>
            </a:r>
            <a:br>
              <a:rPr lang="en-US" sz="1500"/>
            </a:br>
            <a:r>
              <a:rPr lang="en-US" sz="1500" err="1"/>
              <a:t>aliquam</a:t>
            </a:r>
            <a:r>
              <a:rPr lang="en-US" sz="1500"/>
              <a:t> </a:t>
            </a:r>
            <a:r>
              <a:rPr lang="en-US" sz="1500" err="1"/>
              <a:t>erat</a:t>
            </a:r>
            <a:r>
              <a:rPr lang="en-US" sz="1500"/>
              <a:t> </a:t>
            </a:r>
            <a:r>
              <a:rPr lang="en-US" sz="1500" err="1"/>
              <a:t>volutpat</a:t>
            </a:r>
            <a:r>
              <a:rPr lang="en-US" sz="1500"/>
              <a:t>. Ut </a:t>
            </a:r>
            <a:r>
              <a:rPr lang="en-US" sz="1500" err="1"/>
              <a:t>wisi</a:t>
            </a:r>
            <a:r>
              <a:rPr lang="en-US" sz="1500"/>
              <a:t> </a:t>
            </a:r>
            <a:r>
              <a:rPr lang="en-US" sz="1500" err="1"/>
              <a:t>enim</a:t>
            </a:r>
            <a:r>
              <a:rPr lang="en-US" sz="1500"/>
              <a:t> ad minim </a:t>
            </a:r>
            <a:r>
              <a:rPr lang="en-US" sz="1500" err="1"/>
              <a:t>veniam</a:t>
            </a:r>
            <a:r>
              <a:rPr lang="en-US" sz="1500"/>
              <a:t>, </a:t>
            </a:r>
            <a:r>
              <a:rPr lang="en-US" sz="1500" err="1"/>
              <a:t>quis</a:t>
            </a:r>
            <a:r>
              <a:rPr lang="en-US" sz="1500"/>
              <a:t> </a:t>
            </a:r>
            <a:r>
              <a:rPr lang="en-US" sz="1500" err="1"/>
              <a:t>nostrud</a:t>
            </a:r>
            <a:r>
              <a:rPr lang="en-US" sz="1500"/>
              <a:t> </a:t>
            </a:r>
            <a:r>
              <a:rPr lang="en-US" sz="1500" err="1"/>
              <a:t>exerci</a:t>
            </a:r>
            <a:r>
              <a:rPr lang="en-US" sz="1500"/>
              <a:t> </a:t>
            </a:r>
            <a:r>
              <a:rPr lang="en-US" sz="1500" err="1"/>
              <a:t>tation</a:t>
            </a:r>
            <a:r>
              <a:rPr lang="en-US" sz="1500"/>
              <a:t>.</a:t>
            </a:r>
          </a:p>
        </p:txBody>
      </p:sp>
      <p:sp>
        <p:nvSpPr>
          <p:cNvPr id="13" name="TextBox 12"/>
          <p:cNvSpPr txBox="1"/>
          <p:nvPr/>
        </p:nvSpPr>
        <p:spPr>
          <a:xfrm>
            <a:off x="1943576" y="3236787"/>
            <a:ext cx="4622324" cy="361637"/>
          </a:xfrm>
          <a:prstGeom prst="rect">
            <a:avLst/>
          </a:prstGeom>
          <a:noFill/>
        </p:spPr>
        <p:txBody>
          <a:bodyPr wrap="square" rtlCol="0">
            <a:spAutoFit/>
          </a:bodyPr>
          <a:lstStyle/>
          <a:p>
            <a:r>
              <a:rPr lang="en-US" sz="1750">
                <a:latin typeface="Work Sans" panose="020B0306030504020204" pitchFamily="34" charset="0"/>
                <a:ea typeface="Work Sans" panose="020B0306030504020204" pitchFamily="34" charset="0"/>
                <a:cs typeface="Work Sans" panose="020B0306030504020204" pitchFamily="34" charset="0"/>
              </a:rPr>
              <a:t>iOS application</a:t>
            </a:r>
          </a:p>
        </p:txBody>
      </p:sp>
      <p:sp>
        <p:nvSpPr>
          <p:cNvPr id="34" name="Slide Number Placeholder 33">
            <a:extLst>
              <a:ext uri="{FF2B5EF4-FFF2-40B4-BE49-F238E27FC236}">
                <a16:creationId xmlns:a16="http://schemas.microsoft.com/office/drawing/2014/main" id="{F937C953-07CF-46D0-A68A-A5CF23F5CD8A}"/>
              </a:ext>
            </a:extLst>
          </p:cNvPr>
          <p:cNvSpPr>
            <a:spLocks noGrp="1"/>
          </p:cNvSpPr>
          <p:nvPr>
            <p:ph type="sldNum" sz="quarter" idx="10"/>
          </p:nvPr>
        </p:nvSpPr>
        <p:spPr/>
        <p:txBody>
          <a:bodyPr/>
          <a:lstStyle/>
          <a:p>
            <a:fld id="{4E6DB2D9-BBD8-435B-B34A-9B8472CE273E}" type="slidenum">
              <a:rPr lang="en-US" smtClean="0"/>
              <a:pPr/>
              <a:t>81</a:t>
            </a:fld>
            <a:endParaRPr lang="en-US"/>
          </a:p>
        </p:txBody>
      </p:sp>
      <p:sp>
        <p:nvSpPr>
          <p:cNvPr id="35" name="Date Placeholder 34">
            <a:extLst>
              <a:ext uri="{FF2B5EF4-FFF2-40B4-BE49-F238E27FC236}">
                <a16:creationId xmlns:a16="http://schemas.microsoft.com/office/drawing/2014/main" id="{97B7E55E-72A6-43BE-8B44-F858C6F9EF9B}"/>
              </a:ext>
            </a:extLst>
          </p:cNvPr>
          <p:cNvSpPr>
            <a:spLocks noGrp="1"/>
          </p:cNvSpPr>
          <p:nvPr>
            <p:ph type="dt" sz="half" idx="16"/>
          </p:nvPr>
        </p:nvSpPr>
        <p:spPr/>
        <p:txBody>
          <a:bodyPr/>
          <a:lstStyle/>
          <a:p>
            <a:fld id="{34BA20CD-C31E-488B-8843-5457B3157571}" type="datetime1">
              <a:rPr lang="en-US" smtClean="0"/>
              <a:t>7/24/2019</a:t>
            </a:fld>
            <a:endParaRPr lang="en-US"/>
          </a:p>
        </p:txBody>
      </p:sp>
      <p:grpSp>
        <p:nvGrpSpPr>
          <p:cNvPr id="2" name="Group 1">
            <a:extLst>
              <a:ext uri="{FF2B5EF4-FFF2-40B4-BE49-F238E27FC236}">
                <a16:creationId xmlns:a16="http://schemas.microsoft.com/office/drawing/2014/main" id="{A6518719-E1EF-4DCE-8EEF-C2802462F7EC}"/>
              </a:ext>
            </a:extLst>
          </p:cNvPr>
          <p:cNvGrpSpPr/>
          <p:nvPr/>
        </p:nvGrpSpPr>
        <p:grpSpPr>
          <a:xfrm>
            <a:off x="635159" y="1666876"/>
            <a:ext cx="947737" cy="3817676"/>
            <a:chOff x="635159" y="1666876"/>
            <a:chExt cx="947737" cy="3817676"/>
          </a:xfrm>
        </p:grpSpPr>
        <p:sp>
          <p:nvSpPr>
            <p:cNvPr id="10" name="Rectangle 9"/>
            <p:cNvSpPr/>
            <p:nvPr/>
          </p:nvSpPr>
          <p:spPr>
            <a:xfrm>
              <a:off x="635159" y="1666876"/>
              <a:ext cx="947737" cy="38176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27">
              <a:extLst>
                <a:ext uri="{FF2B5EF4-FFF2-40B4-BE49-F238E27FC236}">
                  <a16:creationId xmlns:a16="http://schemas.microsoft.com/office/drawing/2014/main" id="{14727599-6CC1-4FBE-B33A-486A6BD574AC}"/>
                </a:ext>
              </a:extLst>
            </p:cNvPr>
            <p:cNvSpPr>
              <a:spLocks noChangeAspect="1" noEditPoints="1"/>
            </p:cNvSpPr>
            <p:nvPr/>
          </p:nvSpPr>
          <p:spPr bwMode="auto">
            <a:xfrm>
              <a:off x="893779" y="1922745"/>
              <a:ext cx="427698" cy="435600"/>
            </a:xfrm>
            <a:custGeom>
              <a:avLst/>
              <a:gdLst>
                <a:gd name="T0" fmla="*/ 433 w 433"/>
                <a:gd name="T1" fmla="*/ 354 h 441"/>
                <a:gd name="T2" fmla="*/ 433 w 433"/>
                <a:gd name="T3" fmla="*/ 441 h 441"/>
                <a:gd name="T4" fmla="*/ 1 w 433"/>
                <a:gd name="T5" fmla="*/ 441 h 441"/>
                <a:gd name="T6" fmla="*/ 1 w 433"/>
                <a:gd name="T7" fmla="*/ 354 h 441"/>
                <a:gd name="T8" fmla="*/ 433 w 433"/>
                <a:gd name="T9" fmla="*/ 354 h 441"/>
                <a:gd name="T10" fmla="*/ 86 w 433"/>
                <a:gd name="T11" fmla="*/ 122 h 441"/>
                <a:gd name="T12" fmla="*/ 0 w 433"/>
                <a:gd name="T13" fmla="*/ 122 h 441"/>
                <a:gd name="T14" fmla="*/ 0 w 433"/>
                <a:gd name="T15" fmla="*/ 293 h 441"/>
                <a:gd name="T16" fmla="*/ 86 w 433"/>
                <a:gd name="T17" fmla="*/ 293 h 441"/>
                <a:gd name="T18" fmla="*/ 86 w 433"/>
                <a:gd name="T19" fmla="*/ 122 h 441"/>
                <a:gd name="T20" fmla="*/ 202 w 433"/>
                <a:gd name="T21" fmla="*/ 47 h 441"/>
                <a:gd name="T22" fmla="*/ 116 w 433"/>
                <a:gd name="T23" fmla="*/ 47 h 441"/>
                <a:gd name="T24" fmla="*/ 116 w 433"/>
                <a:gd name="T25" fmla="*/ 293 h 441"/>
                <a:gd name="T26" fmla="*/ 202 w 433"/>
                <a:gd name="T27" fmla="*/ 293 h 441"/>
                <a:gd name="T28" fmla="*/ 202 w 433"/>
                <a:gd name="T29" fmla="*/ 47 h 441"/>
                <a:gd name="T30" fmla="*/ 318 w 433"/>
                <a:gd name="T31" fmla="*/ 86 h 441"/>
                <a:gd name="T32" fmla="*/ 232 w 433"/>
                <a:gd name="T33" fmla="*/ 86 h 441"/>
                <a:gd name="T34" fmla="*/ 232 w 433"/>
                <a:gd name="T35" fmla="*/ 293 h 441"/>
                <a:gd name="T36" fmla="*/ 318 w 433"/>
                <a:gd name="T37" fmla="*/ 293 h 441"/>
                <a:gd name="T38" fmla="*/ 318 w 433"/>
                <a:gd name="T39" fmla="*/ 86 h 441"/>
                <a:gd name="T40" fmla="*/ 433 w 433"/>
                <a:gd name="T41" fmla="*/ 0 h 441"/>
                <a:gd name="T42" fmla="*/ 347 w 433"/>
                <a:gd name="T43" fmla="*/ 0 h 441"/>
                <a:gd name="T44" fmla="*/ 347 w 433"/>
                <a:gd name="T45" fmla="*/ 293 h 441"/>
                <a:gd name="T46" fmla="*/ 433 w 433"/>
                <a:gd name="T47" fmla="*/ 293 h 441"/>
                <a:gd name="T48" fmla="*/ 433 w 433"/>
                <a:gd name="T49" fmla="*/ 0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33" h="441">
                  <a:moveTo>
                    <a:pt x="433" y="354"/>
                  </a:moveTo>
                  <a:lnTo>
                    <a:pt x="433" y="441"/>
                  </a:lnTo>
                  <a:lnTo>
                    <a:pt x="1" y="441"/>
                  </a:lnTo>
                  <a:lnTo>
                    <a:pt x="1" y="354"/>
                  </a:lnTo>
                  <a:lnTo>
                    <a:pt x="433" y="354"/>
                  </a:lnTo>
                  <a:close/>
                  <a:moveTo>
                    <a:pt x="86" y="122"/>
                  </a:moveTo>
                  <a:lnTo>
                    <a:pt x="0" y="122"/>
                  </a:lnTo>
                  <a:lnTo>
                    <a:pt x="0" y="293"/>
                  </a:lnTo>
                  <a:lnTo>
                    <a:pt x="86" y="293"/>
                  </a:lnTo>
                  <a:lnTo>
                    <a:pt x="86" y="122"/>
                  </a:lnTo>
                  <a:close/>
                  <a:moveTo>
                    <a:pt x="202" y="47"/>
                  </a:moveTo>
                  <a:lnTo>
                    <a:pt x="116" y="47"/>
                  </a:lnTo>
                  <a:lnTo>
                    <a:pt x="116" y="293"/>
                  </a:lnTo>
                  <a:lnTo>
                    <a:pt x="202" y="293"/>
                  </a:lnTo>
                  <a:lnTo>
                    <a:pt x="202" y="47"/>
                  </a:lnTo>
                  <a:close/>
                  <a:moveTo>
                    <a:pt x="318" y="86"/>
                  </a:moveTo>
                  <a:lnTo>
                    <a:pt x="232" y="86"/>
                  </a:lnTo>
                  <a:lnTo>
                    <a:pt x="232" y="293"/>
                  </a:lnTo>
                  <a:lnTo>
                    <a:pt x="318" y="293"/>
                  </a:lnTo>
                  <a:lnTo>
                    <a:pt x="318" y="86"/>
                  </a:lnTo>
                  <a:close/>
                  <a:moveTo>
                    <a:pt x="433" y="0"/>
                  </a:moveTo>
                  <a:lnTo>
                    <a:pt x="347" y="0"/>
                  </a:lnTo>
                  <a:lnTo>
                    <a:pt x="347" y="293"/>
                  </a:lnTo>
                  <a:lnTo>
                    <a:pt x="433" y="293"/>
                  </a:lnTo>
                  <a:lnTo>
                    <a:pt x="433"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28456578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Web application</a:t>
            </a:r>
          </a:p>
        </p:txBody>
      </p:sp>
      <p:sp>
        <p:nvSpPr>
          <p:cNvPr id="40" name="Text Placeholder 39">
            <a:extLst>
              <a:ext uri="{FF2B5EF4-FFF2-40B4-BE49-F238E27FC236}">
                <a16:creationId xmlns:a16="http://schemas.microsoft.com/office/drawing/2014/main" id="{E228EFBC-0BC9-4C11-B056-81BC9B1FE09C}"/>
              </a:ext>
            </a:extLst>
          </p:cNvPr>
          <p:cNvSpPr>
            <a:spLocks noGrp="1"/>
          </p:cNvSpPr>
          <p:nvPr>
            <p:ph type="body" sz="quarter" idx="12"/>
          </p:nvPr>
        </p:nvSpPr>
        <p:spPr/>
        <p:txBody>
          <a:bodyPr/>
          <a:lstStyle/>
          <a:p>
            <a:endParaRPr lang="en-US"/>
          </a:p>
        </p:txBody>
      </p:sp>
      <p:sp>
        <p:nvSpPr>
          <p:cNvPr id="41" name="Picture Placeholder 40">
            <a:extLst>
              <a:ext uri="{FF2B5EF4-FFF2-40B4-BE49-F238E27FC236}">
                <a16:creationId xmlns:a16="http://schemas.microsoft.com/office/drawing/2014/main" id="{990C7620-CC4D-4F59-9BDB-1BE628B0D258}"/>
              </a:ext>
            </a:extLst>
          </p:cNvPr>
          <p:cNvSpPr>
            <a:spLocks noGrp="1"/>
          </p:cNvSpPr>
          <p:nvPr>
            <p:ph type="pic" sz="quarter" idx="13"/>
          </p:nvPr>
        </p:nvSpPr>
        <p:spPr>
          <a:xfrm>
            <a:off x="1491705" y="2142672"/>
            <a:ext cx="5340349" cy="3346450"/>
          </a:xfrm>
          <a:blipFill>
            <a:blip r:embed="rId3"/>
            <a:stretch>
              <a:fillRect/>
            </a:stretch>
          </a:blipFill>
        </p:spPr>
      </p:sp>
      <p:sp>
        <p:nvSpPr>
          <p:cNvPr id="18" name="Text Placeholder 17"/>
          <p:cNvSpPr>
            <a:spLocks noGrp="1"/>
          </p:cNvSpPr>
          <p:nvPr>
            <p:ph type="body" sz="quarter" idx="15"/>
          </p:nvPr>
        </p:nvSpPr>
        <p:spPr/>
        <p:txBody>
          <a:bodyPr/>
          <a:lstStyle/>
          <a:p>
            <a:r>
              <a:rPr lang="en-US"/>
              <a:t>Subtitle goes here</a:t>
            </a:r>
          </a:p>
        </p:txBody>
      </p:sp>
      <p:sp>
        <p:nvSpPr>
          <p:cNvPr id="23" name="Freeform 22"/>
          <p:cNvSpPr/>
          <p:nvPr/>
        </p:nvSpPr>
        <p:spPr>
          <a:xfrm>
            <a:off x="5122310" y="2619375"/>
            <a:ext cx="2624138" cy="719138"/>
          </a:xfrm>
          <a:custGeom>
            <a:avLst/>
            <a:gdLst>
              <a:gd name="connsiteX0" fmla="*/ 2624138 w 2624138"/>
              <a:gd name="connsiteY0" fmla="*/ 0 h 719138"/>
              <a:gd name="connsiteX1" fmla="*/ 914400 w 2624138"/>
              <a:gd name="connsiteY1" fmla="*/ 0 h 719138"/>
              <a:gd name="connsiteX2" fmla="*/ 914400 w 2624138"/>
              <a:gd name="connsiteY2" fmla="*/ 719138 h 719138"/>
              <a:gd name="connsiteX3" fmla="*/ 0 w 2624138"/>
              <a:gd name="connsiteY3" fmla="*/ 719138 h 719138"/>
            </a:gdLst>
            <a:ahLst/>
            <a:cxnLst>
              <a:cxn ang="0">
                <a:pos x="connsiteX0" y="connsiteY0"/>
              </a:cxn>
              <a:cxn ang="0">
                <a:pos x="connsiteX1" y="connsiteY1"/>
              </a:cxn>
              <a:cxn ang="0">
                <a:pos x="connsiteX2" y="connsiteY2"/>
              </a:cxn>
              <a:cxn ang="0">
                <a:pos x="connsiteX3" y="connsiteY3"/>
              </a:cxn>
            </a:cxnLst>
            <a:rect l="l" t="t" r="r" b="b"/>
            <a:pathLst>
              <a:path w="2624138" h="719138">
                <a:moveTo>
                  <a:pt x="2624138" y="0"/>
                </a:moveTo>
                <a:lnTo>
                  <a:pt x="914400" y="0"/>
                </a:lnTo>
                <a:lnTo>
                  <a:pt x="914400" y="719138"/>
                </a:lnTo>
                <a:lnTo>
                  <a:pt x="0" y="719138"/>
                </a:lnTo>
              </a:path>
            </a:pathLst>
          </a:custGeom>
          <a:noFill/>
          <a:ln>
            <a:solidFill>
              <a:schemeClr val="tx1"/>
            </a:solidFill>
            <a:prstDash val="dash"/>
            <a:tailEnd type="diamond"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Connector 26"/>
          <p:cNvCxnSpPr/>
          <p:nvPr/>
        </p:nvCxnSpPr>
        <p:spPr>
          <a:xfrm flipH="1" flipV="1">
            <a:off x="4443413" y="3838575"/>
            <a:ext cx="3303035" cy="9927"/>
          </a:xfrm>
          <a:prstGeom prst="line">
            <a:avLst/>
          </a:prstGeom>
          <a:ln w="12700">
            <a:solidFill>
              <a:schemeClr val="tx1"/>
            </a:solidFill>
            <a:prstDash val="dash"/>
            <a:tailEnd type="diamond" w="lg" len="lg"/>
          </a:ln>
        </p:spPr>
        <p:style>
          <a:lnRef idx="1">
            <a:schemeClr val="accent1"/>
          </a:lnRef>
          <a:fillRef idx="0">
            <a:schemeClr val="accent1"/>
          </a:fillRef>
          <a:effectRef idx="0">
            <a:schemeClr val="accent1"/>
          </a:effectRef>
          <a:fontRef idx="minor">
            <a:schemeClr val="tx1"/>
          </a:fontRef>
        </p:style>
      </p:cxnSp>
      <p:sp>
        <p:nvSpPr>
          <p:cNvPr id="28" name="Freeform 27"/>
          <p:cNvSpPr/>
          <p:nvPr/>
        </p:nvSpPr>
        <p:spPr>
          <a:xfrm>
            <a:off x="4060546" y="4461510"/>
            <a:ext cx="3685902" cy="653415"/>
          </a:xfrm>
          <a:custGeom>
            <a:avLst/>
            <a:gdLst>
              <a:gd name="connsiteX0" fmla="*/ 3581400 w 3581400"/>
              <a:gd name="connsiteY0" fmla="*/ 714375 h 714375"/>
              <a:gd name="connsiteX1" fmla="*/ 1866900 w 3581400"/>
              <a:gd name="connsiteY1" fmla="*/ 714375 h 714375"/>
              <a:gd name="connsiteX2" fmla="*/ 1866900 w 3581400"/>
              <a:gd name="connsiteY2" fmla="*/ 0 h 714375"/>
              <a:gd name="connsiteX3" fmla="*/ 0 w 3581400"/>
              <a:gd name="connsiteY3" fmla="*/ 0 h 714375"/>
            </a:gdLst>
            <a:ahLst/>
            <a:cxnLst>
              <a:cxn ang="0">
                <a:pos x="connsiteX0" y="connsiteY0"/>
              </a:cxn>
              <a:cxn ang="0">
                <a:pos x="connsiteX1" y="connsiteY1"/>
              </a:cxn>
              <a:cxn ang="0">
                <a:pos x="connsiteX2" y="connsiteY2"/>
              </a:cxn>
              <a:cxn ang="0">
                <a:pos x="connsiteX3" y="connsiteY3"/>
              </a:cxn>
            </a:cxnLst>
            <a:rect l="l" t="t" r="r" b="b"/>
            <a:pathLst>
              <a:path w="3581400" h="714375">
                <a:moveTo>
                  <a:pt x="3581400" y="714375"/>
                </a:moveTo>
                <a:lnTo>
                  <a:pt x="1866900" y="714375"/>
                </a:lnTo>
                <a:lnTo>
                  <a:pt x="1866900" y="0"/>
                </a:lnTo>
                <a:lnTo>
                  <a:pt x="0" y="0"/>
                </a:lnTo>
              </a:path>
            </a:pathLst>
          </a:custGeom>
          <a:noFill/>
          <a:ln>
            <a:solidFill>
              <a:schemeClr val="tx1"/>
            </a:solidFill>
            <a:prstDash val="dash"/>
            <a:tailEnd type="diamond"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9001434" y="2534311"/>
            <a:ext cx="2722777" cy="646331"/>
          </a:xfrm>
          <a:prstGeom prst="rect">
            <a:avLst/>
          </a:prstGeom>
          <a:noFill/>
        </p:spPr>
        <p:txBody>
          <a:bodyPr wrap="square" rtlCol="0">
            <a:spAutoFit/>
          </a:bodyPr>
          <a:lstStyle/>
          <a:p>
            <a:pPr>
              <a:lnSpc>
                <a:spcPct val="120000"/>
              </a:lnSpc>
            </a:pPr>
            <a:r>
              <a:rPr lang="en-US" sz="1500"/>
              <a:t>Lorem ipsum dolor sit</a:t>
            </a:r>
          </a:p>
          <a:p>
            <a:pPr>
              <a:lnSpc>
                <a:spcPct val="120000"/>
              </a:lnSpc>
            </a:pPr>
            <a:r>
              <a:rPr lang="en-US" sz="1500" err="1"/>
              <a:t>elit</a:t>
            </a:r>
            <a:r>
              <a:rPr lang="en-US" sz="1500"/>
              <a:t>, </a:t>
            </a:r>
            <a:r>
              <a:rPr lang="en-US" sz="1500" err="1"/>
              <a:t>sedia</a:t>
            </a:r>
            <a:r>
              <a:rPr lang="en-US" sz="1500"/>
              <a:t> </a:t>
            </a:r>
            <a:r>
              <a:rPr lang="en-US" sz="1500" err="1"/>
              <a:t>nonummy</a:t>
            </a:r>
            <a:endParaRPr lang="en-US" sz="1500"/>
          </a:p>
        </p:txBody>
      </p:sp>
      <p:sp>
        <p:nvSpPr>
          <p:cNvPr id="12" name="TextBox 11"/>
          <p:cNvSpPr txBox="1"/>
          <p:nvPr/>
        </p:nvSpPr>
        <p:spPr>
          <a:xfrm>
            <a:off x="8931767" y="2120425"/>
            <a:ext cx="2722776" cy="323165"/>
          </a:xfrm>
          <a:prstGeom prst="rect">
            <a:avLst/>
          </a:prstGeom>
          <a:noFill/>
        </p:spPr>
        <p:txBody>
          <a:bodyPr wrap="square" rtlCol="0">
            <a:spAutoFit/>
          </a:bodyPr>
          <a:lstStyle/>
          <a:p>
            <a:r>
              <a:rPr lang="en-US" sz="1500">
                <a:ea typeface="Work Sans Medium" panose="020B0706030804020204" pitchFamily="34" charset="0"/>
                <a:cs typeface="Work Sans Medium" panose="020B0706030804020204" pitchFamily="34" charset="0"/>
              </a:rPr>
              <a:t>FEATURE ONE</a:t>
            </a:r>
          </a:p>
        </p:txBody>
      </p:sp>
      <p:sp>
        <p:nvSpPr>
          <p:cNvPr id="19" name="TextBox 18"/>
          <p:cNvSpPr txBox="1"/>
          <p:nvPr/>
        </p:nvSpPr>
        <p:spPr>
          <a:xfrm>
            <a:off x="8931764" y="3681082"/>
            <a:ext cx="2722777" cy="646331"/>
          </a:xfrm>
          <a:prstGeom prst="rect">
            <a:avLst/>
          </a:prstGeom>
          <a:noFill/>
        </p:spPr>
        <p:txBody>
          <a:bodyPr wrap="square" rtlCol="0">
            <a:spAutoFit/>
          </a:bodyPr>
          <a:lstStyle/>
          <a:p>
            <a:pPr>
              <a:lnSpc>
                <a:spcPct val="120000"/>
              </a:lnSpc>
            </a:pPr>
            <a:r>
              <a:rPr lang="en-US" sz="1500"/>
              <a:t>Lorem ipsum dolor sit</a:t>
            </a:r>
          </a:p>
          <a:p>
            <a:pPr>
              <a:lnSpc>
                <a:spcPct val="120000"/>
              </a:lnSpc>
            </a:pPr>
            <a:r>
              <a:rPr lang="en-US" sz="1500" err="1"/>
              <a:t>elit</a:t>
            </a:r>
            <a:r>
              <a:rPr lang="en-US" sz="1500"/>
              <a:t>, </a:t>
            </a:r>
            <a:r>
              <a:rPr lang="en-US" sz="1500" err="1"/>
              <a:t>sedia</a:t>
            </a:r>
            <a:r>
              <a:rPr lang="en-US" sz="1500"/>
              <a:t> </a:t>
            </a:r>
            <a:r>
              <a:rPr lang="en-US" sz="1500" err="1"/>
              <a:t>nonummy</a:t>
            </a:r>
            <a:endParaRPr lang="en-US" sz="1500"/>
          </a:p>
        </p:txBody>
      </p:sp>
      <p:sp>
        <p:nvSpPr>
          <p:cNvPr id="20" name="TextBox 19"/>
          <p:cNvSpPr txBox="1"/>
          <p:nvPr/>
        </p:nvSpPr>
        <p:spPr>
          <a:xfrm>
            <a:off x="8931766" y="3371699"/>
            <a:ext cx="2722776" cy="323165"/>
          </a:xfrm>
          <a:prstGeom prst="rect">
            <a:avLst/>
          </a:prstGeom>
          <a:noFill/>
        </p:spPr>
        <p:txBody>
          <a:bodyPr wrap="square" rtlCol="0">
            <a:spAutoFit/>
          </a:bodyPr>
          <a:lstStyle/>
          <a:p>
            <a:r>
              <a:rPr lang="en-US" sz="1500">
                <a:ea typeface="Work Sans Medium" panose="020B0706030804020204" pitchFamily="34" charset="0"/>
                <a:cs typeface="Work Sans Medium" panose="020B0706030804020204" pitchFamily="34" charset="0"/>
              </a:rPr>
              <a:t>FEATURE TWO</a:t>
            </a:r>
          </a:p>
        </p:txBody>
      </p:sp>
      <p:sp>
        <p:nvSpPr>
          <p:cNvPr id="21" name="TextBox 20"/>
          <p:cNvSpPr txBox="1"/>
          <p:nvPr/>
        </p:nvSpPr>
        <p:spPr>
          <a:xfrm>
            <a:off x="8931764" y="4918432"/>
            <a:ext cx="2722777" cy="646331"/>
          </a:xfrm>
          <a:prstGeom prst="rect">
            <a:avLst/>
          </a:prstGeom>
          <a:noFill/>
        </p:spPr>
        <p:txBody>
          <a:bodyPr wrap="square" rtlCol="0">
            <a:spAutoFit/>
          </a:bodyPr>
          <a:lstStyle/>
          <a:p>
            <a:pPr>
              <a:lnSpc>
                <a:spcPct val="120000"/>
              </a:lnSpc>
            </a:pPr>
            <a:r>
              <a:rPr lang="en-US" sz="1500"/>
              <a:t>Lorem ipsum dolor sit</a:t>
            </a:r>
          </a:p>
          <a:p>
            <a:pPr>
              <a:lnSpc>
                <a:spcPct val="120000"/>
              </a:lnSpc>
            </a:pPr>
            <a:r>
              <a:rPr lang="en-US" sz="1500" err="1"/>
              <a:t>elit</a:t>
            </a:r>
            <a:r>
              <a:rPr lang="en-US" sz="1500"/>
              <a:t>, </a:t>
            </a:r>
            <a:r>
              <a:rPr lang="en-US" sz="1500" err="1"/>
              <a:t>sedia</a:t>
            </a:r>
            <a:r>
              <a:rPr lang="en-US" sz="1500"/>
              <a:t> </a:t>
            </a:r>
            <a:r>
              <a:rPr lang="en-US" sz="1500" err="1"/>
              <a:t>nonummy</a:t>
            </a:r>
            <a:endParaRPr lang="en-US" sz="1500"/>
          </a:p>
        </p:txBody>
      </p:sp>
      <p:sp>
        <p:nvSpPr>
          <p:cNvPr id="22" name="TextBox 21"/>
          <p:cNvSpPr txBox="1"/>
          <p:nvPr/>
        </p:nvSpPr>
        <p:spPr>
          <a:xfrm>
            <a:off x="8931766" y="4609049"/>
            <a:ext cx="2722776" cy="323165"/>
          </a:xfrm>
          <a:prstGeom prst="rect">
            <a:avLst/>
          </a:prstGeom>
          <a:noFill/>
        </p:spPr>
        <p:txBody>
          <a:bodyPr wrap="square" rtlCol="0">
            <a:spAutoFit/>
          </a:bodyPr>
          <a:lstStyle/>
          <a:p>
            <a:r>
              <a:rPr lang="en-US" sz="1500">
                <a:ea typeface="Work Sans Medium" panose="020B0706030804020204" pitchFamily="34" charset="0"/>
                <a:cs typeface="Work Sans Medium" panose="020B0706030804020204" pitchFamily="34" charset="0"/>
              </a:rPr>
              <a:t>FEATURE THREE</a:t>
            </a:r>
          </a:p>
        </p:txBody>
      </p:sp>
      <p:grpSp>
        <p:nvGrpSpPr>
          <p:cNvPr id="33" name="Group 32"/>
          <p:cNvGrpSpPr>
            <a:grpSpLocks noChangeAspect="1"/>
          </p:cNvGrpSpPr>
          <p:nvPr/>
        </p:nvGrpSpPr>
        <p:grpSpPr>
          <a:xfrm>
            <a:off x="7746448" y="3371699"/>
            <a:ext cx="953605" cy="953605"/>
            <a:chOff x="7746448" y="3371699"/>
            <a:chExt cx="953605" cy="953605"/>
          </a:xfrm>
        </p:grpSpPr>
        <p:sp>
          <p:nvSpPr>
            <p:cNvPr id="14" name="Rectangle 13"/>
            <p:cNvSpPr>
              <a:spLocks noChangeAspect="1"/>
            </p:cNvSpPr>
            <p:nvPr/>
          </p:nvSpPr>
          <p:spPr>
            <a:xfrm>
              <a:off x="7746448" y="3371699"/>
              <a:ext cx="953605" cy="9536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29"/>
            <p:cNvSpPr>
              <a:spLocks noChangeAspect="1" noEditPoints="1"/>
            </p:cNvSpPr>
            <p:nvPr/>
          </p:nvSpPr>
          <p:spPr bwMode="auto">
            <a:xfrm>
              <a:off x="7878489" y="3568252"/>
              <a:ext cx="703934" cy="555595"/>
            </a:xfrm>
            <a:custGeom>
              <a:avLst/>
              <a:gdLst>
                <a:gd name="T0" fmla="*/ 385 w 439"/>
                <a:gd name="T1" fmla="*/ 226 h 346"/>
                <a:gd name="T2" fmla="*/ 385 w 439"/>
                <a:gd name="T3" fmla="*/ 173 h 346"/>
                <a:gd name="T4" fmla="*/ 379 w 439"/>
                <a:gd name="T5" fmla="*/ 167 h 346"/>
                <a:gd name="T6" fmla="*/ 226 w 439"/>
                <a:gd name="T7" fmla="*/ 167 h 346"/>
                <a:gd name="T8" fmla="*/ 226 w 439"/>
                <a:gd name="T9" fmla="*/ 120 h 346"/>
                <a:gd name="T10" fmla="*/ 280 w 439"/>
                <a:gd name="T11" fmla="*/ 60 h 346"/>
                <a:gd name="T12" fmla="*/ 220 w 439"/>
                <a:gd name="T13" fmla="*/ 0 h 346"/>
                <a:gd name="T14" fmla="*/ 160 w 439"/>
                <a:gd name="T15" fmla="*/ 60 h 346"/>
                <a:gd name="T16" fmla="*/ 214 w 439"/>
                <a:gd name="T17" fmla="*/ 120 h 346"/>
                <a:gd name="T18" fmla="*/ 214 w 439"/>
                <a:gd name="T19" fmla="*/ 167 h 346"/>
                <a:gd name="T20" fmla="*/ 61 w 439"/>
                <a:gd name="T21" fmla="*/ 167 h 346"/>
                <a:gd name="T22" fmla="*/ 55 w 439"/>
                <a:gd name="T23" fmla="*/ 173 h 346"/>
                <a:gd name="T24" fmla="*/ 55 w 439"/>
                <a:gd name="T25" fmla="*/ 226 h 346"/>
                <a:gd name="T26" fmla="*/ 0 w 439"/>
                <a:gd name="T27" fmla="*/ 286 h 346"/>
                <a:gd name="T28" fmla="*/ 61 w 439"/>
                <a:gd name="T29" fmla="*/ 346 h 346"/>
                <a:gd name="T30" fmla="*/ 121 w 439"/>
                <a:gd name="T31" fmla="*/ 286 h 346"/>
                <a:gd name="T32" fmla="*/ 67 w 439"/>
                <a:gd name="T33" fmla="*/ 226 h 346"/>
                <a:gd name="T34" fmla="*/ 67 w 439"/>
                <a:gd name="T35" fmla="*/ 179 h 346"/>
                <a:gd name="T36" fmla="*/ 214 w 439"/>
                <a:gd name="T37" fmla="*/ 179 h 346"/>
                <a:gd name="T38" fmla="*/ 214 w 439"/>
                <a:gd name="T39" fmla="*/ 226 h 346"/>
                <a:gd name="T40" fmla="*/ 160 w 439"/>
                <a:gd name="T41" fmla="*/ 286 h 346"/>
                <a:gd name="T42" fmla="*/ 220 w 439"/>
                <a:gd name="T43" fmla="*/ 346 h 346"/>
                <a:gd name="T44" fmla="*/ 280 w 439"/>
                <a:gd name="T45" fmla="*/ 286 h 346"/>
                <a:gd name="T46" fmla="*/ 226 w 439"/>
                <a:gd name="T47" fmla="*/ 226 h 346"/>
                <a:gd name="T48" fmla="*/ 226 w 439"/>
                <a:gd name="T49" fmla="*/ 179 h 346"/>
                <a:gd name="T50" fmla="*/ 373 w 439"/>
                <a:gd name="T51" fmla="*/ 179 h 346"/>
                <a:gd name="T52" fmla="*/ 373 w 439"/>
                <a:gd name="T53" fmla="*/ 226 h 346"/>
                <a:gd name="T54" fmla="*/ 319 w 439"/>
                <a:gd name="T55" fmla="*/ 286 h 346"/>
                <a:gd name="T56" fmla="*/ 379 w 439"/>
                <a:gd name="T57" fmla="*/ 346 h 346"/>
                <a:gd name="T58" fmla="*/ 439 w 439"/>
                <a:gd name="T59" fmla="*/ 286 h 346"/>
                <a:gd name="T60" fmla="*/ 385 w 439"/>
                <a:gd name="T61" fmla="*/ 226 h 346"/>
                <a:gd name="T62" fmla="*/ 172 w 439"/>
                <a:gd name="T63" fmla="*/ 60 h 346"/>
                <a:gd name="T64" fmla="*/ 220 w 439"/>
                <a:gd name="T65" fmla="*/ 12 h 346"/>
                <a:gd name="T66" fmla="*/ 268 w 439"/>
                <a:gd name="T67" fmla="*/ 60 h 346"/>
                <a:gd name="T68" fmla="*/ 220 w 439"/>
                <a:gd name="T69" fmla="*/ 108 h 346"/>
                <a:gd name="T70" fmla="*/ 172 w 439"/>
                <a:gd name="T71" fmla="*/ 60 h 346"/>
                <a:gd name="T72" fmla="*/ 109 w 439"/>
                <a:gd name="T73" fmla="*/ 286 h 346"/>
                <a:gd name="T74" fmla="*/ 61 w 439"/>
                <a:gd name="T75" fmla="*/ 334 h 346"/>
                <a:gd name="T76" fmla="*/ 12 w 439"/>
                <a:gd name="T77" fmla="*/ 286 h 346"/>
                <a:gd name="T78" fmla="*/ 61 w 439"/>
                <a:gd name="T79" fmla="*/ 237 h 346"/>
                <a:gd name="T80" fmla="*/ 109 w 439"/>
                <a:gd name="T81" fmla="*/ 286 h 346"/>
                <a:gd name="T82" fmla="*/ 268 w 439"/>
                <a:gd name="T83" fmla="*/ 286 h 346"/>
                <a:gd name="T84" fmla="*/ 220 w 439"/>
                <a:gd name="T85" fmla="*/ 334 h 346"/>
                <a:gd name="T86" fmla="*/ 172 w 439"/>
                <a:gd name="T87" fmla="*/ 286 h 346"/>
                <a:gd name="T88" fmla="*/ 220 w 439"/>
                <a:gd name="T89" fmla="*/ 237 h 346"/>
                <a:gd name="T90" fmla="*/ 268 w 439"/>
                <a:gd name="T91" fmla="*/ 286 h 346"/>
                <a:gd name="T92" fmla="*/ 379 w 439"/>
                <a:gd name="T93" fmla="*/ 334 h 346"/>
                <a:gd name="T94" fmla="*/ 331 w 439"/>
                <a:gd name="T95" fmla="*/ 286 h 346"/>
                <a:gd name="T96" fmla="*/ 379 w 439"/>
                <a:gd name="T97" fmla="*/ 237 h 346"/>
                <a:gd name="T98" fmla="*/ 427 w 439"/>
                <a:gd name="T99" fmla="*/ 286 h 346"/>
                <a:gd name="T100" fmla="*/ 379 w 439"/>
                <a:gd name="T101" fmla="*/ 334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39" h="346">
                  <a:moveTo>
                    <a:pt x="385" y="226"/>
                  </a:moveTo>
                  <a:cubicBezTo>
                    <a:pt x="385" y="173"/>
                    <a:pt x="385" y="173"/>
                    <a:pt x="385" y="173"/>
                  </a:cubicBezTo>
                  <a:cubicBezTo>
                    <a:pt x="385" y="170"/>
                    <a:pt x="383" y="167"/>
                    <a:pt x="379" y="167"/>
                  </a:cubicBezTo>
                  <a:cubicBezTo>
                    <a:pt x="226" y="167"/>
                    <a:pt x="226" y="167"/>
                    <a:pt x="226" y="167"/>
                  </a:cubicBezTo>
                  <a:cubicBezTo>
                    <a:pt x="226" y="120"/>
                    <a:pt x="226" y="120"/>
                    <a:pt x="226" y="120"/>
                  </a:cubicBezTo>
                  <a:cubicBezTo>
                    <a:pt x="256" y="117"/>
                    <a:pt x="280" y="91"/>
                    <a:pt x="280" y="60"/>
                  </a:cubicBezTo>
                  <a:cubicBezTo>
                    <a:pt x="280" y="27"/>
                    <a:pt x="253" y="0"/>
                    <a:pt x="220" y="0"/>
                  </a:cubicBezTo>
                  <a:cubicBezTo>
                    <a:pt x="187" y="0"/>
                    <a:pt x="160" y="27"/>
                    <a:pt x="160" y="60"/>
                  </a:cubicBezTo>
                  <a:cubicBezTo>
                    <a:pt x="160" y="91"/>
                    <a:pt x="184" y="117"/>
                    <a:pt x="214" y="120"/>
                  </a:cubicBezTo>
                  <a:cubicBezTo>
                    <a:pt x="214" y="167"/>
                    <a:pt x="214" y="167"/>
                    <a:pt x="214" y="167"/>
                  </a:cubicBezTo>
                  <a:cubicBezTo>
                    <a:pt x="61" y="167"/>
                    <a:pt x="61" y="167"/>
                    <a:pt x="61" y="167"/>
                  </a:cubicBezTo>
                  <a:cubicBezTo>
                    <a:pt x="57" y="167"/>
                    <a:pt x="55" y="170"/>
                    <a:pt x="55" y="173"/>
                  </a:cubicBezTo>
                  <a:cubicBezTo>
                    <a:pt x="55" y="226"/>
                    <a:pt x="55" y="226"/>
                    <a:pt x="55" y="226"/>
                  </a:cubicBezTo>
                  <a:cubicBezTo>
                    <a:pt x="24" y="229"/>
                    <a:pt x="0" y="254"/>
                    <a:pt x="0" y="286"/>
                  </a:cubicBezTo>
                  <a:cubicBezTo>
                    <a:pt x="0" y="319"/>
                    <a:pt x="27" y="346"/>
                    <a:pt x="61" y="346"/>
                  </a:cubicBezTo>
                  <a:cubicBezTo>
                    <a:pt x="94" y="346"/>
                    <a:pt x="121" y="319"/>
                    <a:pt x="121" y="286"/>
                  </a:cubicBezTo>
                  <a:cubicBezTo>
                    <a:pt x="121" y="254"/>
                    <a:pt x="97" y="229"/>
                    <a:pt x="67" y="226"/>
                  </a:cubicBezTo>
                  <a:cubicBezTo>
                    <a:pt x="67" y="179"/>
                    <a:pt x="67" y="179"/>
                    <a:pt x="67" y="179"/>
                  </a:cubicBezTo>
                  <a:cubicBezTo>
                    <a:pt x="214" y="179"/>
                    <a:pt x="214" y="179"/>
                    <a:pt x="214" y="179"/>
                  </a:cubicBezTo>
                  <a:cubicBezTo>
                    <a:pt x="214" y="226"/>
                    <a:pt x="214" y="226"/>
                    <a:pt x="214" y="226"/>
                  </a:cubicBezTo>
                  <a:cubicBezTo>
                    <a:pt x="184" y="229"/>
                    <a:pt x="160" y="254"/>
                    <a:pt x="160" y="286"/>
                  </a:cubicBezTo>
                  <a:cubicBezTo>
                    <a:pt x="160" y="319"/>
                    <a:pt x="187" y="346"/>
                    <a:pt x="220" y="346"/>
                  </a:cubicBezTo>
                  <a:cubicBezTo>
                    <a:pt x="253" y="346"/>
                    <a:pt x="280" y="319"/>
                    <a:pt x="280" y="286"/>
                  </a:cubicBezTo>
                  <a:cubicBezTo>
                    <a:pt x="280" y="254"/>
                    <a:pt x="256" y="229"/>
                    <a:pt x="226" y="226"/>
                  </a:cubicBezTo>
                  <a:cubicBezTo>
                    <a:pt x="226" y="179"/>
                    <a:pt x="226" y="179"/>
                    <a:pt x="226" y="179"/>
                  </a:cubicBezTo>
                  <a:cubicBezTo>
                    <a:pt x="373" y="179"/>
                    <a:pt x="373" y="179"/>
                    <a:pt x="373" y="179"/>
                  </a:cubicBezTo>
                  <a:cubicBezTo>
                    <a:pt x="373" y="226"/>
                    <a:pt x="373" y="226"/>
                    <a:pt x="373" y="226"/>
                  </a:cubicBezTo>
                  <a:cubicBezTo>
                    <a:pt x="343" y="229"/>
                    <a:pt x="319" y="254"/>
                    <a:pt x="319" y="286"/>
                  </a:cubicBezTo>
                  <a:cubicBezTo>
                    <a:pt x="319" y="319"/>
                    <a:pt x="346" y="346"/>
                    <a:pt x="379" y="346"/>
                  </a:cubicBezTo>
                  <a:cubicBezTo>
                    <a:pt x="412" y="346"/>
                    <a:pt x="439" y="319"/>
                    <a:pt x="439" y="286"/>
                  </a:cubicBezTo>
                  <a:cubicBezTo>
                    <a:pt x="439" y="254"/>
                    <a:pt x="416" y="229"/>
                    <a:pt x="385" y="226"/>
                  </a:cubicBezTo>
                  <a:close/>
                  <a:moveTo>
                    <a:pt x="172" y="60"/>
                  </a:moveTo>
                  <a:cubicBezTo>
                    <a:pt x="172" y="33"/>
                    <a:pt x="193" y="12"/>
                    <a:pt x="220" y="12"/>
                  </a:cubicBezTo>
                  <a:cubicBezTo>
                    <a:pt x="246" y="12"/>
                    <a:pt x="268" y="33"/>
                    <a:pt x="268" y="60"/>
                  </a:cubicBezTo>
                  <a:cubicBezTo>
                    <a:pt x="268" y="86"/>
                    <a:pt x="246" y="108"/>
                    <a:pt x="220" y="108"/>
                  </a:cubicBezTo>
                  <a:cubicBezTo>
                    <a:pt x="193" y="108"/>
                    <a:pt x="172" y="86"/>
                    <a:pt x="172" y="60"/>
                  </a:cubicBezTo>
                  <a:close/>
                  <a:moveTo>
                    <a:pt x="109" y="286"/>
                  </a:moveTo>
                  <a:cubicBezTo>
                    <a:pt x="109" y="312"/>
                    <a:pt x="87" y="334"/>
                    <a:pt x="61" y="334"/>
                  </a:cubicBezTo>
                  <a:cubicBezTo>
                    <a:pt x="34" y="334"/>
                    <a:pt x="12" y="312"/>
                    <a:pt x="12" y="286"/>
                  </a:cubicBezTo>
                  <a:cubicBezTo>
                    <a:pt x="12" y="259"/>
                    <a:pt x="34" y="237"/>
                    <a:pt x="61" y="237"/>
                  </a:cubicBezTo>
                  <a:cubicBezTo>
                    <a:pt x="87" y="237"/>
                    <a:pt x="109" y="259"/>
                    <a:pt x="109" y="286"/>
                  </a:cubicBezTo>
                  <a:close/>
                  <a:moveTo>
                    <a:pt x="268" y="286"/>
                  </a:moveTo>
                  <a:cubicBezTo>
                    <a:pt x="268" y="312"/>
                    <a:pt x="246" y="334"/>
                    <a:pt x="220" y="334"/>
                  </a:cubicBezTo>
                  <a:cubicBezTo>
                    <a:pt x="193" y="334"/>
                    <a:pt x="172" y="312"/>
                    <a:pt x="172" y="286"/>
                  </a:cubicBezTo>
                  <a:cubicBezTo>
                    <a:pt x="172" y="259"/>
                    <a:pt x="193" y="237"/>
                    <a:pt x="220" y="237"/>
                  </a:cubicBezTo>
                  <a:cubicBezTo>
                    <a:pt x="246" y="237"/>
                    <a:pt x="268" y="259"/>
                    <a:pt x="268" y="286"/>
                  </a:cubicBezTo>
                  <a:close/>
                  <a:moveTo>
                    <a:pt x="379" y="334"/>
                  </a:moveTo>
                  <a:cubicBezTo>
                    <a:pt x="353" y="334"/>
                    <a:pt x="331" y="312"/>
                    <a:pt x="331" y="286"/>
                  </a:cubicBezTo>
                  <a:cubicBezTo>
                    <a:pt x="331" y="259"/>
                    <a:pt x="353" y="237"/>
                    <a:pt x="379" y="237"/>
                  </a:cubicBezTo>
                  <a:cubicBezTo>
                    <a:pt x="406" y="237"/>
                    <a:pt x="427" y="259"/>
                    <a:pt x="427" y="286"/>
                  </a:cubicBezTo>
                  <a:cubicBezTo>
                    <a:pt x="427" y="312"/>
                    <a:pt x="406" y="334"/>
                    <a:pt x="379" y="33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4" name="Group 33"/>
          <p:cNvGrpSpPr>
            <a:grpSpLocks noChangeAspect="1"/>
          </p:cNvGrpSpPr>
          <p:nvPr/>
        </p:nvGrpSpPr>
        <p:grpSpPr>
          <a:xfrm>
            <a:off x="7746447" y="4581887"/>
            <a:ext cx="953605" cy="953605"/>
            <a:chOff x="7746447" y="4581887"/>
            <a:chExt cx="953605" cy="953605"/>
          </a:xfrm>
        </p:grpSpPr>
        <p:sp>
          <p:nvSpPr>
            <p:cNvPr id="17" name="Rectangle 16"/>
            <p:cNvSpPr>
              <a:spLocks noChangeAspect="1"/>
            </p:cNvSpPr>
            <p:nvPr/>
          </p:nvSpPr>
          <p:spPr>
            <a:xfrm>
              <a:off x="7746447" y="4581887"/>
              <a:ext cx="953605" cy="95360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61"/>
            <p:cNvSpPr>
              <a:spLocks noChangeAspect="1" noEditPoints="1"/>
            </p:cNvSpPr>
            <p:nvPr/>
          </p:nvSpPr>
          <p:spPr bwMode="auto">
            <a:xfrm>
              <a:off x="7856172" y="4847515"/>
              <a:ext cx="749830" cy="480054"/>
            </a:xfrm>
            <a:custGeom>
              <a:avLst/>
              <a:gdLst>
                <a:gd name="T0" fmla="*/ 282 w 466"/>
                <a:gd name="T1" fmla="*/ 83 h 298"/>
                <a:gd name="T2" fmla="*/ 276 w 466"/>
                <a:gd name="T3" fmla="*/ 0 h 298"/>
                <a:gd name="T4" fmla="*/ 0 w 466"/>
                <a:gd name="T5" fmla="*/ 6 h 298"/>
                <a:gd name="T6" fmla="*/ 6 w 466"/>
                <a:gd name="T7" fmla="*/ 166 h 298"/>
                <a:gd name="T8" fmla="*/ 123 w 466"/>
                <a:gd name="T9" fmla="*/ 213 h 298"/>
                <a:gd name="T10" fmla="*/ 130 w 466"/>
                <a:gd name="T11" fmla="*/ 215 h 298"/>
                <a:gd name="T12" fmla="*/ 133 w 466"/>
                <a:gd name="T13" fmla="*/ 166 h 298"/>
                <a:gd name="T14" fmla="*/ 184 w 466"/>
                <a:gd name="T15" fmla="*/ 243 h 298"/>
                <a:gd name="T16" fmla="*/ 333 w 466"/>
                <a:gd name="T17" fmla="*/ 249 h 298"/>
                <a:gd name="T18" fmla="*/ 337 w 466"/>
                <a:gd name="T19" fmla="*/ 298 h 298"/>
                <a:gd name="T20" fmla="*/ 344 w 466"/>
                <a:gd name="T21" fmla="*/ 296 h 298"/>
                <a:gd name="T22" fmla="*/ 460 w 466"/>
                <a:gd name="T23" fmla="*/ 249 h 298"/>
                <a:gd name="T24" fmla="*/ 466 w 466"/>
                <a:gd name="T25" fmla="*/ 89 h 298"/>
                <a:gd name="T26" fmla="*/ 184 w 466"/>
                <a:gd name="T27" fmla="*/ 89 h 298"/>
                <a:gd name="T28" fmla="*/ 127 w 466"/>
                <a:gd name="T29" fmla="*/ 154 h 298"/>
                <a:gd name="T30" fmla="*/ 121 w 466"/>
                <a:gd name="T31" fmla="*/ 195 h 298"/>
                <a:gd name="T32" fmla="*/ 78 w 466"/>
                <a:gd name="T33" fmla="*/ 154 h 298"/>
                <a:gd name="T34" fmla="*/ 12 w 466"/>
                <a:gd name="T35" fmla="*/ 12 h 298"/>
                <a:gd name="T36" fmla="*/ 270 w 466"/>
                <a:gd name="T37" fmla="*/ 83 h 298"/>
                <a:gd name="T38" fmla="*/ 184 w 466"/>
                <a:gd name="T39" fmla="*/ 89 h 298"/>
                <a:gd name="T40" fmla="*/ 389 w 466"/>
                <a:gd name="T41" fmla="*/ 237 h 298"/>
                <a:gd name="T42" fmla="*/ 345 w 466"/>
                <a:gd name="T43" fmla="*/ 278 h 298"/>
                <a:gd name="T44" fmla="*/ 339 w 466"/>
                <a:gd name="T45" fmla="*/ 237 h 298"/>
                <a:gd name="T46" fmla="*/ 196 w 466"/>
                <a:gd name="T47" fmla="*/ 160 h 298"/>
                <a:gd name="T48" fmla="*/ 196 w 466"/>
                <a:gd name="T49" fmla="*/ 160 h 298"/>
                <a:gd name="T50" fmla="*/ 454 w 466"/>
                <a:gd name="T51" fmla="*/ 95 h 298"/>
                <a:gd name="T52" fmla="*/ 244 w 466"/>
                <a:gd name="T53" fmla="*/ 143 h 298"/>
                <a:gd name="T54" fmla="*/ 413 w 466"/>
                <a:gd name="T55" fmla="*/ 137 h 298"/>
                <a:gd name="T56" fmla="*/ 244 w 466"/>
                <a:gd name="T57" fmla="*/ 131 h 298"/>
                <a:gd name="T58" fmla="*/ 244 w 466"/>
                <a:gd name="T59" fmla="*/ 143 h 298"/>
                <a:gd name="T60" fmla="*/ 407 w 466"/>
                <a:gd name="T61" fmla="*/ 172 h 298"/>
                <a:gd name="T62" fmla="*/ 407 w 466"/>
                <a:gd name="T63" fmla="*/ 160 h 298"/>
                <a:gd name="T64" fmla="*/ 238 w 466"/>
                <a:gd name="T65" fmla="*/ 166 h 298"/>
                <a:gd name="T66" fmla="*/ 244 w 466"/>
                <a:gd name="T67" fmla="*/ 201 h 298"/>
                <a:gd name="T68" fmla="*/ 413 w 466"/>
                <a:gd name="T69" fmla="*/ 195 h 298"/>
                <a:gd name="T70" fmla="*/ 244 w 466"/>
                <a:gd name="T71" fmla="*/ 189 h 298"/>
                <a:gd name="T72" fmla="*/ 244 w 466"/>
                <a:gd name="T73" fmla="*/ 201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66" h="298">
                  <a:moveTo>
                    <a:pt x="460" y="83"/>
                  </a:moveTo>
                  <a:cubicBezTo>
                    <a:pt x="282" y="83"/>
                    <a:pt x="282" y="83"/>
                    <a:pt x="282" y="83"/>
                  </a:cubicBezTo>
                  <a:cubicBezTo>
                    <a:pt x="282" y="6"/>
                    <a:pt x="282" y="6"/>
                    <a:pt x="282" y="6"/>
                  </a:cubicBezTo>
                  <a:cubicBezTo>
                    <a:pt x="282" y="3"/>
                    <a:pt x="280" y="0"/>
                    <a:pt x="276" y="0"/>
                  </a:cubicBezTo>
                  <a:cubicBezTo>
                    <a:pt x="6" y="0"/>
                    <a:pt x="6" y="0"/>
                    <a:pt x="6" y="0"/>
                  </a:cubicBezTo>
                  <a:cubicBezTo>
                    <a:pt x="3" y="0"/>
                    <a:pt x="0" y="3"/>
                    <a:pt x="0" y="6"/>
                  </a:cubicBezTo>
                  <a:cubicBezTo>
                    <a:pt x="0" y="160"/>
                    <a:pt x="0" y="160"/>
                    <a:pt x="0" y="160"/>
                  </a:cubicBezTo>
                  <a:cubicBezTo>
                    <a:pt x="0" y="163"/>
                    <a:pt x="3" y="166"/>
                    <a:pt x="6" y="166"/>
                  </a:cubicBezTo>
                  <a:cubicBezTo>
                    <a:pt x="75" y="166"/>
                    <a:pt x="75" y="166"/>
                    <a:pt x="75" y="166"/>
                  </a:cubicBezTo>
                  <a:cubicBezTo>
                    <a:pt x="123" y="213"/>
                    <a:pt x="123" y="213"/>
                    <a:pt x="123" y="213"/>
                  </a:cubicBezTo>
                  <a:cubicBezTo>
                    <a:pt x="124" y="215"/>
                    <a:pt x="126" y="215"/>
                    <a:pt x="127" y="215"/>
                  </a:cubicBezTo>
                  <a:cubicBezTo>
                    <a:pt x="128" y="215"/>
                    <a:pt x="129" y="215"/>
                    <a:pt x="130" y="215"/>
                  </a:cubicBezTo>
                  <a:cubicBezTo>
                    <a:pt x="132" y="214"/>
                    <a:pt x="133" y="212"/>
                    <a:pt x="133" y="209"/>
                  </a:cubicBezTo>
                  <a:cubicBezTo>
                    <a:pt x="133" y="166"/>
                    <a:pt x="133" y="166"/>
                    <a:pt x="133" y="166"/>
                  </a:cubicBezTo>
                  <a:cubicBezTo>
                    <a:pt x="184" y="166"/>
                    <a:pt x="184" y="166"/>
                    <a:pt x="184" y="166"/>
                  </a:cubicBezTo>
                  <a:cubicBezTo>
                    <a:pt x="184" y="243"/>
                    <a:pt x="184" y="243"/>
                    <a:pt x="184" y="243"/>
                  </a:cubicBezTo>
                  <a:cubicBezTo>
                    <a:pt x="184" y="246"/>
                    <a:pt x="187" y="249"/>
                    <a:pt x="190" y="249"/>
                  </a:cubicBezTo>
                  <a:cubicBezTo>
                    <a:pt x="333" y="249"/>
                    <a:pt x="333" y="249"/>
                    <a:pt x="333" y="249"/>
                  </a:cubicBezTo>
                  <a:cubicBezTo>
                    <a:pt x="333" y="292"/>
                    <a:pt x="333" y="292"/>
                    <a:pt x="333" y="292"/>
                  </a:cubicBezTo>
                  <a:cubicBezTo>
                    <a:pt x="333" y="295"/>
                    <a:pt x="335" y="297"/>
                    <a:pt x="337" y="298"/>
                  </a:cubicBezTo>
                  <a:cubicBezTo>
                    <a:pt x="338" y="298"/>
                    <a:pt x="339" y="298"/>
                    <a:pt x="339" y="298"/>
                  </a:cubicBezTo>
                  <a:cubicBezTo>
                    <a:pt x="341" y="298"/>
                    <a:pt x="342" y="297"/>
                    <a:pt x="344" y="296"/>
                  </a:cubicBezTo>
                  <a:cubicBezTo>
                    <a:pt x="391" y="249"/>
                    <a:pt x="391" y="249"/>
                    <a:pt x="391" y="249"/>
                  </a:cubicBezTo>
                  <a:cubicBezTo>
                    <a:pt x="460" y="249"/>
                    <a:pt x="460" y="249"/>
                    <a:pt x="460" y="249"/>
                  </a:cubicBezTo>
                  <a:cubicBezTo>
                    <a:pt x="464" y="249"/>
                    <a:pt x="466" y="246"/>
                    <a:pt x="466" y="243"/>
                  </a:cubicBezTo>
                  <a:cubicBezTo>
                    <a:pt x="466" y="89"/>
                    <a:pt x="466" y="89"/>
                    <a:pt x="466" y="89"/>
                  </a:cubicBezTo>
                  <a:cubicBezTo>
                    <a:pt x="466" y="86"/>
                    <a:pt x="464" y="83"/>
                    <a:pt x="460" y="83"/>
                  </a:cubicBezTo>
                  <a:close/>
                  <a:moveTo>
                    <a:pt x="184" y="89"/>
                  </a:moveTo>
                  <a:cubicBezTo>
                    <a:pt x="184" y="154"/>
                    <a:pt x="184" y="154"/>
                    <a:pt x="184" y="154"/>
                  </a:cubicBezTo>
                  <a:cubicBezTo>
                    <a:pt x="127" y="154"/>
                    <a:pt x="127" y="154"/>
                    <a:pt x="127" y="154"/>
                  </a:cubicBezTo>
                  <a:cubicBezTo>
                    <a:pt x="124" y="154"/>
                    <a:pt x="121" y="157"/>
                    <a:pt x="121" y="160"/>
                  </a:cubicBezTo>
                  <a:cubicBezTo>
                    <a:pt x="121" y="195"/>
                    <a:pt x="121" y="195"/>
                    <a:pt x="121" y="195"/>
                  </a:cubicBezTo>
                  <a:cubicBezTo>
                    <a:pt x="82" y="156"/>
                    <a:pt x="82" y="156"/>
                    <a:pt x="82" y="156"/>
                  </a:cubicBezTo>
                  <a:cubicBezTo>
                    <a:pt x="81" y="154"/>
                    <a:pt x="80" y="154"/>
                    <a:pt x="78" y="154"/>
                  </a:cubicBezTo>
                  <a:cubicBezTo>
                    <a:pt x="12" y="154"/>
                    <a:pt x="12" y="154"/>
                    <a:pt x="12" y="154"/>
                  </a:cubicBezTo>
                  <a:cubicBezTo>
                    <a:pt x="12" y="12"/>
                    <a:pt x="12" y="12"/>
                    <a:pt x="12" y="12"/>
                  </a:cubicBezTo>
                  <a:cubicBezTo>
                    <a:pt x="270" y="12"/>
                    <a:pt x="270" y="12"/>
                    <a:pt x="270" y="12"/>
                  </a:cubicBezTo>
                  <a:cubicBezTo>
                    <a:pt x="270" y="83"/>
                    <a:pt x="270" y="83"/>
                    <a:pt x="270" y="83"/>
                  </a:cubicBezTo>
                  <a:cubicBezTo>
                    <a:pt x="190" y="83"/>
                    <a:pt x="190" y="83"/>
                    <a:pt x="190" y="83"/>
                  </a:cubicBezTo>
                  <a:cubicBezTo>
                    <a:pt x="187" y="83"/>
                    <a:pt x="184" y="86"/>
                    <a:pt x="184" y="89"/>
                  </a:cubicBezTo>
                  <a:close/>
                  <a:moveTo>
                    <a:pt x="454" y="237"/>
                  </a:moveTo>
                  <a:cubicBezTo>
                    <a:pt x="389" y="237"/>
                    <a:pt x="389" y="237"/>
                    <a:pt x="389" y="237"/>
                  </a:cubicBezTo>
                  <a:cubicBezTo>
                    <a:pt x="387" y="237"/>
                    <a:pt x="386" y="237"/>
                    <a:pt x="384" y="238"/>
                  </a:cubicBezTo>
                  <a:cubicBezTo>
                    <a:pt x="345" y="278"/>
                    <a:pt x="345" y="278"/>
                    <a:pt x="345" y="278"/>
                  </a:cubicBezTo>
                  <a:cubicBezTo>
                    <a:pt x="345" y="243"/>
                    <a:pt x="345" y="243"/>
                    <a:pt x="345" y="243"/>
                  </a:cubicBezTo>
                  <a:cubicBezTo>
                    <a:pt x="345" y="239"/>
                    <a:pt x="343" y="237"/>
                    <a:pt x="339" y="237"/>
                  </a:cubicBezTo>
                  <a:cubicBezTo>
                    <a:pt x="196" y="237"/>
                    <a:pt x="196" y="237"/>
                    <a:pt x="196" y="237"/>
                  </a:cubicBezTo>
                  <a:cubicBezTo>
                    <a:pt x="196" y="160"/>
                    <a:pt x="196" y="160"/>
                    <a:pt x="196" y="160"/>
                  </a:cubicBezTo>
                  <a:cubicBezTo>
                    <a:pt x="196" y="160"/>
                    <a:pt x="196" y="160"/>
                    <a:pt x="196" y="160"/>
                  </a:cubicBezTo>
                  <a:cubicBezTo>
                    <a:pt x="196" y="160"/>
                    <a:pt x="196" y="160"/>
                    <a:pt x="196" y="160"/>
                  </a:cubicBezTo>
                  <a:cubicBezTo>
                    <a:pt x="196" y="95"/>
                    <a:pt x="196" y="95"/>
                    <a:pt x="196" y="95"/>
                  </a:cubicBezTo>
                  <a:cubicBezTo>
                    <a:pt x="454" y="95"/>
                    <a:pt x="454" y="95"/>
                    <a:pt x="454" y="95"/>
                  </a:cubicBezTo>
                  <a:lnTo>
                    <a:pt x="454" y="237"/>
                  </a:lnTo>
                  <a:close/>
                  <a:moveTo>
                    <a:pt x="244" y="143"/>
                  </a:moveTo>
                  <a:cubicBezTo>
                    <a:pt x="407" y="143"/>
                    <a:pt x="407" y="143"/>
                    <a:pt x="407" y="143"/>
                  </a:cubicBezTo>
                  <a:cubicBezTo>
                    <a:pt x="410" y="143"/>
                    <a:pt x="413" y="140"/>
                    <a:pt x="413" y="137"/>
                  </a:cubicBezTo>
                  <a:cubicBezTo>
                    <a:pt x="413" y="134"/>
                    <a:pt x="410" y="131"/>
                    <a:pt x="407" y="131"/>
                  </a:cubicBezTo>
                  <a:cubicBezTo>
                    <a:pt x="244" y="131"/>
                    <a:pt x="244" y="131"/>
                    <a:pt x="244" y="131"/>
                  </a:cubicBezTo>
                  <a:cubicBezTo>
                    <a:pt x="241" y="131"/>
                    <a:pt x="238" y="134"/>
                    <a:pt x="238" y="137"/>
                  </a:cubicBezTo>
                  <a:cubicBezTo>
                    <a:pt x="238" y="140"/>
                    <a:pt x="241" y="143"/>
                    <a:pt x="244" y="143"/>
                  </a:cubicBezTo>
                  <a:close/>
                  <a:moveTo>
                    <a:pt x="244" y="172"/>
                  </a:moveTo>
                  <a:cubicBezTo>
                    <a:pt x="407" y="172"/>
                    <a:pt x="407" y="172"/>
                    <a:pt x="407" y="172"/>
                  </a:cubicBezTo>
                  <a:cubicBezTo>
                    <a:pt x="410" y="172"/>
                    <a:pt x="413" y="169"/>
                    <a:pt x="413" y="166"/>
                  </a:cubicBezTo>
                  <a:cubicBezTo>
                    <a:pt x="413" y="163"/>
                    <a:pt x="410" y="160"/>
                    <a:pt x="407" y="160"/>
                  </a:cubicBezTo>
                  <a:cubicBezTo>
                    <a:pt x="244" y="160"/>
                    <a:pt x="244" y="160"/>
                    <a:pt x="244" y="160"/>
                  </a:cubicBezTo>
                  <a:cubicBezTo>
                    <a:pt x="241" y="160"/>
                    <a:pt x="238" y="163"/>
                    <a:pt x="238" y="166"/>
                  </a:cubicBezTo>
                  <a:cubicBezTo>
                    <a:pt x="238" y="169"/>
                    <a:pt x="241" y="172"/>
                    <a:pt x="244" y="172"/>
                  </a:cubicBezTo>
                  <a:close/>
                  <a:moveTo>
                    <a:pt x="244" y="201"/>
                  </a:moveTo>
                  <a:cubicBezTo>
                    <a:pt x="407" y="201"/>
                    <a:pt x="407" y="201"/>
                    <a:pt x="407" y="201"/>
                  </a:cubicBezTo>
                  <a:cubicBezTo>
                    <a:pt x="410" y="201"/>
                    <a:pt x="413" y="198"/>
                    <a:pt x="413" y="195"/>
                  </a:cubicBezTo>
                  <a:cubicBezTo>
                    <a:pt x="413" y="192"/>
                    <a:pt x="410" y="189"/>
                    <a:pt x="407" y="189"/>
                  </a:cubicBezTo>
                  <a:cubicBezTo>
                    <a:pt x="244" y="189"/>
                    <a:pt x="244" y="189"/>
                    <a:pt x="244" y="189"/>
                  </a:cubicBezTo>
                  <a:cubicBezTo>
                    <a:pt x="241" y="189"/>
                    <a:pt x="238" y="192"/>
                    <a:pt x="238" y="195"/>
                  </a:cubicBezTo>
                  <a:cubicBezTo>
                    <a:pt x="238" y="198"/>
                    <a:pt x="241" y="201"/>
                    <a:pt x="244" y="20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2" name="Group 31"/>
          <p:cNvGrpSpPr>
            <a:grpSpLocks noChangeAspect="1"/>
          </p:cNvGrpSpPr>
          <p:nvPr/>
        </p:nvGrpSpPr>
        <p:grpSpPr>
          <a:xfrm>
            <a:off x="7746449" y="2120425"/>
            <a:ext cx="953605" cy="953605"/>
            <a:chOff x="7746449" y="2120425"/>
            <a:chExt cx="953605" cy="953605"/>
          </a:xfrm>
        </p:grpSpPr>
        <p:sp>
          <p:nvSpPr>
            <p:cNvPr id="9" name="Rectangle 8"/>
            <p:cNvSpPr>
              <a:spLocks noChangeAspect="1"/>
            </p:cNvSpPr>
            <p:nvPr/>
          </p:nvSpPr>
          <p:spPr>
            <a:xfrm>
              <a:off x="7746449" y="2120425"/>
              <a:ext cx="953605" cy="9536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eform 69"/>
            <p:cNvSpPr>
              <a:spLocks noChangeAspect="1" noEditPoints="1"/>
            </p:cNvSpPr>
            <p:nvPr/>
          </p:nvSpPr>
          <p:spPr bwMode="auto">
            <a:xfrm>
              <a:off x="7955258" y="2337371"/>
              <a:ext cx="552931" cy="530308"/>
            </a:xfrm>
            <a:custGeom>
              <a:avLst/>
              <a:gdLst>
                <a:gd name="T0" fmla="*/ 293 w 349"/>
                <a:gd name="T1" fmla="*/ 1 h 334"/>
                <a:gd name="T2" fmla="*/ 288 w 349"/>
                <a:gd name="T3" fmla="*/ 12 h 334"/>
                <a:gd name="T4" fmla="*/ 1 w 349"/>
                <a:gd name="T5" fmla="*/ 321 h 334"/>
                <a:gd name="T6" fmla="*/ 6 w 349"/>
                <a:gd name="T7" fmla="*/ 329 h 334"/>
                <a:gd name="T8" fmla="*/ 331 w 349"/>
                <a:gd name="T9" fmla="*/ 43 h 334"/>
                <a:gd name="T10" fmla="*/ 312 w 349"/>
                <a:gd name="T11" fmla="*/ 92 h 334"/>
                <a:gd name="T12" fmla="*/ 320 w 349"/>
                <a:gd name="T13" fmla="*/ 89 h 334"/>
                <a:gd name="T14" fmla="*/ 345 w 349"/>
                <a:gd name="T15" fmla="*/ 29 h 334"/>
                <a:gd name="T16" fmla="*/ 24 w 349"/>
                <a:gd name="T17" fmla="*/ 106 h 334"/>
                <a:gd name="T18" fmla="*/ 33 w 349"/>
                <a:gd name="T19" fmla="*/ 106 h 334"/>
                <a:gd name="T20" fmla="*/ 107 w 349"/>
                <a:gd name="T21" fmla="*/ 106 h 334"/>
                <a:gd name="T22" fmla="*/ 115 w 349"/>
                <a:gd name="T23" fmla="*/ 106 h 334"/>
                <a:gd name="T24" fmla="*/ 115 w 349"/>
                <a:gd name="T25" fmla="*/ 97 h 334"/>
                <a:gd name="T26" fmla="*/ 115 w 349"/>
                <a:gd name="T27" fmla="*/ 23 h 334"/>
                <a:gd name="T28" fmla="*/ 115 w 349"/>
                <a:gd name="T29" fmla="*/ 15 h 334"/>
                <a:gd name="T30" fmla="*/ 70 w 349"/>
                <a:gd name="T31" fmla="*/ 52 h 334"/>
                <a:gd name="T32" fmla="*/ 24 w 349"/>
                <a:gd name="T33" fmla="*/ 15 h 334"/>
                <a:gd name="T34" fmla="*/ 24 w 349"/>
                <a:gd name="T35" fmla="*/ 23 h 334"/>
                <a:gd name="T36" fmla="*/ 24 w 349"/>
                <a:gd name="T37" fmla="*/ 97 h 334"/>
                <a:gd name="T38" fmla="*/ 206 w 349"/>
                <a:gd name="T39" fmla="*/ 246 h 334"/>
                <a:gd name="T40" fmla="*/ 196 w 349"/>
                <a:gd name="T41" fmla="*/ 242 h 334"/>
                <a:gd name="T42" fmla="*/ 122 w 349"/>
                <a:gd name="T43" fmla="*/ 242 h 334"/>
                <a:gd name="T44" fmla="*/ 111 w 349"/>
                <a:gd name="T45" fmla="*/ 246 h 334"/>
                <a:gd name="T46" fmla="*/ 150 w 349"/>
                <a:gd name="T47" fmla="*/ 287 h 334"/>
                <a:gd name="T48" fmla="*/ 111 w 349"/>
                <a:gd name="T49" fmla="*/ 328 h 334"/>
                <a:gd name="T50" fmla="*/ 117 w 349"/>
                <a:gd name="T51" fmla="*/ 334 h 334"/>
                <a:gd name="T52" fmla="*/ 159 w 349"/>
                <a:gd name="T53" fmla="*/ 296 h 334"/>
                <a:gd name="T54" fmla="*/ 200 w 349"/>
                <a:gd name="T55" fmla="*/ 334 h 334"/>
                <a:gd name="T56" fmla="*/ 206 w 349"/>
                <a:gd name="T57" fmla="*/ 328 h 334"/>
                <a:gd name="T58" fmla="*/ 167 w 349"/>
                <a:gd name="T59" fmla="*/ 287 h 334"/>
                <a:gd name="T60" fmla="*/ 206 w 349"/>
                <a:gd name="T61" fmla="*/ 246 h 334"/>
                <a:gd name="T62" fmla="*/ 235 w 349"/>
                <a:gd name="T63" fmla="*/ 180 h 334"/>
                <a:gd name="T64" fmla="*/ 337 w 349"/>
                <a:gd name="T65" fmla="*/ 180 h 334"/>
                <a:gd name="T66" fmla="*/ 286 w 349"/>
                <a:gd name="T67" fmla="*/ 219 h 334"/>
                <a:gd name="T68" fmla="*/ 286 w 349"/>
                <a:gd name="T69" fmla="*/ 141 h 334"/>
                <a:gd name="T70" fmla="*/ 286 w 349"/>
                <a:gd name="T71" fmla="*/ 21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49" h="334">
                  <a:moveTo>
                    <a:pt x="345" y="29"/>
                  </a:moveTo>
                  <a:cubicBezTo>
                    <a:pt x="293" y="1"/>
                    <a:pt x="293" y="1"/>
                    <a:pt x="293" y="1"/>
                  </a:cubicBezTo>
                  <a:cubicBezTo>
                    <a:pt x="291" y="0"/>
                    <a:pt x="287" y="1"/>
                    <a:pt x="285" y="4"/>
                  </a:cubicBezTo>
                  <a:cubicBezTo>
                    <a:pt x="284" y="7"/>
                    <a:pt x="285" y="10"/>
                    <a:pt x="288" y="12"/>
                  </a:cubicBezTo>
                  <a:cubicBezTo>
                    <a:pt x="326" y="32"/>
                    <a:pt x="326" y="32"/>
                    <a:pt x="326" y="32"/>
                  </a:cubicBezTo>
                  <a:cubicBezTo>
                    <a:pt x="153" y="77"/>
                    <a:pt x="54" y="214"/>
                    <a:pt x="1" y="321"/>
                  </a:cubicBezTo>
                  <a:cubicBezTo>
                    <a:pt x="0" y="324"/>
                    <a:pt x="1" y="327"/>
                    <a:pt x="4" y="329"/>
                  </a:cubicBezTo>
                  <a:cubicBezTo>
                    <a:pt x="5" y="329"/>
                    <a:pt x="5" y="329"/>
                    <a:pt x="6" y="329"/>
                  </a:cubicBezTo>
                  <a:cubicBezTo>
                    <a:pt x="9" y="329"/>
                    <a:pt x="11" y="328"/>
                    <a:pt x="12" y="326"/>
                  </a:cubicBezTo>
                  <a:cubicBezTo>
                    <a:pt x="64" y="221"/>
                    <a:pt x="161" y="87"/>
                    <a:pt x="331" y="43"/>
                  </a:cubicBezTo>
                  <a:cubicBezTo>
                    <a:pt x="309" y="83"/>
                    <a:pt x="309" y="83"/>
                    <a:pt x="309" y="83"/>
                  </a:cubicBezTo>
                  <a:cubicBezTo>
                    <a:pt x="308" y="86"/>
                    <a:pt x="309" y="90"/>
                    <a:pt x="312" y="92"/>
                  </a:cubicBezTo>
                  <a:cubicBezTo>
                    <a:pt x="313" y="92"/>
                    <a:pt x="314" y="92"/>
                    <a:pt x="315" y="92"/>
                  </a:cubicBezTo>
                  <a:cubicBezTo>
                    <a:pt x="317" y="92"/>
                    <a:pt x="319" y="91"/>
                    <a:pt x="320" y="89"/>
                  </a:cubicBezTo>
                  <a:cubicBezTo>
                    <a:pt x="348" y="37"/>
                    <a:pt x="348" y="37"/>
                    <a:pt x="348" y="37"/>
                  </a:cubicBezTo>
                  <a:cubicBezTo>
                    <a:pt x="349" y="34"/>
                    <a:pt x="348" y="30"/>
                    <a:pt x="345" y="29"/>
                  </a:cubicBezTo>
                  <a:close/>
                  <a:moveTo>
                    <a:pt x="23" y="102"/>
                  </a:moveTo>
                  <a:cubicBezTo>
                    <a:pt x="23" y="103"/>
                    <a:pt x="23" y="105"/>
                    <a:pt x="24" y="106"/>
                  </a:cubicBezTo>
                  <a:cubicBezTo>
                    <a:pt x="26" y="107"/>
                    <a:pt x="27" y="108"/>
                    <a:pt x="29" y="108"/>
                  </a:cubicBezTo>
                  <a:cubicBezTo>
                    <a:pt x="30" y="108"/>
                    <a:pt x="32" y="107"/>
                    <a:pt x="33" y="106"/>
                  </a:cubicBezTo>
                  <a:cubicBezTo>
                    <a:pt x="70" y="69"/>
                    <a:pt x="70" y="69"/>
                    <a:pt x="70" y="69"/>
                  </a:cubicBezTo>
                  <a:cubicBezTo>
                    <a:pt x="107" y="106"/>
                    <a:pt x="107" y="106"/>
                    <a:pt x="107" y="106"/>
                  </a:cubicBezTo>
                  <a:cubicBezTo>
                    <a:pt x="108" y="107"/>
                    <a:pt x="110" y="108"/>
                    <a:pt x="111" y="108"/>
                  </a:cubicBezTo>
                  <a:cubicBezTo>
                    <a:pt x="113" y="108"/>
                    <a:pt x="114" y="107"/>
                    <a:pt x="115" y="106"/>
                  </a:cubicBezTo>
                  <a:cubicBezTo>
                    <a:pt x="116" y="105"/>
                    <a:pt x="117" y="103"/>
                    <a:pt x="117" y="102"/>
                  </a:cubicBezTo>
                  <a:cubicBezTo>
                    <a:pt x="117" y="100"/>
                    <a:pt x="116" y="98"/>
                    <a:pt x="115" y="97"/>
                  </a:cubicBezTo>
                  <a:cubicBezTo>
                    <a:pt x="78" y="60"/>
                    <a:pt x="78" y="60"/>
                    <a:pt x="78" y="60"/>
                  </a:cubicBezTo>
                  <a:cubicBezTo>
                    <a:pt x="115" y="23"/>
                    <a:pt x="115" y="23"/>
                    <a:pt x="115" y="23"/>
                  </a:cubicBezTo>
                  <a:cubicBezTo>
                    <a:pt x="116" y="22"/>
                    <a:pt x="117" y="21"/>
                    <a:pt x="117" y="19"/>
                  </a:cubicBezTo>
                  <a:cubicBezTo>
                    <a:pt x="117" y="18"/>
                    <a:pt x="116" y="16"/>
                    <a:pt x="115" y="15"/>
                  </a:cubicBezTo>
                  <a:cubicBezTo>
                    <a:pt x="113" y="13"/>
                    <a:pt x="109" y="13"/>
                    <a:pt x="107" y="15"/>
                  </a:cubicBezTo>
                  <a:cubicBezTo>
                    <a:pt x="70" y="52"/>
                    <a:pt x="70" y="52"/>
                    <a:pt x="70" y="52"/>
                  </a:cubicBezTo>
                  <a:cubicBezTo>
                    <a:pt x="33" y="15"/>
                    <a:pt x="33" y="15"/>
                    <a:pt x="33" y="15"/>
                  </a:cubicBezTo>
                  <a:cubicBezTo>
                    <a:pt x="31" y="13"/>
                    <a:pt x="27" y="13"/>
                    <a:pt x="24" y="15"/>
                  </a:cubicBezTo>
                  <a:cubicBezTo>
                    <a:pt x="23" y="16"/>
                    <a:pt x="23" y="18"/>
                    <a:pt x="23" y="19"/>
                  </a:cubicBezTo>
                  <a:cubicBezTo>
                    <a:pt x="23" y="21"/>
                    <a:pt x="23" y="22"/>
                    <a:pt x="24" y="23"/>
                  </a:cubicBezTo>
                  <a:cubicBezTo>
                    <a:pt x="61" y="60"/>
                    <a:pt x="61" y="60"/>
                    <a:pt x="61" y="60"/>
                  </a:cubicBezTo>
                  <a:cubicBezTo>
                    <a:pt x="24" y="97"/>
                    <a:pt x="24" y="97"/>
                    <a:pt x="24" y="97"/>
                  </a:cubicBezTo>
                  <a:cubicBezTo>
                    <a:pt x="23" y="98"/>
                    <a:pt x="23" y="100"/>
                    <a:pt x="23" y="102"/>
                  </a:cubicBezTo>
                  <a:close/>
                  <a:moveTo>
                    <a:pt x="206" y="246"/>
                  </a:moveTo>
                  <a:cubicBezTo>
                    <a:pt x="206" y="244"/>
                    <a:pt x="205" y="243"/>
                    <a:pt x="204" y="242"/>
                  </a:cubicBezTo>
                  <a:cubicBezTo>
                    <a:pt x="202" y="239"/>
                    <a:pt x="198" y="239"/>
                    <a:pt x="196" y="242"/>
                  </a:cubicBezTo>
                  <a:cubicBezTo>
                    <a:pt x="159" y="279"/>
                    <a:pt x="159" y="279"/>
                    <a:pt x="159" y="279"/>
                  </a:cubicBezTo>
                  <a:cubicBezTo>
                    <a:pt x="122" y="242"/>
                    <a:pt x="122" y="242"/>
                    <a:pt x="122" y="242"/>
                  </a:cubicBezTo>
                  <a:cubicBezTo>
                    <a:pt x="119" y="239"/>
                    <a:pt x="116" y="239"/>
                    <a:pt x="113" y="242"/>
                  </a:cubicBezTo>
                  <a:cubicBezTo>
                    <a:pt x="112" y="243"/>
                    <a:pt x="111" y="244"/>
                    <a:pt x="111" y="246"/>
                  </a:cubicBezTo>
                  <a:cubicBezTo>
                    <a:pt x="111" y="248"/>
                    <a:pt x="112" y="249"/>
                    <a:pt x="113" y="250"/>
                  </a:cubicBezTo>
                  <a:cubicBezTo>
                    <a:pt x="150" y="287"/>
                    <a:pt x="150" y="287"/>
                    <a:pt x="150" y="287"/>
                  </a:cubicBezTo>
                  <a:cubicBezTo>
                    <a:pt x="113" y="324"/>
                    <a:pt x="113" y="324"/>
                    <a:pt x="113" y="324"/>
                  </a:cubicBezTo>
                  <a:cubicBezTo>
                    <a:pt x="112" y="325"/>
                    <a:pt x="111" y="327"/>
                    <a:pt x="111" y="328"/>
                  </a:cubicBezTo>
                  <a:cubicBezTo>
                    <a:pt x="111" y="330"/>
                    <a:pt x="112" y="331"/>
                    <a:pt x="113" y="333"/>
                  </a:cubicBezTo>
                  <a:cubicBezTo>
                    <a:pt x="114" y="334"/>
                    <a:pt x="116" y="334"/>
                    <a:pt x="117" y="334"/>
                  </a:cubicBezTo>
                  <a:cubicBezTo>
                    <a:pt x="119" y="334"/>
                    <a:pt x="121" y="334"/>
                    <a:pt x="122" y="333"/>
                  </a:cubicBezTo>
                  <a:cubicBezTo>
                    <a:pt x="159" y="296"/>
                    <a:pt x="159" y="296"/>
                    <a:pt x="159" y="296"/>
                  </a:cubicBezTo>
                  <a:cubicBezTo>
                    <a:pt x="196" y="333"/>
                    <a:pt x="196" y="333"/>
                    <a:pt x="196" y="333"/>
                  </a:cubicBezTo>
                  <a:cubicBezTo>
                    <a:pt x="197" y="334"/>
                    <a:pt x="198" y="334"/>
                    <a:pt x="200" y="334"/>
                  </a:cubicBezTo>
                  <a:cubicBezTo>
                    <a:pt x="201" y="334"/>
                    <a:pt x="203" y="334"/>
                    <a:pt x="204" y="333"/>
                  </a:cubicBezTo>
                  <a:cubicBezTo>
                    <a:pt x="205" y="331"/>
                    <a:pt x="206" y="330"/>
                    <a:pt x="206" y="328"/>
                  </a:cubicBezTo>
                  <a:cubicBezTo>
                    <a:pt x="206" y="327"/>
                    <a:pt x="205" y="325"/>
                    <a:pt x="204" y="324"/>
                  </a:cubicBezTo>
                  <a:cubicBezTo>
                    <a:pt x="167" y="287"/>
                    <a:pt x="167" y="287"/>
                    <a:pt x="167" y="287"/>
                  </a:cubicBezTo>
                  <a:cubicBezTo>
                    <a:pt x="204" y="250"/>
                    <a:pt x="204" y="250"/>
                    <a:pt x="204" y="250"/>
                  </a:cubicBezTo>
                  <a:cubicBezTo>
                    <a:pt x="205" y="249"/>
                    <a:pt x="206" y="248"/>
                    <a:pt x="206" y="246"/>
                  </a:cubicBezTo>
                  <a:close/>
                  <a:moveTo>
                    <a:pt x="286" y="129"/>
                  </a:moveTo>
                  <a:cubicBezTo>
                    <a:pt x="258" y="129"/>
                    <a:pt x="235" y="152"/>
                    <a:pt x="235" y="180"/>
                  </a:cubicBezTo>
                  <a:cubicBezTo>
                    <a:pt x="235" y="208"/>
                    <a:pt x="258" y="231"/>
                    <a:pt x="286" y="231"/>
                  </a:cubicBezTo>
                  <a:cubicBezTo>
                    <a:pt x="314" y="231"/>
                    <a:pt x="337" y="208"/>
                    <a:pt x="337" y="180"/>
                  </a:cubicBezTo>
                  <a:cubicBezTo>
                    <a:pt x="337" y="152"/>
                    <a:pt x="314" y="129"/>
                    <a:pt x="286" y="129"/>
                  </a:cubicBezTo>
                  <a:close/>
                  <a:moveTo>
                    <a:pt x="286" y="219"/>
                  </a:moveTo>
                  <a:cubicBezTo>
                    <a:pt x="264" y="219"/>
                    <a:pt x="247" y="201"/>
                    <a:pt x="247" y="180"/>
                  </a:cubicBezTo>
                  <a:cubicBezTo>
                    <a:pt x="247" y="158"/>
                    <a:pt x="264" y="141"/>
                    <a:pt x="286" y="141"/>
                  </a:cubicBezTo>
                  <a:cubicBezTo>
                    <a:pt x="307" y="141"/>
                    <a:pt x="325" y="158"/>
                    <a:pt x="325" y="180"/>
                  </a:cubicBezTo>
                  <a:cubicBezTo>
                    <a:pt x="325" y="201"/>
                    <a:pt x="307" y="219"/>
                    <a:pt x="286" y="21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2" name="Slide Number Placeholder 41">
            <a:extLst>
              <a:ext uri="{FF2B5EF4-FFF2-40B4-BE49-F238E27FC236}">
                <a16:creationId xmlns:a16="http://schemas.microsoft.com/office/drawing/2014/main" id="{F5655E4C-131F-4286-B816-43EA90B97222}"/>
              </a:ext>
            </a:extLst>
          </p:cNvPr>
          <p:cNvSpPr>
            <a:spLocks noGrp="1"/>
          </p:cNvSpPr>
          <p:nvPr>
            <p:ph type="sldNum" sz="quarter" idx="10"/>
          </p:nvPr>
        </p:nvSpPr>
        <p:spPr/>
        <p:txBody>
          <a:bodyPr/>
          <a:lstStyle/>
          <a:p>
            <a:fld id="{4E6DB2D9-BBD8-435B-B34A-9B8472CE273E}" type="slidenum">
              <a:rPr lang="en-US" smtClean="0"/>
              <a:pPr/>
              <a:t>82</a:t>
            </a:fld>
            <a:endParaRPr lang="en-US"/>
          </a:p>
        </p:txBody>
      </p:sp>
      <p:sp>
        <p:nvSpPr>
          <p:cNvPr id="43" name="Date Placeholder 42">
            <a:extLst>
              <a:ext uri="{FF2B5EF4-FFF2-40B4-BE49-F238E27FC236}">
                <a16:creationId xmlns:a16="http://schemas.microsoft.com/office/drawing/2014/main" id="{D9AF2C06-1CA2-4D57-9F39-833E001D35C3}"/>
              </a:ext>
            </a:extLst>
          </p:cNvPr>
          <p:cNvSpPr>
            <a:spLocks noGrp="1"/>
          </p:cNvSpPr>
          <p:nvPr>
            <p:ph type="dt" sz="half" idx="16"/>
          </p:nvPr>
        </p:nvSpPr>
        <p:spPr/>
        <p:txBody>
          <a:bodyPr/>
          <a:lstStyle/>
          <a:p>
            <a:fld id="{9D72E148-738D-447F-B089-D3F0B6F1BF6A}" type="datetime1">
              <a:rPr lang="en-US" smtClean="0"/>
              <a:t>7/24/2019</a:t>
            </a:fld>
            <a:endParaRPr lang="en-US"/>
          </a:p>
        </p:txBody>
      </p:sp>
      <p:grpSp>
        <p:nvGrpSpPr>
          <p:cNvPr id="31" name="Group 30">
            <a:extLst>
              <a:ext uri="{FF2B5EF4-FFF2-40B4-BE49-F238E27FC236}">
                <a16:creationId xmlns:a16="http://schemas.microsoft.com/office/drawing/2014/main" id="{332970F7-8128-4A1E-A49E-482630520E05}"/>
              </a:ext>
            </a:extLst>
          </p:cNvPr>
          <p:cNvGrpSpPr>
            <a:grpSpLocks noChangeAspect="1"/>
          </p:cNvGrpSpPr>
          <p:nvPr/>
        </p:nvGrpSpPr>
        <p:grpSpPr>
          <a:xfrm>
            <a:off x="7758678" y="4586440"/>
            <a:ext cx="947338" cy="947338"/>
            <a:chOff x="2744227" y="1656000"/>
            <a:chExt cx="947338" cy="947338"/>
          </a:xfrm>
        </p:grpSpPr>
        <p:sp>
          <p:nvSpPr>
            <p:cNvPr id="35" name="Rectangle 34">
              <a:extLst>
                <a:ext uri="{FF2B5EF4-FFF2-40B4-BE49-F238E27FC236}">
                  <a16:creationId xmlns:a16="http://schemas.microsoft.com/office/drawing/2014/main" id="{52B4793D-1A63-43E2-95A1-34D565B673E7}"/>
                </a:ext>
              </a:extLst>
            </p:cNvPr>
            <p:cNvSpPr>
              <a:spLocks noChangeAspect="1"/>
            </p:cNvSpPr>
            <p:nvPr/>
          </p:nvSpPr>
          <p:spPr>
            <a:xfrm>
              <a:off x="2744227" y="1656000"/>
              <a:ext cx="947338" cy="9473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170">
              <a:extLst>
                <a:ext uri="{FF2B5EF4-FFF2-40B4-BE49-F238E27FC236}">
                  <a16:creationId xmlns:a16="http://schemas.microsoft.com/office/drawing/2014/main" id="{B38B5843-C028-40BC-9882-2E255EED4AB6}"/>
                </a:ext>
              </a:extLst>
            </p:cNvPr>
            <p:cNvSpPr>
              <a:spLocks noChangeAspect="1" noEditPoints="1"/>
            </p:cNvSpPr>
            <p:nvPr/>
          </p:nvSpPr>
          <p:spPr bwMode="auto">
            <a:xfrm>
              <a:off x="2922696" y="1834469"/>
              <a:ext cx="590400" cy="590400"/>
            </a:xfrm>
            <a:custGeom>
              <a:avLst/>
              <a:gdLst>
                <a:gd name="T0" fmla="*/ 108 w 755"/>
                <a:gd name="T1" fmla="*/ 644 h 756"/>
                <a:gd name="T2" fmla="*/ 566 w 755"/>
                <a:gd name="T3" fmla="*/ 644 h 756"/>
                <a:gd name="T4" fmla="*/ 566 w 755"/>
                <a:gd name="T5" fmla="*/ 752 h 756"/>
                <a:gd name="T6" fmla="*/ 0 w 755"/>
                <a:gd name="T7" fmla="*/ 752 h 756"/>
                <a:gd name="T8" fmla="*/ 0 w 755"/>
                <a:gd name="T9" fmla="*/ 0 h 756"/>
                <a:gd name="T10" fmla="*/ 752 w 755"/>
                <a:gd name="T11" fmla="*/ 0 h 756"/>
                <a:gd name="T12" fmla="*/ 752 w 755"/>
                <a:gd name="T13" fmla="*/ 566 h 756"/>
                <a:gd name="T14" fmla="*/ 644 w 755"/>
                <a:gd name="T15" fmla="*/ 566 h 756"/>
                <a:gd name="T16" fmla="*/ 644 w 755"/>
                <a:gd name="T17" fmla="*/ 108 h 756"/>
                <a:gd name="T18" fmla="*/ 108 w 755"/>
                <a:gd name="T19" fmla="*/ 108 h 756"/>
                <a:gd name="T20" fmla="*/ 108 w 755"/>
                <a:gd name="T21" fmla="*/ 644 h 756"/>
                <a:gd name="T22" fmla="*/ 698 w 755"/>
                <a:gd name="T23" fmla="*/ 642 h 756"/>
                <a:gd name="T24" fmla="*/ 641 w 755"/>
                <a:gd name="T25" fmla="*/ 699 h 756"/>
                <a:gd name="T26" fmla="*/ 698 w 755"/>
                <a:gd name="T27" fmla="*/ 756 h 756"/>
                <a:gd name="T28" fmla="*/ 755 w 755"/>
                <a:gd name="T29" fmla="*/ 699 h 756"/>
                <a:gd name="T30" fmla="*/ 698 w 755"/>
                <a:gd name="T31" fmla="*/ 642 h 756"/>
                <a:gd name="T32" fmla="*/ 280 w 755"/>
                <a:gd name="T33" fmla="*/ 284 h 756"/>
                <a:gd name="T34" fmla="*/ 204 w 755"/>
                <a:gd name="T35" fmla="*/ 360 h 756"/>
                <a:gd name="T36" fmla="*/ 344 w 755"/>
                <a:gd name="T37" fmla="*/ 501 h 756"/>
                <a:gd name="T38" fmla="*/ 564 w 755"/>
                <a:gd name="T39" fmla="*/ 281 h 756"/>
                <a:gd name="T40" fmla="*/ 488 w 755"/>
                <a:gd name="T41" fmla="*/ 205 h 756"/>
                <a:gd name="T42" fmla="*/ 344 w 755"/>
                <a:gd name="T43" fmla="*/ 348 h 756"/>
                <a:gd name="T44" fmla="*/ 280 w 755"/>
                <a:gd name="T45" fmla="*/ 284 h 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55" h="756">
                  <a:moveTo>
                    <a:pt x="108" y="644"/>
                  </a:moveTo>
                  <a:cubicBezTo>
                    <a:pt x="566" y="644"/>
                    <a:pt x="566" y="644"/>
                    <a:pt x="566" y="644"/>
                  </a:cubicBezTo>
                  <a:cubicBezTo>
                    <a:pt x="566" y="752"/>
                    <a:pt x="566" y="752"/>
                    <a:pt x="566" y="752"/>
                  </a:cubicBezTo>
                  <a:cubicBezTo>
                    <a:pt x="0" y="752"/>
                    <a:pt x="0" y="752"/>
                    <a:pt x="0" y="752"/>
                  </a:cubicBezTo>
                  <a:cubicBezTo>
                    <a:pt x="0" y="0"/>
                    <a:pt x="0" y="0"/>
                    <a:pt x="0" y="0"/>
                  </a:cubicBezTo>
                  <a:cubicBezTo>
                    <a:pt x="752" y="0"/>
                    <a:pt x="752" y="0"/>
                    <a:pt x="752" y="0"/>
                  </a:cubicBezTo>
                  <a:cubicBezTo>
                    <a:pt x="752" y="566"/>
                    <a:pt x="752" y="566"/>
                    <a:pt x="752" y="566"/>
                  </a:cubicBezTo>
                  <a:cubicBezTo>
                    <a:pt x="644" y="566"/>
                    <a:pt x="644" y="566"/>
                    <a:pt x="644" y="566"/>
                  </a:cubicBezTo>
                  <a:cubicBezTo>
                    <a:pt x="644" y="108"/>
                    <a:pt x="644" y="108"/>
                    <a:pt x="644" y="108"/>
                  </a:cubicBezTo>
                  <a:cubicBezTo>
                    <a:pt x="108" y="108"/>
                    <a:pt x="108" y="108"/>
                    <a:pt x="108" y="108"/>
                  </a:cubicBezTo>
                  <a:lnTo>
                    <a:pt x="108" y="644"/>
                  </a:lnTo>
                  <a:close/>
                  <a:moveTo>
                    <a:pt x="698" y="642"/>
                  </a:moveTo>
                  <a:cubicBezTo>
                    <a:pt x="667" y="642"/>
                    <a:pt x="641" y="667"/>
                    <a:pt x="641" y="699"/>
                  </a:cubicBezTo>
                  <a:cubicBezTo>
                    <a:pt x="641" y="730"/>
                    <a:pt x="667" y="756"/>
                    <a:pt x="698" y="756"/>
                  </a:cubicBezTo>
                  <a:cubicBezTo>
                    <a:pt x="730" y="756"/>
                    <a:pt x="755" y="730"/>
                    <a:pt x="755" y="699"/>
                  </a:cubicBezTo>
                  <a:cubicBezTo>
                    <a:pt x="755" y="667"/>
                    <a:pt x="730" y="642"/>
                    <a:pt x="698" y="642"/>
                  </a:cubicBezTo>
                  <a:close/>
                  <a:moveTo>
                    <a:pt x="280" y="284"/>
                  </a:moveTo>
                  <a:cubicBezTo>
                    <a:pt x="204" y="360"/>
                    <a:pt x="204" y="360"/>
                    <a:pt x="204" y="360"/>
                  </a:cubicBezTo>
                  <a:cubicBezTo>
                    <a:pt x="344" y="501"/>
                    <a:pt x="344" y="501"/>
                    <a:pt x="344" y="501"/>
                  </a:cubicBezTo>
                  <a:cubicBezTo>
                    <a:pt x="564" y="281"/>
                    <a:pt x="564" y="281"/>
                    <a:pt x="564" y="281"/>
                  </a:cubicBezTo>
                  <a:cubicBezTo>
                    <a:pt x="488" y="205"/>
                    <a:pt x="488" y="205"/>
                    <a:pt x="488" y="205"/>
                  </a:cubicBezTo>
                  <a:cubicBezTo>
                    <a:pt x="344" y="348"/>
                    <a:pt x="344" y="348"/>
                    <a:pt x="344" y="348"/>
                  </a:cubicBezTo>
                  <a:lnTo>
                    <a:pt x="280" y="284"/>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37" name="Group 36">
            <a:extLst>
              <a:ext uri="{FF2B5EF4-FFF2-40B4-BE49-F238E27FC236}">
                <a16:creationId xmlns:a16="http://schemas.microsoft.com/office/drawing/2014/main" id="{4C1DEABB-9C4E-4E94-8445-F3C85DD60044}"/>
              </a:ext>
            </a:extLst>
          </p:cNvPr>
          <p:cNvGrpSpPr>
            <a:grpSpLocks noChangeAspect="1"/>
          </p:cNvGrpSpPr>
          <p:nvPr/>
        </p:nvGrpSpPr>
        <p:grpSpPr>
          <a:xfrm>
            <a:off x="7758678" y="2131215"/>
            <a:ext cx="947338" cy="947338"/>
            <a:chOff x="4172868" y="3197541"/>
            <a:chExt cx="947338" cy="947338"/>
          </a:xfrm>
        </p:grpSpPr>
        <p:sp>
          <p:nvSpPr>
            <p:cNvPr id="38" name="Rectangle 37">
              <a:extLst>
                <a:ext uri="{FF2B5EF4-FFF2-40B4-BE49-F238E27FC236}">
                  <a16:creationId xmlns:a16="http://schemas.microsoft.com/office/drawing/2014/main" id="{476ED98D-7B25-45CD-8D03-0B7AD8E8DE24}"/>
                </a:ext>
              </a:extLst>
            </p:cNvPr>
            <p:cNvSpPr>
              <a:spLocks noChangeAspect="1"/>
            </p:cNvSpPr>
            <p:nvPr/>
          </p:nvSpPr>
          <p:spPr>
            <a:xfrm>
              <a:off x="4172868" y="3197541"/>
              <a:ext cx="947338" cy="9473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Freeform 182">
              <a:extLst>
                <a:ext uri="{FF2B5EF4-FFF2-40B4-BE49-F238E27FC236}">
                  <a16:creationId xmlns:a16="http://schemas.microsoft.com/office/drawing/2014/main" id="{4763C31F-18B8-4927-9B7E-9CDAF297472F}"/>
                </a:ext>
              </a:extLst>
            </p:cNvPr>
            <p:cNvSpPr>
              <a:spLocks noChangeAspect="1" noEditPoints="1"/>
            </p:cNvSpPr>
            <p:nvPr/>
          </p:nvSpPr>
          <p:spPr bwMode="auto">
            <a:xfrm>
              <a:off x="4450382" y="3376010"/>
              <a:ext cx="392311" cy="590400"/>
            </a:xfrm>
            <a:custGeom>
              <a:avLst/>
              <a:gdLst>
                <a:gd name="T0" fmla="*/ 309 w 503"/>
                <a:gd name="T1" fmla="*/ 701 h 757"/>
                <a:gd name="T2" fmla="*/ 252 w 503"/>
                <a:gd name="T3" fmla="*/ 757 h 757"/>
                <a:gd name="T4" fmla="*/ 195 w 503"/>
                <a:gd name="T5" fmla="*/ 701 h 757"/>
                <a:gd name="T6" fmla="*/ 252 w 503"/>
                <a:gd name="T7" fmla="*/ 644 h 757"/>
                <a:gd name="T8" fmla="*/ 309 w 503"/>
                <a:gd name="T9" fmla="*/ 701 h 757"/>
                <a:gd name="T10" fmla="*/ 251 w 503"/>
                <a:gd name="T11" fmla="*/ 0 h 757"/>
                <a:gd name="T12" fmla="*/ 0 w 503"/>
                <a:gd name="T13" fmla="*/ 252 h 757"/>
                <a:gd name="T14" fmla="*/ 24 w 503"/>
                <a:gd name="T15" fmla="*/ 358 h 757"/>
                <a:gd name="T16" fmla="*/ 24 w 503"/>
                <a:gd name="T17" fmla="*/ 359 h 757"/>
                <a:gd name="T18" fmla="*/ 143 w 503"/>
                <a:gd name="T19" fmla="*/ 601 h 757"/>
                <a:gd name="T20" fmla="*/ 240 w 503"/>
                <a:gd name="T21" fmla="*/ 554 h 757"/>
                <a:gd name="T22" fmla="*/ 121 w 503"/>
                <a:gd name="T23" fmla="*/ 312 h 757"/>
                <a:gd name="T24" fmla="*/ 108 w 503"/>
                <a:gd name="T25" fmla="*/ 252 h 757"/>
                <a:gd name="T26" fmla="*/ 251 w 503"/>
                <a:gd name="T27" fmla="*/ 108 h 757"/>
                <a:gd name="T28" fmla="*/ 395 w 503"/>
                <a:gd name="T29" fmla="*/ 252 h 757"/>
                <a:gd name="T30" fmla="*/ 382 w 503"/>
                <a:gd name="T31" fmla="*/ 312 h 757"/>
                <a:gd name="T32" fmla="*/ 264 w 503"/>
                <a:gd name="T33" fmla="*/ 554 h 757"/>
                <a:gd name="T34" fmla="*/ 361 w 503"/>
                <a:gd name="T35" fmla="*/ 601 h 757"/>
                <a:gd name="T36" fmla="*/ 479 w 503"/>
                <a:gd name="T37" fmla="*/ 359 h 757"/>
                <a:gd name="T38" fmla="*/ 479 w 503"/>
                <a:gd name="T39" fmla="*/ 359 h 757"/>
                <a:gd name="T40" fmla="*/ 479 w 503"/>
                <a:gd name="T41" fmla="*/ 358 h 757"/>
                <a:gd name="T42" fmla="*/ 503 w 503"/>
                <a:gd name="T43" fmla="*/ 252 h 757"/>
                <a:gd name="T44" fmla="*/ 251 w 503"/>
                <a:gd name="T45" fmla="*/ 0 h 7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03" h="757">
                  <a:moveTo>
                    <a:pt x="309" y="701"/>
                  </a:moveTo>
                  <a:cubicBezTo>
                    <a:pt x="309" y="732"/>
                    <a:pt x="283" y="757"/>
                    <a:pt x="252" y="757"/>
                  </a:cubicBezTo>
                  <a:cubicBezTo>
                    <a:pt x="221" y="757"/>
                    <a:pt x="195" y="732"/>
                    <a:pt x="195" y="701"/>
                  </a:cubicBezTo>
                  <a:cubicBezTo>
                    <a:pt x="195" y="669"/>
                    <a:pt x="221" y="644"/>
                    <a:pt x="252" y="644"/>
                  </a:cubicBezTo>
                  <a:cubicBezTo>
                    <a:pt x="283" y="644"/>
                    <a:pt x="309" y="669"/>
                    <a:pt x="309" y="701"/>
                  </a:cubicBezTo>
                  <a:close/>
                  <a:moveTo>
                    <a:pt x="251" y="0"/>
                  </a:moveTo>
                  <a:cubicBezTo>
                    <a:pt x="113" y="0"/>
                    <a:pt x="0" y="113"/>
                    <a:pt x="0" y="252"/>
                  </a:cubicBezTo>
                  <a:cubicBezTo>
                    <a:pt x="0" y="289"/>
                    <a:pt x="8" y="325"/>
                    <a:pt x="24" y="358"/>
                  </a:cubicBezTo>
                  <a:cubicBezTo>
                    <a:pt x="24" y="359"/>
                    <a:pt x="24" y="359"/>
                    <a:pt x="24" y="359"/>
                  </a:cubicBezTo>
                  <a:cubicBezTo>
                    <a:pt x="143" y="601"/>
                    <a:pt x="143" y="601"/>
                    <a:pt x="143" y="601"/>
                  </a:cubicBezTo>
                  <a:cubicBezTo>
                    <a:pt x="240" y="554"/>
                    <a:pt x="240" y="554"/>
                    <a:pt x="240" y="554"/>
                  </a:cubicBezTo>
                  <a:cubicBezTo>
                    <a:pt x="121" y="312"/>
                    <a:pt x="121" y="312"/>
                    <a:pt x="121" y="312"/>
                  </a:cubicBezTo>
                  <a:cubicBezTo>
                    <a:pt x="112" y="293"/>
                    <a:pt x="108" y="273"/>
                    <a:pt x="108" y="252"/>
                  </a:cubicBezTo>
                  <a:cubicBezTo>
                    <a:pt x="108" y="173"/>
                    <a:pt x="172" y="108"/>
                    <a:pt x="251" y="108"/>
                  </a:cubicBezTo>
                  <a:cubicBezTo>
                    <a:pt x="330" y="108"/>
                    <a:pt x="395" y="173"/>
                    <a:pt x="395" y="252"/>
                  </a:cubicBezTo>
                  <a:cubicBezTo>
                    <a:pt x="395" y="273"/>
                    <a:pt x="390" y="293"/>
                    <a:pt x="382" y="312"/>
                  </a:cubicBezTo>
                  <a:cubicBezTo>
                    <a:pt x="264" y="554"/>
                    <a:pt x="264" y="554"/>
                    <a:pt x="264" y="554"/>
                  </a:cubicBezTo>
                  <a:cubicBezTo>
                    <a:pt x="361" y="601"/>
                    <a:pt x="361" y="601"/>
                    <a:pt x="361" y="601"/>
                  </a:cubicBezTo>
                  <a:cubicBezTo>
                    <a:pt x="479" y="359"/>
                    <a:pt x="479" y="359"/>
                    <a:pt x="479" y="359"/>
                  </a:cubicBezTo>
                  <a:cubicBezTo>
                    <a:pt x="479" y="359"/>
                    <a:pt x="479" y="359"/>
                    <a:pt x="479" y="359"/>
                  </a:cubicBezTo>
                  <a:cubicBezTo>
                    <a:pt x="479" y="359"/>
                    <a:pt x="479" y="358"/>
                    <a:pt x="479" y="358"/>
                  </a:cubicBezTo>
                  <a:cubicBezTo>
                    <a:pt x="495" y="325"/>
                    <a:pt x="503" y="289"/>
                    <a:pt x="503" y="252"/>
                  </a:cubicBezTo>
                  <a:cubicBezTo>
                    <a:pt x="503" y="113"/>
                    <a:pt x="390" y="0"/>
                    <a:pt x="251" y="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44" name="Group 43">
            <a:extLst>
              <a:ext uri="{FF2B5EF4-FFF2-40B4-BE49-F238E27FC236}">
                <a16:creationId xmlns:a16="http://schemas.microsoft.com/office/drawing/2014/main" id="{0369AEF0-3367-443B-90C0-0F9B3C2BB4F5}"/>
              </a:ext>
            </a:extLst>
          </p:cNvPr>
          <p:cNvGrpSpPr>
            <a:grpSpLocks noChangeAspect="1"/>
          </p:cNvGrpSpPr>
          <p:nvPr/>
        </p:nvGrpSpPr>
        <p:grpSpPr>
          <a:xfrm>
            <a:off x="7747248" y="3371726"/>
            <a:ext cx="947338" cy="947338"/>
            <a:chOff x="2744227" y="1656000"/>
            <a:chExt cx="947338" cy="947338"/>
          </a:xfrm>
        </p:grpSpPr>
        <p:sp>
          <p:nvSpPr>
            <p:cNvPr id="45" name="Rectangle 44">
              <a:extLst>
                <a:ext uri="{FF2B5EF4-FFF2-40B4-BE49-F238E27FC236}">
                  <a16:creationId xmlns:a16="http://schemas.microsoft.com/office/drawing/2014/main" id="{1DC76173-6134-4AE8-942F-71A895F99CDC}"/>
                </a:ext>
              </a:extLst>
            </p:cNvPr>
            <p:cNvSpPr>
              <a:spLocks noChangeAspect="1"/>
            </p:cNvSpPr>
            <p:nvPr/>
          </p:nvSpPr>
          <p:spPr>
            <a:xfrm>
              <a:off x="2744227" y="1656000"/>
              <a:ext cx="947338" cy="9473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Freeform 193">
              <a:extLst>
                <a:ext uri="{FF2B5EF4-FFF2-40B4-BE49-F238E27FC236}">
                  <a16:creationId xmlns:a16="http://schemas.microsoft.com/office/drawing/2014/main" id="{84B4F2B3-D934-44E0-93B5-1E955ADB6B97}"/>
                </a:ext>
              </a:extLst>
            </p:cNvPr>
            <p:cNvSpPr>
              <a:spLocks noChangeAspect="1" noEditPoints="1"/>
            </p:cNvSpPr>
            <p:nvPr/>
          </p:nvSpPr>
          <p:spPr bwMode="auto">
            <a:xfrm>
              <a:off x="2922696" y="1834949"/>
              <a:ext cx="590400" cy="589440"/>
            </a:xfrm>
            <a:custGeom>
              <a:avLst/>
              <a:gdLst>
                <a:gd name="T0" fmla="*/ 763 w 763"/>
                <a:gd name="T1" fmla="*/ 2 h 762"/>
                <a:gd name="T2" fmla="*/ 763 w 763"/>
                <a:gd name="T3" fmla="*/ 762 h 762"/>
                <a:gd name="T4" fmla="*/ 0 w 763"/>
                <a:gd name="T5" fmla="*/ 762 h 762"/>
                <a:gd name="T6" fmla="*/ 0 w 763"/>
                <a:gd name="T7" fmla="*/ 2 h 762"/>
                <a:gd name="T8" fmla="*/ 108 w 763"/>
                <a:gd name="T9" fmla="*/ 2 h 762"/>
                <a:gd name="T10" fmla="*/ 108 w 763"/>
                <a:gd name="T11" fmla="*/ 654 h 762"/>
                <a:gd name="T12" fmla="*/ 655 w 763"/>
                <a:gd name="T13" fmla="*/ 654 h 762"/>
                <a:gd name="T14" fmla="*/ 655 w 763"/>
                <a:gd name="T15" fmla="*/ 2 h 762"/>
                <a:gd name="T16" fmla="*/ 763 w 763"/>
                <a:gd name="T17" fmla="*/ 2 h 762"/>
                <a:gd name="T18" fmla="*/ 238 w 763"/>
                <a:gd name="T19" fmla="*/ 108 h 762"/>
                <a:gd name="T20" fmla="*/ 292 w 763"/>
                <a:gd name="T21" fmla="*/ 54 h 762"/>
                <a:gd name="T22" fmla="*/ 238 w 763"/>
                <a:gd name="T23" fmla="*/ 0 h 762"/>
                <a:gd name="T24" fmla="*/ 184 w 763"/>
                <a:gd name="T25" fmla="*/ 54 h 762"/>
                <a:gd name="T26" fmla="*/ 238 w 763"/>
                <a:gd name="T27" fmla="*/ 108 h 762"/>
                <a:gd name="T28" fmla="*/ 526 w 763"/>
                <a:gd name="T29" fmla="*/ 108 h 762"/>
                <a:gd name="T30" fmla="*/ 580 w 763"/>
                <a:gd name="T31" fmla="*/ 54 h 762"/>
                <a:gd name="T32" fmla="*/ 526 w 763"/>
                <a:gd name="T33" fmla="*/ 0 h 762"/>
                <a:gd name="T34" fmla="*/ 472 w 763"/>
                <a:gd name="T35" fmla="*/ 54 h 762"/>
                <a:gd name="T36" fmla="*/ 526 w 763"/>
                <a:gd name="T37" fmla="*/ 108 h 762"/>
                <a:gd name="T38" fmla="*/ 414 w 763"/>
                <a:gd name="T39" fmla="*/ 563 h 762"/>
                <a:gd name="T40" fmla="*/ 525 w 763"/>
                <a:gd name="T41" fmla="*/ 270 h 762"/>
                <a:gd name="T42" fmla="*/ 524 w 763"/>
                <a:gd name="T43" fmla="*/ 270 h 762"/>
                <a:gd name="T44" fmla="*/ 510 w 763"/>
                <a:gd name="T45" fmla="*/ 208 h 762"/>
                <a:gd name="T46" fmla="*/ 252 w 763"/>
                <a:gd name="T47" fmla="*/ 208 h 762"/>
                <a:gd name="T48" fmla="*/ 252 w 763"/>
                <a:gd name="T49" fmla="*/ 273 h 762"/>
                <a:gd name="T50" fmla="*/ 428 w 763"/>
                <a:gd name="T51" fmla="*/ 273 h 762"/>
                <a:gd name="T52" fmla="*/ 349 w 763"/>
                <a:gd name="T53" fmla="*/ 563 h 762"/>
                <a:gd name="T54" fmla="*/ 414 w 763"/>
                <a:gd name="T55" fmla="*/ 563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63" h="762">
                  <a:moveTo>
                    <a:pt x="763" y="2"/>
                  </a:moveTo>
                  <a:cubicBezTo>
                    <a:pt x="763" y="762"/>
                    <a:pt x="763" y="762"/>
                    <a:pt x="763" y="762"/>
                  </a:cubicBezTo>
                  <a:cubicBezTo>
                    <a:pt x="0" y="762"/>
                    <a:pt x="0" y="762"/>
                    <a:pt x="0" y="762"/>
                  </a:cubicBezTo>
                  <a:cubicBezTo>
                    <a:pt x="0" y="2"/>
                    <a:pt x="0" y="2"/>
                    <a:pt x="0" y="2"/>
                  </a:cubicBezTo>
                  <a:cubicBezTo>
                    <a:pt x="108" y="2"/>
                    <a:pt x="108" y="2"/>
                    <a:pt x="108" y="2"/>
                  </a:cubicBezTo>
                  <a:cubicBezTo>
                    <a:pt x="108" y="654"/>
                    <a:pt x="108" y="654"/>
                    <a:pt x="108" y="654"/>
                  </a:cubicBezTo>
                  <a:cubicBezTo>
                    <a:pt x="655" y="654"/>
                    <a:pt x="655" y="654"/>
                    <a:pt x="655" y="654"/>
                  </a:cubicBezTo>
                  <a:cubicBezTo>
                    <a:pt x="655" y="2"/>
                    <a:pt x="655" y="2"/>
                    <a:pt x="655" y="2"/>
                  </a:cubicBezTo>
                  <a:lnTo>
                    <a:pt x="763" y="2"/>
                  </a:lnTo>
                  <a:close/>
                  <a:moveTo>
                    <a:pt x="238" y="108"/>
                  </a:moveTo>
                  <a:cubicBezTo>
                    <a:pt x="268" y="108"/>
                    <a:pt x="292" y="84"/>
                    <a:pt x="292" y="54"/>
                  </a:cubicBezTo>
                  <a:cubicBezTo>
                    <a:pt x="292" y="24"/>
                    <a:pt x="268" y="0"/>
                    <a:pt x="238" y="0"/>
                  </a:cubicBezTo>
                  <a:cubicBezTo>
                    <a:pt x="208" y="0"/>
                    <a:pt x="184" y="24"/>
                    <a:pt x="184" y="54"/>
                  </a:cubicBezTo>
                  <a:cubicBezTo>
                    <a:pt x="184" y="84"/>
                    <a:pt x="208" y="108"/>
                    <a:pt x="238" y="108"/>
                  </a:cubicBezTo>
                  <a:close/>
                  <a:moveTo>
                    <a:pt x="526" y="108"/>
                  </a:moveTo>
                  <a:cubicBezTo>
                    <a:pt x="555" y="108"/>
                    <a:pt x="580" y="84"/>
                    <a:pt x="580" y="54"/>
                  </a:cubicBezTo>
                  <a:cubicBezTo>
                    <a:pt x="580" y="24"/>
                    <a:pt x="555" y="0"/>
                    <a:pt x="526" y="0"/>
                  </a:cubicBezTo>
                  <a:cubicBezTo>
                    <a:pt x="496" y="0"/>
                    <a:pt x="472" y="24"/>
                    <a:pt x="472" y="54"/>
                  </a:cubicBezTo>
                  <a:cubicBezTo>
                    <a:pt x="472" y="84"/>
                    <a:pt x="496" y="108"/>
                    <a:pt x="526" y="108"/>
                  </a:cubicBezTo>
                  <a:close/>
                  <a:moveTo>
                    <a:pt x="414" y="563"/>
                  </a:moveTo>
                  <a:cubicBezTo>
                    <a:pt x="414" y="328"/>
                    <a:pt x="520" y="273"/>
                    <a:pt x="525" y="270"/>
                  </a:cubicBezTo>
                  <a:cubicBezTo>
                    <a:pt x="524" y="270"/>
                    <a:pt x="524" y="270"/>
                    <a:pt x="524" y="270"/>
                  </a:cubicBezTo>
                  <a:cubicBezTo>
                    <a:pt x="510" y="208"/>
                    <a:pt x="510" y="208"/>
                    <a:pt x="510" y="208"/>
                  </a:cubicBezTo>
                  <a:cubicBezTo>
                    <a:pt x="252" y="208"/>
                    <a:pt x="252" y="208"/>
                    <a:pt x="252" y="208"/>
                  </a:cubicBezTo>
                  <a:cubicBezTo>
                    <a:pt x="252" y="273"/>
                    <a:pt x="252" y="273"/>
                    <a:pt x="252" y="273"/>
                  </a:cubicBezTo>
                  <a:cubicBezTo>
                    <a:pt x="428" y="273"/>
                    <a:pt x="428" y="273"/>
                    <a:pt x="428" y="273"/>
                  </a:cubicBezTo>
                  <a:cubicBezTo>
                    <a:pt x="389" y="325"/>
                    <a:pt x="349" y="414"/>
                    <a:pt x="349" y="563"/>
                  </a:cubicBezTo>
                  <a:lnTo>
                    <a:pt x="414" y="563"/>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99941614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7459" y="515462"/>
            <a:ext cx="11117083" cy="600164"/>
          </a:xfrm>
        </p:spPr>
        <p:txBody>
          <a:bodyPr/>
          <a:lstStyle/>
          <a:p>
            <a:r>
              <a:rPr lang="en-US"/>
              <a:t>Calendar</a:t>
            </a:r>
          </a:p>
        </p:txBody>
      </p:sp>
      <p:sp>
        <p:nvSpPr>
          <p:cNvPr id="53" name="Text Placeholder 52"/>
          <p:cNvSpPr>
            <a:spLocks noGrp="1"/>
          </p:cNvSpPr>
          <p:nvPr>
            <p:ph type="body" sz="quarter" idx="12"/>
          </p:nvPr>
        </p:nvSpPr>
        <p:spPr/>
        <p:txBody>
          <a:bodyPr/>
          <a:lstStyle/>
          <a:p>
            <a:r>
              <a:rPr lang="en-US"/>
              <a:t>Subtitle goes here</a:t>
            </a:r>
          </a:p>
        </p:txBody>
      </p:sp>
      <p:grpSp>
        <p:nvGrpSpPr>
          <p:cNvPr id="5" name="Group 4"/>
          <p:cNvGrpSpPr/>
          <p:nvPr/>
        </p:nvGrpSpPr>
        <p:grpSpPr>
          <a:xfrm>
            <a:off x="648294" y="1665708"/>
            <a:ext cx="2341463" cy="2365573"/>
            <a:chOff x="648294" y="1665708"/>
            <a:chExt cx="2341463" cy="2365573"/>
          </a:xfrm>
        </p:grpSpPr>
        <p:sp>
          <p:nvSpPr>
            <p:cNvPr id="6" name="Rectangle 5"/>
            <p:cNvSpPr>
              <a:spLocks noChangeArrowheads="1"/>
            </p:cNvSpPr>
            <p:nvPr/>
          </p:nvSpPr>
          <p:spPr bwMode="auto">
            <a:xfrm>
              <a:off x="648294" y="1786256"/>
              <a:ext cx="2341463" cy="2245025"/>
            </a:xfrm>
            <a:prstGeom prst="rect">
              <a:avLst/>
            </a:prstGeom>
            <a:solidFill>
              <a:schemeClr val="bg2">
                <a:alpha val="50000"/>
              </a:schemeClr>
            </a:solidFill>
            <a:ln w="6350">
              <a:solidFill>
                <a:schemeClr val="bg2"/>
              </a:solidFill>
            </a:ln>
          </p:spPr>
          <p:txBody>
            <a:bodyPr vert="horz" wrap="square" lIns="91440" tIns="684000" rIns="91440" bIns="45720" numCol="1" anchor="ctr" anchorCtr="0" compatLnSpc="1">
              <a:prstTxWarp prst="textNoShape">
                <a:avLst/>
              </a:prstTxWarp>
            </a:bodyPr>
            <a:lstStyle/>
            <a:p>
              <a:pPr algn="ctr"/>
              <a:r>
                <a:rPr lang="en-US" sz="5200"/>
                <a:t>28</a:t>
              </a:r>
            </a:p>
          </p:txBody>
        </p:sp>
        <p:sp>
          <p:nvSpPr>
            <p:cNvPr id="7" name="Rectangle 6"/>
            <p:cNvSpPr>
              <a:spLocks noChangeArrowheads="1"/>
            </p:cNvSpPr>
            <p:nvPr/>
          </p:nvSpPr>
          <p:spPr bwMode="auto">
            <a:xfrm>
              <a:off x="648294" y="1786256"/>
              <a:ext cx="2341463" cy="224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Rectangle 17"/>
            <p:cNvSpPr>
              <a:spLocks noChangeArrowheads="1"/>
            </p:cNvSpPr>
            <p:nvPr/>
          </p:nvSpPr>
          <p:spPr bwMode="auto">
            <a:xfrm>
              <a:off x="648294" y="1786256"/>
              <a:ext cx="2341463" cy="632521"/>
            </a:xfrm>
            <a:prstGeom prst="rect">
              <a:avLst/>
            </a:prstGeom>
            <a:solidFill>
              <a:schemeClr val="accent1"/>
            </a:solidFill>
            <a:ln>
              <a:noFill/>
            </a:ln>
          </p:spPr>
          <p:txBody>
            <a:bodyPr vert="horz" wrap="square" lIns="91440" tIns="45720" rIns="91440" bIns="45720" numCol="1" anchor="ctr" anchorCtr="0" compatLnSpc="1">
              <a:prstTxWarp prst="textNoShape">
                <a:avLst/>
              </a:prstTxWarp>
            </a:bodyPr>
            <a:lstStyle/>
            <a:p>
              <a:pPr algn="ctr"/>
              <a:r>
                <a:rPr lang="en-US" sz="1300"/>
                <a:t>MAY</a:t>
              </a:r>
            </a:p>
          </p:txBody>
        </p:sp>
        <p:sp>
          <p:nvSpPr>
            <p:cNvPr id="11" name="Rectangle 25"/>
            <p:cNvSpPr>
              <a:spLocks noChangeArrowheads="1"/>
            </p:cNvSpPr>
            <p:nvPr/>
          </p:nvSpPr>
          <p:spPr bwMode="auto">
            <a:xfrm>
              <a:off x="862444" y="1899713"/>
              <a:ext cx="113457" cy="113457"/>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Rectangle 26"/>
            <p:cNvSpPr>
              <a:spLocks noChangeArrowheads="1"/>
            </p:cNvSpPr>
            <p:nvPr/>
          </p:nvSpPr>
          <p:spPr bwMode="auto">
            <a:xfrm>
              <a:off x="2662151" y="1899713"/>
              <a:ext cx="114875" cy="113457"/>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Rectangle 27"/>
            <p:cNvSpPr>
              <a:spLocks noChangeArrowheads="1"/>
            </p:cNvSpPr>
            <p:nvPr/>
          </p:nvSpPr>
          <p:spPr bwMode="auto">
            <a:xfrm>
              <a:off x="895063" y="1665708"/>
              <a:ext cx="48219" cy="290733"/>
            </a:xfrm>
            <a:prstGeom prst="rect">
              <a:avLst/>
            </a:prstGeom>
            <a:solidFill>
              <a:schemeClr val="bg2"/>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Rectangle 28"/>
            <p:cNvSpPr>
              <a:spLocks noChangeArrowheads="1"/>
            </p:cNvSpPr>
            <p:nvPr/>
          </p:nvSpPr>
          <p:spPr bwMode="auto">
            <a:xfrm>
              <a:off x="2696188" y="1665708"/>
              <a:ext cx="46801" cy="290733"/>
            </a:xfrm>
            <a:prstGeom prst="rect">
              <a:avLst/>
            </a:prstGeom>
            <a:solidFill>
              <a:schemeClr val="bg2"/>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15" name="Group 14"/>
          <p:cNvGrpSpPr/>
          <p:nvPr/>
        </p:nvGrpSpPr>
        <p:grpSpPr>
          <a:xfrm>
            <a:off x="3594789" y="1813754"/>
            <a:ext cx="2342881" cy="2365573"/>
            <a:chOff x="3494640" y="1665708"/>
            <a:chExt cx="2342881" cy="2365573"/>
          </a:xfrm>
        </p:grpSpPr>
        <p:sp>
          <p:nvSpPr>
            <p:cNvPr id="16" name="Rectangle 7"/>
            <p:cNvSpPr>
              <a:spLocks noChangeArrowheads="1"/>
            </p:cNvSpPr>
            <p:nvPr/>
          </p:nvSpPr>
          <p:spPr bwMode="auto">
            <a:xfrm>
              <a:off x="3496058" y="1786256"/>
              <a:ext cx="2341463" cy="2245025"/>
            </a:xfrm>
            <a:prstGeom prst="rect">
              <a:avLst/>
            </a:prstGeom>
            <a:solidFill>
              <a:schemeClr val="bg2">
                <a:alpha val="50000"/>
              </a:schemeClr>
            </a:solidFill>
            <a:ln w="6350">
              <a:solidFill>
                <a:schemeClr val="bg2"/>
              </a:solidFill>
            </a:ln>
          </p:spPr>
          <p:txBody>
            <a:bodyPr vert="horz" wrap="square" lIns="91440" tIns="684000" rIns="91440" bIns="45720" numCol="1" anchor="ctr" anchorCtr="0" compatLnSpc="1">
              <a:prstTxWarp prst="textNoShape">
                <a:avLst/>
              </a:prstTxWarp>
            </a:bodyPr>
            <a:lstStyle/>
            <a:p>
              <a:pPr algn="ctr"/>
              <a:r>
                <a:rPr lang="en-US" sz="5200"/>
                <a:t>21</a:t>
              </a:r>
            </a:p>
          </p:txBody>
        </p:sp>
        <p:sp>
          <p:nvSpPr>
            <p:cNvPr id="17" name="Rectangle 8"/>
            <p:cNvSpPr>
              <a:spLocks noChangeArrowheads="1"/>
            </p:cNvSpPr>
            <p:nvPr/>
          </p:nvSpPr>
          <p:spPr bwMode="auto">
            <a:xfrm>
              <a:off x="3496058" y="1786256"/>
              <a:ext cx="2341463" cy="224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Rectangle 19"/>
            <p:cNvSpPr>
              <a:spLocks noChangeArrowheads="1"/>
            </p:cNvSpPr>
            <p:nvPr/>
          </p:nvSpPr>
          <p:spPr bwMode="auto">
            <a:xfrm>
              <a:off x="3494640" y="1786256"/>
              <a:ext cx="2341463" cy="632521"/>
            </a:xfrm>
            <a:prstGeom prst="rect">
              <a:avLst/>
            </a:prstGeom>
            <a:solidFill>
              <a:schemeClr val="accent2"/>
            </a:solidFill>
            <a:ln>
              <a:noFill/>
            </a:ln>
          </p:spPr>
          <p:txBody>
            <a:bodyPr vert="horz" wrap="square" lIns="91440" tIns="45720" rIns="91440" bIns="45720" numCol="1" anchor="ctr" anchorCtr="0" compatLnSpc="1">
              <a:prstTxWarp prst="textNoShape">
                <a:avLst/>
              </a:prstTxWarp>
            </a:bodyPr>
            <a:lstStyle/>
            <a:p>
              <a:pPr algn="ctr"/>
              <a:r>
                <a:rPr lang="en-US" sz="1300">
                  <a:solidFill>
                    <a:srgbClr val="FFFFFF"/>
                  </a:solidFill>
                </a:rPr>
                <a:t>JUNE</a:t>
              </a:r>
            </a:p>
          </p:txBody>
        </p:sp>
        <p:sp>
          <p:nvSpPr>
            <p:cNvPr id="21" name="Rectangle 29"/>
            <p:cNvSpPr>
              <a:spLocks noChangeArrowheads="1"/>
            </p:cNvSpPr>
            <p:nvPr/>
          </p:nvSpPr>
          <p:spPr bwMode="auto">
            <a:xfrm>
              <a:off x="3708789" y="1899713"/>
              <a:ext cx="113457" cy="113457"/>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Rectangle 30"/>
            <p:cNvSpPr>
              <a:spLocks noChangeArrowheads="1"/>
            </p:cNvSpPr>
            <p:nvPr/>
          </p:nvSpPr>
          <p:spPr bwMode="auto">
            <a:xfrm>
              <a:off x="5508497" y="1899713"/>
              <a:ext cx="114875" cy="113457"/>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Rectangle 31"/>
            <p:cNvSpPr>
              <a:spLocks noChangeArrowheads="1"/>
            </p:cNvSpPr>
            <p:nvPr/>
          </p:nvSpPr>
          <p:spPr bwMode="auto">
            <a:xfrm>
              <a:off x="3741408" y="1665708"/>
              <a:ext cx="48219" cy="290733"/>
            </a:xfrm>
            <a:prstGeom prst="rect">
              <a:avLst/>
            </a:prstGeom>
            <a:solidFill>
              <a:schemeClr val="bg2"/>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Rectangle 32"/>
            <p:cNvSpPr>
              <a:spLocks noChangeArrowheads="1"/>
            </p:cNvSpPr>
            <p:nvPr/>
          </p:nvSpPr>
          <p:spPr bwMode="auto">
            <a:xfrm>
              <a:off x="5542534" y="1665708"/>
              <a:ext cx="46801" cy="290733"/>
            </a:xfrm>
            <a:prstGeom prst="rect">
              <a:avLst/>
            </a:prstGeom>
            <a:solidFill>
              <a:schemeClr val="bg2"/>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25" name="Group 24"/>
          <p:cNvGrpSpPr/>
          <p:nvPr/>
        </p:nvGrpSpPr>
        <p:grpSpPr>
          <a:xfrm>
            <a:off x="6345240" y="1665708"/>
            <a:ext cx="2341463" cy="2365573"/>
            <a:chOff x="6345240" y="1665708"/>
            <a:chExt cx="2341463" cy="2365573"/>
          </a:xfrm>
        </p:grpSpPr>
        <p:sp>
          <p:nvSpPr>
            <p:cNvPr id="26" name="Rectangle 9"/>
            <p:cNvSpPr>
              <a:spLocks noChangeArrowheads="1"/>
            </p:cNvSpPr>
            <p:nvPr/>
          </p:nvSpPr>
          <p:spPr bwMode="auto">
            <a:xfrm>
              <a:off x="6345240" y="1786256"/>
              <a:ext cx="2341463" cy="2245025"/>
            </a:xfrm>
            <a:prstGeom prst="rect">
              <a:avLst/>
            </a:prstGeom>
            <a:solidFill>
              <a:schemeClr val="bg2">
                <a:alpha val="50000"/>
              </a:schemeClr>
            </a:solidFill>
            <a:ln w="6350">
              <a:solidFill>
                <a:schemeClr val="bg2"/>
              </a:solidFill>
            </a:ln>
          </p:spPr>
          <p:txBody>
            <a:bodyPr vert="horz" wrap="square" lIns="91440" tIns="684000" rIns="91440" bIns="45720" numCol="1" anchor="ctr" anchorCtr="0" compatLnSpc="1">
              <a:prstTxWarp prst="textNoShape">
                <a:avLst/>
              </a:prstTxWarp>
            </a:bodyPr>
            <a:lstStyle/>
            <a:p>
              <a:pPr algn="ctr"/>
              <a:r>
                <a:rPr lang="en-US" sz="5200"/>
                <a:t>19</a:t>
              </a:r>
            </a:p>
          </p:txBody>
        </p:sp>
        <p:sp>
          <p:nvSpPr>
            <p:cNvPr id="27" name="Rectangle 10"/>
            <p:cNvSpPr>
              <a:spLocks noChangeArrowheads="1"/>
            </p:cNvSpPr>
            <p:nvPr/>
          </p:nvSpPr>
          <p:spPr bwMode="auto">
            <a:xfrm>
              <a:off x="6345240" y="1786256"/>
              <a:ext cx="2341463" cy="224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Rectangle 21"/>
            <p:cNvSpPr>
              <a:spLocks noChangeArrowheads="1"/>
            </p:cNvSpPr>
            <p:nvPr/>
          </p:nvSpPr>
          <p:spPr bwMode="auto">
            <a:xfrm>
              <a:off x="6345240" y="1786256"/>
              <a:ext cx="2341463" cy="632521"/>
            </a:xfrm>
            <a:prstGeom prst="rect">
              <a:avLst/>
            </a:prstGeom>
            <a:solidFill>
              <a:schemeClr val="accent3"/>
            </a:solidFill>
            <a:ln>
              <a:noFill/>
            </a:ln>
          </p:spPr>
          <p:txBody>
            <a:bodyPr vert="horz" wrap="square" lIns="91440" tIns="45720" rIns="91440" bIns="45720" numCol="1" anchor="ctr" anchorCtr="0" compatLnSpc="1">
              <a:prstTxWarp prst="textNoShape">
                <a:avLst/>
              </a:prstTxWarp>
            </a:bodyPr>
            <a:lstStyle/>
            <a:p>
              <a:pPr algn="ctr"/>
              <a:r>
                <a:rPr lang="en-US" sz="1300">
                  <a:solidFill>
                    <a:srgbClr val="FFFFFF"/>
                  </a:solidFill>
                </a:rPr>
                <a:t>SETPTEMBER</a:t>
              </a:r>
            </a:p>
          </p:txBody>
        </p:sp>
        <p:sp>
          <p:nvSpPr>
            <p:cNvPr id="31" name="Rectangle 33"/>
            <p:cNvSpPr>
              <a:spLocks noChangeArrowheads="1"/>
            </p:cNvSpPr>
            <p:nvPr/>
          </p:nvSpPr>
          <p:spPr bwMode="auto">
            <a:xfrm>
              <a:off x="6557971" y="1899713"/>
              <a:ext cx="113457" cy="113457"/>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32" name="Rectangle 34"/>
            <p:cNvSpPr>
              <a:spLocks noChangeArrowheads="1"/>
            </p:cNvSpPr>
            <p:nvPr/>
          </p:nvSpPr>
          <p:spPr bwMode="auto">
            <a:xfrm>
              <a:off x="8359096" y="1899713"/>
              <a:ext cx="113457" cy="113457"/>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33" name="Rectangle 35"/>
            <p:cNvSpPr>
              <a:spLocks noChangeArrowheads="1"/>
            </p:cNvSpPr>
            <p:nvPr/>
          </p:nvSpPr>
          <p:spPr bwMode="auto">
            <a:xfrm>
              <a:off x="6592008" y="1665708"/>
              <a:ext cx="46801" cy="290733"/>
            </a:xfrm>
            <a:prstGeom prst="rect">
              <a:avLst/>
            </a:prstGeom>
            <a:solidFill>
              <a:schemeClr val="bg2"/>
            </a:solidFill>
            <a:ln>
              <a:noFill/>
            </a:ln>
          </p:spPr>
          <p:txBody>
            <a:bodyPr vert="horz" wrap="square" lIns="91440" tIns="45720" rIns="91440" bIns="45720" numCol="1" anchor="t" anchorCtr="0" compatLnSpc="1">
              <a:prstTxWarp prst="textNoShape">
                <a:avLst/>
              </a:prstTxWarp>
            </a:bodyPr>
            <a:lstStyle/>
            <a:p>
              <a:endParaRPr lang="en-US"/>
            </a:p>
          </p:txBody>
        </p:sp>
        <p:sp>
          <p:nvSpPr>
            <p:cNvPr id="34" name="Rectangle 36"/>
            <p:cNvSpPr>
              <a:spLocks noChangeArrowheads="1"/>
            </p:cNvSpPr>
            <p:nvPr/>
          </p:nvSpPr>
          <p:spPr bwMode="auto">
            <a:xfrm>
              <a:off x="8391715" y="1665708"/>
              <a:ext cx="48219" cy="290733"/>
            </a:xfrm>
            <a:prstGeom prst="rect">
              <a:avLst/>
            </a:prstGeom>
            <a:solidFill>
              <a:schemeClr val="bg2"/>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35" name="Group 34"/>
          <p:cNvGrpSpPr/>
          <p:nvPr/>
        </p:nvGrpSpPr>
        <p:grpSpPr>
          <a:xfrm>
            <a:off x="9193003" y="1665708"/>
            <a:ext cx="2341463" cy="2365573"/>
            <a:chOff x="9193003" y="1665708"/>
            <a:chExt cx="2341463" cy="2365573"/>
          </a:xfrm>
        </p:grpSpPr>
        <p:sp>
          <p:nvSpPr>
            <p:cNvPr id="36" name="Rectangle 11"/>
            <p:cNvSpPr>
              <a:spLocks noChangeArrowheads="1"/>
            </p:cNvSpPr>
            <p:nvPr/>
          </p:nvSpPr>
          <p:spPr bwMode="auto">
            <a:xfrm>
              <a:off x="9193003" y="1786256"/>
              <a:ext cx="2341463" cy="2245025"/>
            </a:xfrm>
            <a:prstGeom prst="rect">
              <a:avLst/>
            </a:prstGeom>
            <a:solidFill>
              <a:schemeClr val="bg2">
                <a:alpha val="50000"/>
              </a:schemeClr>
            </a:solidFill>
            <a:ln w="6350">
              <a:solidFill>
                <a:schemeClr val="bg2"/>
              </a:solidFill>
            </a:ln>
          </p:spPr>
          <p:txBody>
            <a:bodyPr vert="horz" wrap="square" lIns="91440" tIns="684000" rIns="91440" bIns="45720" numCol="1" anchor="ctr" anchorCtr="0" compatLnSpc="1">
              <a:prstTxWarp prst="textNoShape">
                <a:avLst/>
              </a:prstTxWarp>
            </a:bodyPr>
            <a:lstStyle/>
            <a:p>
              <a:pPr algn="ctr"/>
              <a:r>
                <a:rPr lang="en-US" sz="5200"/>
                <a:t>03</a:t>
              </a:r>
            </a:p>
          </p:txBody>
        </p:sp>
        <p:sp>
          <p:nvSpPr>
            <p:cNvPr id="37" name="Rectangle 12"/>
            <p:cNvSpPr>
              <a:spLocks noChangeArrowheads="1"/>
            </p:cNvSpPr>
            <p:nvPr/>
          </p:nvSpPr>
          <p:spPr bwMode="auto">
            <a:xfrm>
              <a:off x="9193003" y="1786256"/>
              <a:ext cx="2341463" cy="224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Rectangle 23"/>
            <p:cNvSpPr>
              <a:spLocks noChangeArrowheads="1"/>
            </p:cNvSpPr>
            <p:nvPr/>
          </p:nvSpPr>
          <p:spPr bwMode="auto">
            <a:xfrm>
              <a:off x="9193003" y="1786256"/>
              <a:ext cx="2341463" cy="632521"/>
            </a:xfrm>
            <a:prstGeom prst="rect">
              <a:avLst/>
            </a:prstGeom>
            <a:solidFill>
              <a:schemeClr val="accent4"/>
            </a:solidFill>
            <a:ln>
              <a:noFill/>
            </a:ln>
          </p:spPr>
          <p:txBody>
            <a:bodyPr vert="horz" wrap="square" lIns="91440" tIns="45720" rIns="91440" bIns="45720" numCol="1" anchor="ctr" anchorCtr="0" compatLnSpc="1">
              <a:prstTxWarp prst="textNoShape">
                <a:avLst/>
              </a:prstTxWarp>
            </a:bodyPr>
            <a:lstStyle/>
            <a:p>
              <a:pPr algn="ctr"/>
              <a:r>
                <a:rPr lang="en-US" sz="1300">
                  <a:solidFill>
                    <a:srgbClr val="FFFFFF"/>
                  </a:solidFill>
                </a:rPr>
                <a:t>OCTOBER</a:t>
              </a:r>
            </a:p>
          </p:txBody>
        </p:sp>
        <p:sp>
          <p:nvSpPr>
            <p:cNvPr id="41" name="Rectangle 37"/>
            <p:cNvSpPr>
              <a:spLocks noChangeArrowheads="1"/>
            </p:cNvSpPr>
            <p:nvPr/>
          </p:nvSpPr>
          <p:spPr bwMode="auto">
            <a:xfrm>
              <a:off x="9405735" y="1899713"/>
              <a:ext cx="114875" cy="113457"/>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42" name="Rectangle 38"/>
            <p:cNvSpPr>
              <a:spLocks noChangeArrowheads="1"/>
            </p:cNvSpPr>
            <p:nvPr/>
          </p:nvSpPr>
          <p:spPr bwMode="auto">
            <a:xfrm>
              <a:off x="11206860" y="1899713"/>
              <a:ext cx="113457" cy="113457"/>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43" name="Rectangle 39"/>
            <p:cNvSpPr>
              <a:spLocks noChangeArrowheads="1"/>
            </p:cNvSpPr>
            <p:nvPr/>
          </p:nvSpPr>
          <p:spPr bwMode="auto">
            <a:xfrm>
              <a:off x="9439772" y="1665708"/>
              <a:ext cx="46801" cy="290733"/>
            </a:xfrm>
            <a:prstGeom prst="rect">
              <a:avLst/>
            </a:prstGeom>
            <a:solidFill>
              <a:schemeClr val="bg2"/>
            </a:solidFill>
            <a:ln>
              <a:noFill/>
            </a:ln>
          </p:spPr>
          <p:txBody>
            <a:bodyPr vert="horz" wrap="square" lIns="91440" tIns="45720" rIns="91440" bIns="45720" numCol="1" anchor="t" anchorCtr="0" compatLnSpc="1">
              <a:prstTxWarp prst="textNoShape">
                <a:avLst/>
              </a:prstTxWarp>
            </a:bodyPr>
            <a:lstStyle/>
            <a:p>
              <a:endParaRPr lang="en-US"/>
            </a:p>
          </p:txBody>
        </p:sp>
        <p:sp>
          <p:nvSpPr>
            <p:cNvPr id="44" name="Rectangle 40"/>
            <p:cNvSpPr>
              <a:spLocks noChangeArrowheads="1"/>
            </p:cNvSpPr>
            <p:nvPr/>
          </p:nvSpPr>
          <p:spPr bwMode="auto">
            <a:xfrm>
              <a:off x="11239478" y="1665708"/>
              <a:ext cx="48219" cy="290733"/>
            </a:xfrm>
            <a:prstGeom prst="rect">
              <a:avLst/>
            </a:prstGeom>
            <a:solidFill>
              <a:schemeClr val="bg2"/>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47" name="TextBox 46"/>
          <p:cNvSpPr txBox="1"/>
          <p:nvPr/>
        </p:nvSpPr>
        <p:spPr>
          <a:xfrm>
            <a:off x="527124" y="4341497"/>
            <a:ext cx="2549563" cy="1170833"/>
          </a:xfrm>
          <a:prstGeom prst="rect">
            <a:avLst/>
          </a:prstGeom>
          <a:noFill/>
        </p:spPr>
        <p:txBody>
          <a:bodyPr wrap="square" rtlCol="0">
            <a:spAutoFit/>
          </a:bodyPr>
          <a:lstStyle/>
          <a:p>
            <a:pPr algn="ctr">
              <a:spcAft>
                <a:spcPts val="1800"/>
              </a:spcAft>
            </a:pPr>
            <a:r>
              <a:rPr lang="en-US" sz="1300">
                <a:ea typeface="Work Sans Medium" panose="020B0706030804020204" pitchFamily="34" charset="0"/>
                <a:cs typeface="Work Sans Medium" panose="020B0706030804020204" pitchFamily="34" charset="0"/>
              </a:rPr>
              <a:t>LOREM IPSUM DOLOR SIT </a:t>
            </a:r>
          </a:p>
          <a:p>
            <a:pPr algn="ctr">
              <a:lnSpc>
                <a:spcPct val="120000"/>
              </a:lnSpc>
            </a:pPr>
            <a:r>
              <a:rPr lang="en-US" sz="1200">
                <a:ea typeface="Work Sans Medium" panose="020B0706030804020204" pitchFamily="34" charset="0"/>
                <a:cs typeface="Work Sans Medium" panose="020B0706030804020204" pitchFamily="34" charset="0"/>
              </a:rPr>
              <a:t>Lorem ipsum dolor sit </a:t>
            </a:r>
            <a:r>
              <a:rPr lang="en-US" sz="1200" err="1">
                <a:ea typeface="Work Sans Medium" panose="020B0706030804020204" pitchFamily="34" charset="0"/>
                <a:cs typeface="Work Sans Medium" panose="020B0706030804020204" pitchFamily="34" charset="0"/>
              </a:rPr>
              <a:t>amet</a:t>
            </a:r>
            <a:r>
              <a:rPr lang="en-US" sz="1200">
                <a:ea typeface="Work Sans Medium" panose="020B0706030804020204" pitchFamily="34" charset="0"/>
                <a:cs typeface="Work Sans Medium" panose="020B0706030804020204" pitchFamily="34" charset="0"/>
              </a:rPr>
              <a:t>, </a:t>
            </a:r>
            <a:r>
              <a:rPr lang="en-US" sz="1200" err="1">
                <a:ea typeface="Work Sans Medium" panose="020B0706030804020204" pitchFamily="34" charset="0"/>
                <a:cs typeface="Work Sans Medium" panose="020B0706030804020204" pitchFamily="34" charset="0"/>
              </a:rPr>
              <a:t>consectetuer</a:t>
            </a:r>
            <a:r>
              <a:rPr lang="en-US" sz="1200">
                <a:ea typeface="Work Sans Medium" panose="020B0706030804020204" pitchFamily="34" charset="0"/>
                <a:cs typeface="Work Sans Medium" panose="020B0706030804020204" pitchFamily="34" charset="0"/>
              </a:rPr>
              <a:t> </a:t>
            </a:r>
            <a:r>
              <a:rPr lang="en-US" sz="1200" err="1">
                <a:ea typeface="Work Sans Medium" panose="020B0706030804020204" pitchFamily="34" charset="0"/>
                <a:cs typeface="Work Sans Medium" panose="020B0706030804020204" pitchFamily="34" charset="0"/>
              </a:rPr>
              <a:t>adipiscing</a:t>
            </a:r>
            <a:r>
              <a:rPr lang="en-US" sz="1200">
                <a:ea typeface="Work Sans Medium" panose="020B0706030804020204" pitchFamily="34" charset="0"/>
                <a:cs typeface="Work Sans Medium" panose="020B0706030804020204" pitchFamily="34" charset="0"/>
              </a:rPr>
              <a:t> </a:t>
            </a:r>
            <a:r>
              <a:rPr lang="en-US" sz="1200" err="1">
                <a:ea typeface="Work Sans Medium" panose="020B0706030804020204" pitchFamily="34" charset="0"/>
                <a:cs typeface="Work Sans Medium" panose="020B0706030804020204" pitchFamily="34" charset="0"/>
              </a:rPr>
              <a:t>elit</a:t>
            </a:r>
            <a:r>
              <a:rPr lang="en-US" sz="1200">
                <a:ea typeface="Work Sans Medium" panose="020B0706030804020204" pitchFamily="34" charset="0"/>
                <a:cs typeface="Work Sans Medium" panose="020B0706030804020204" pitchFamily="34" charset="0"/>
              </a:rPr>
              <a:t>, sed diam </a:t>
            </a:r>
            <a:r>
              <a:rPr lang="en-US" sz="1200" err="1">
                <a:ea typeface="Work Sans Medium" panose="020B0706030804020204" pitchFamily="34" charset="0"/>
                <a:cs typeface="Work Sans Medium" panose="020B0706030804020204" pitchFamily="34" charset="0"/>
              </a:rPr>
              <a:t>nonummy</a:t>
            </a:r>
            <a:r>
              <a:rPr lang="en-US" sz="1200">
                <a:ea typeface="Work Sans Medium" panose="020B0706030804020204" pitchFamily="34" charset="0"/>
                <a:cs typeface="Work Sans Medium" panose="020B0706030804020204" pitchFamily="34" charset="0"/>
              </a:rPr>
              <a:t> </a:t>
            </a:r>
            <a:r>
              <a:rPr lang="en-US" sz="1200" err="1">
                <a:ea typeface="Work Sans Medium" panose="020B0706030804020204" pitchFamily="34" charset="0"/>
                <a:cs typeface="Work Sans Medium" panose="020B0706030804020204" pitchFamily="34" charset="0"/>
              </a:rPr>
              <a:t>nibh</a:t>
            </a:r>
            <a:r>
              <a:rPr lang="en-US" sz="1200">
                <a:ea typeface="Work Sans Medium" panose="020B0706030804020204" pitchFamily="34" charset="0"/>
                <a:cs typeface="Work Sans Medium" panose="020B0706030804020204" pitchFamily="34" charset="0"/>
              </a:rPr>
              <a:t>.</a:t>
            </a:r>
          </a:p>
        </p:txBody>
      </p:sp>
      <p:sp>
        <p:nvSpPr>
          <p:cNvPr id="48" name="TextBox 47"/>
          <p:cNvSpPr txBox="1"/>
          <p:nvPr/>
        </p:nvSpPr>
        <p:spPr>
          <a:xfrm>
            <a:off x="3390452" y="4341497"/>
            <a:ext cx="2549563" cy="1170833"/>
          </a:xfrm>
          <a:prstGeom prst="rect">
            <a:avLst/>
          </a:prstGeom>
          <a:noFill/>
        </p:spPr>
        <p:txBody>
          <a:bodyPr wrap="square" rtlCol="0">
            <a:spAutoFit/>
          </a:bodyPr>
          <a:lstStyle/>
          <a:p>
            <a:pPr algn="ctr">
              <a:spcAft>
                <a:spcPts val="1800"/>
              </a:spcAft>
            </a:pPr>
            <a:r>
              <a:rPr lang="en-US" sz="1300">
                <a:ea typeface="Work Sans Medium" panose="020B0706030804020204" pitchFamily="34" charset="0"/>
                <a:cs typeface="Work Sans Medium" panose="020B0706030804020204" pitchFamily="34" charset="0"/>
              </a:rPr>
              <a:t>LOREM IPSUM DOLOR SIT </a:t>
            </a:r>
          </a:p>
          <a:p>
            <a:pPr algn="ctr">
              <a:lnSpc>
                <a:spcPct val="120000"/>
              </a:lnSpc>
            </a:pPr>
            <a:r>
              <a:rPr lang="en-US" sz="1200" err="1">
                <a:ea typeface="Work Sans Medium" panose="020B0706030804020204" pitchFamily="34" charset="0"/>
                <a:cs typeface="Work Sans Medium" panose="020B0706030804020204" pitchFamily="34" charset="0"/>
              </a:rPr>
              <a:t>Consectetuer</a:t>
            </a:r>
            <a:r>
              <a:rPr lang="en-US" sz="1200">
                <a:ea typeface="Work Sans Medium" panose="020B0706030804020204" pitchFamily="34" charset="0"/>
                <a:cs typeface="Work Sans Medium" panose="020B0706030804020204" pitchFamily="34" charset="0"/>
              </a:rPr>
              <a:t> </a:t>
            </a:r>
            <a:r>
              <a:rPr lang="en-US" sz="1200" err="1">
                <a:ea typeface="Work Sans Medium" panose="020B0706030804020204" pitchFamily="34" charset="0"/>
                <a:cs typeface="Work Sans Medium" panose="020B0706030804020204" pitchFamily="34" charset="0"/>
              </a:rPr>
              <a:t>adipiscing</a:t>
            </a:r>
            <a:r>
              <a:rPr lang="en-US" sz="1200">
                <a:ea typeface="Work Sans Medium" panose="020B0706030804020204" pitchFamily="34" charset="0"/>
                <a:cs typeface="Work Sans Medium" panose="020B0706030804020204" pitchFamily="34" charset="0"/>
              </a:rPr>
              <a:t> </a:t>
            </a:r>
            <a:r>
              <a:rPr lang="en-US" sz="1200" err="1">
                <a:ea typeface="Work Sans Medium" panose="020B0706030804020204" pitchFamily="34" charset="0"/>
                <a:cs typeface="Work Sans Medium" panose="020B0706030804020204" pitchFamily="34" charset="0"/>
              </a:rPr>
              <a:t>elit</a:t>
            </a:r>
            <a:r>
              <a:rPr lang="en-US" sz="1200">
                <a:ea typeface="Work Sans Medium" panose="020B0706030804020204" pitchFamily="34" charset="0"/>
                <a:cs typeface="Work Sans Medium" panose="020B0706030804020204" pitchFamily="34" charset="0"/>
              </a:rPr>
              <a:t>, sed diam </a:t>
            </a:r>
            <a:r>
              <a:rPr lang="en-US" sz="1200" err="1">
                <a:ea typeface="Work Sans Medium" panose="020B0706030804020204" pitchFamily="34" charset="0"/>
                <a:cs typeface="Work Sans Medium" panose="020B0706030804020204" pitchFamily="34" charset="0"/>
              </a:rPr>
              <a:t>nonumy</a:t>
            </a:r>
            <a:r>
              <a:rPr lang="en-US" sz="1200">
                <a:ea typeface="Work Sans Medium" panose="020B0706030804020204" pitchFamily="34" charset="0"/>
                <a:cs typeface="Work Sans Medium" panose="020B0706030804020204" pitchFamily="34" charset="0"/>
              </a:rPr>
              <a:t> </a:t>
            </a:r>
            <a:r>
              <a:rPr lang="en-US" sz="1200" err="1">
                <a:ea typeface="Work Sans Medium" panose="020B0706030804020204" pitchFamily="34" charset="0"/>
                <a:cs typeface="Work Sans Medium" panose="020B0706030804020204" pitchFamily="34" charset="0"/>
              </a:rPr>
              <a:t>nibh</a:t>
            </a:r>
            <a:r>
              <a:rPr lang="en-US" sz="1200">
                <a:ea typeface="Work Sans Medium" panose="020B0706030804020204" pitchFamily="34" charset="0"/>
                <a:cs typeface="Work Sans Medium" panose="020B0706030804020204" pitchFamily="34" charset="0"/>
              </a:rPr>
              <a:t> </a:t>
            </a:r>
            <a:r>
              <a:rPr lang="en-US" sz="1200" err="1">
                <a:ea typeface="Work Sans Medium" panose="020B0706030804020204" pitchFamily="34" charset="0"/>
                <a:cs typeface="Work Sans Medium" panose="020B0706030804020204" pitchFamily="34" charset="0"/>
              </a:rPr>
              <a:t>euismod</a:t>
            </a:r>
            <a:r>
              <a:rPr lang="en-US" sz="1200">
                <a:ea typeface="Work Sans Medium" panose="020B0706030804020204" pitchFamily="34" charset="0"/>
                <a:cs typeface="Work Sans Medium" panose="020B0706030804020204" pitchFamily="34" charset="0"/>
              </a:rPr>
              <a:t> </a:t>
            </a:r>
            <a:r>
              <a:rPr lang="en-US" sz="1200" err="1">
                <a:ea typeface="Work Sans Medium" panose="020B0706030804020204" pitchFamily="34" charset="0"/>
                <a:cs typeface="Work Sans Medium" panose="020B0706030804020204" pitchFamily="34" charset="0"/>
              </a:rPr>
              <a:t>tincidunt</a:t>
            </a:r>
            <a:r>
              <a:rPr lang="en-US" sz="1200">
                <a:ea typeface="Work Sans Medium" panose="020B0706030804020204" pitchFamily="34" charset="0"/>
                <a:cs typeface="Work Sans Medium" panose="020B0706030804020204" pitchFamily="34" charset="0"/>
              </a:rPr>
              <a:t> </a:t>
            </a:r>
            <a:r>
              <a:rPr lang="en-US" sz="1200" err="1">
                <a:ea typeface="Work Sans Medium" panose="020B0706030804020204" pitchFamily="34" charset="0"/>
                <a:cs typeface="Work Sans Medium" panose="020B0706030804020204" pitchFamily="34" charset="0"/>
              </a:rPr>
              <a:t>ut</a:t>
            </a:r>
            <a:r>
              <a:rPr lang="en-US" sz="1200">
                <a:ea typeface="Work Sans Medium" panose="020B0706030804020204" pitchFamily="34" charset="0"/>
                <a:cs typeface="Work Sans Medium" panose="020B0706030804020204" pitchFamily="34" charset="0"/>
              </a:rPr>
              <a:t> </a:t>
            </a:r>
            <a:r>
              <a:rPr lang="en-US" sz="1200" err="1">
                <a:ea typeface="Work Sans Medium" panose="020B0706030804020204" pitchFamily="34" charset="0"/>
                <a:cs typeface="Work Sans Medium" panose="020B0706030804020204" pitchFamily="34" charset="0"/>
              </a:rPr>
              <a:t>laoeet</a:t>
            </a:r>
            <a:r>
              <a:rPr lang="en-US" sz="1200">
                <a:ea typeface="Work Sans Medium" panose="020B0706030804020204" pitchFamily="34" charset="0"/>
                <a:cs typeface="Work Sans Medium" panose="020B0706030804020204" pitchFamily="34" charset="0"/>
              </a:rPr>
              <a:t>.</a:t>
            </a:r>
          </a:p>
        </p:txBody>
      </p:sp>
      <p:sp>
        <p:nvSpPr>
          <p:cNvPr id="49" name="TextBox 48"/>
          <p:cNvSpPr txBox="1"/>
          <p:nvPr/>
        </p:nvSpPr>
        <p:spPr>
          <a:xfrm>
            <a:off x="6241228" y="4341497"/>
            <a:ext cx="2549563" cy="1170833"/>
          </a:xfrm>
          <a:prstGeom prst="rect">
            <a:avLst/>
          </a:prstGeom>
          <a:noFill/>
        </p:spPr>
        <p:txBody>
          <a:bodyPr wrap="square" rtlCol="0">
            <a:spAutoFit/>
          </a:bodyPr>
          <a:lstStyle/>
          <a:p>
            <a:pPr algn="ctr">
              <a:spcAft>
                <a:spcPts val="1800"/>
              </a:spcAft>
            </a:pPr>
            <a:r>
              <a:rPr lang="en-US" sz="1300">
                <a:ea typeface="Work Sans Medium" panose="020B0706030804020204" pitchFamily="34" charset="0"/>
                <a:cs typeface="Work Sans Medium" panose="020B0706030804020204" pitchFamily="34" charset="0"/>
              </a:rPr>
              <a:t>LOREM IPSUM DOLOR SIT </a:t>
            </a:r>
          </a:p>
          <a:p>
            <a:pPr algn="ctr">
              <a:lnSpc>
                <a:spcPct val="120000"/>
              </a:lnSpc>
            </a:pPr>
            <a:r>
              <a:rPr lang="en-US" sz="1200">
                <a:ea typeface="Work Sans Medium" panose="020B0706030804020204" pitchFamily="34" charset="0"/>
                <a:cs typeface="Work Sans Medium" panose="020B0706030804020204" pitchFamily="34" charset="0"/>
              </a:rPr>
              <a:t>Lorem ipsum dolor sit </a:t>
            </a:r>
            <a:r>
              <a:rPr lang="en-US" sz="1200" err="1">
                <a:ea typeface="Work Sans Medium" panose="020B0706030804020204" pitchFamily="34" charset="0"/>
                <a:cs typeface="Work Sans Medium" panose="020B0706030804020204" pitchFamily="34" charset="0"/>
              </a:rPr>
              <a:t>amet</a:t>
            </a:r>
            <a:r>
              <a:rPr lang="en-US" sz="1200">
                <a:ea typeface="Work Sans Medium" panose="020B0706030804020204" pitchFamily="34" charset="0"/>
                <a:cs typeface="Work Sans Medium" panose="020B0706030804020204" pitchFamily="34" charset="0"/>
              </a:rPr>
              <a:t>, </a:t>
            </a:r>
            <a:r>
              <a:rPr lang="en-US" sz="1200" err="1">
                <a:ea typeface="Work Sans Medium" panose="020B0706030804020204" pitchFamily="34" charset="0"/>
                <a:cs typeface="Work Sans Medium" panose="020B0706030804020204" pitchFamily="34" charset="0"/>
              </a:rPr>
              <a:t>consectetuer</a:t>
            </a:r>
            <a:r>
              <a:rPr lang="en-US" sz="1200">
                <a:ea typeface="Work Sans Medium" panose="020B0706030804020204" pitchFamily="34" charset="0"/>
                <a:cs typeface="Work Sans Medium" panose="020B0706030804020204" pitchFamily="34" charset="0"/>
              </a:rPr>
              <a:t> </a:t>
            </a:r>
            <a:r>
              <a:rPr lang="en-US" sz="1200" err="1">
                <a:ea typeface="Work Sans Medium" panose="020B0706030804020204" pitchFamily="34" charset="0"/>
                <a:cs typeface="Work Sans Medium" panose="020B0706030804020204" pitchFamily="34" charset="0"/>
              </a:rPr>
              <a:t>adipiscing</a:t>
            </a:r>
            <a:r>
              <a:rPr lang="en-US" sz="1200">
                <a:ea typeface="Work Sans Medium" panose="020B0706030804020204" pitchFamily="34" charset="0"/>
                <a:cs typeface="Work Sans Medium" panose="020B0706030804020204" pitchFamily="34" charset="0"/>
              </a:rPr>
              <a:t> </a:t>
            </a:r>
            <a:r>
              <a:rPr lang="en-US" sz="1200" err="1">
                <a:ea typeface="Work Sans Medium" panose="020B0706030804020204" pitchFamily="34" charset="0"/>
                <a:cs typeface="Work Sans Medium" panose="020B0706030804020204" pitchFamily="34" charset="0"/>
              </a:rPr>
              <a:t>elit</a:t>
            </a:r>
            <a:r>
              <a:rPr lang="en-US" sz="1200">
                <a:ea typeface="Work Sans Medium" panose="020B0706030804020204" pitchFamily="34" charset="0"/>
                <a:cs typeface="Work Sans Medium" panose="020B0706030804020204" pitchFamily="34" charset="0"/>
              </a:rPr>
              <a:t>, sed diam </a:t>
            </a:r>
            <a:r>
              <a:rPr lang="en-US" sz="1200" err="1">
                <a:ea typeface="Work Sans Medium" panose="020B0706030804020204" pitchFamily="34" charset="0"/>
                <a:cs typeface="Work Sans Medium" panose="020B0706030804020204" pitchFamily="34" charset="0"/>
              </a:rPr>
              <a:t>nonummy</a:t>
            </a:r>
            <a:r>
              <a:rPr lang="en-US" sz="1200">
                <a:ea typeface="Work Sans Medium" panose="020B0706030804020204" pitchFamily="34" charset="0"/>
                <a:cs typeface="Work Sans Medium" panose="020B0706030804020204" pitchFamily="34" charset="0"/>
              </a:rPr>
              <a:t> </a:t>
            </a:r>
            <a:r>
              <a:rPr lang="en-US" sz="1200" err="1">
                <a:ea typeface="Work Sans Medium" panose="020B0706030804020204" pitchFamily="34" charset="0"/>
                <a:cs typeface="Work Sans Medium" panose="020B0706030804020204" pitchFamily="34" charset="0"/>
              </a:rPr>
              <a:t>nibh</a:t>
            </a:r>
            <a:r>
              <a:rPr lang="en-US" sz="1200">
                <a:ea typeface="Work Sans Medium" panose="020B0706030804020204" pitchFamily="34" charset="0"/>
                <a:cs typeface="Work Sans Medium" panose="020B0706030804020204" pitchFamily="34" charset="0"/>
              </a:rPr>
              <a:t>.</a:t>
            </a:r>
          </a:p>
        </p:txBody>
      </p:sp>
      <p:sp>
        <p:nvSpPr>
          <p:cNvPr id="50" name="TextBox 49"/>
          <p:cNvSpPr txBox="1"/>
          <p:nvPr/>
        </p:nvSpPr>
        <p:spPr>
          <a:xfrm>
            <a:off x="9104556" y="4341497"/>
            <a:ext cx="2549563" cy="1170833"/>
          </a:xfrm>
          <a:prstGeom prst="rect">
            <a:avLst/>
          </a:prstGeom>
          <a:noFill/>
        </p:spPr>
        <p:txBody>
          <a:bodyPr wrap="square" rtlCol="0">
            <a:spAutoFit/>
          </a:bodyPr>
          <a:lstStyle/>
          <a:p>
            <a:pPr algn="ctr">
              <a:spcAft>
                <a:spcPts val="1800"/>
              </a:spcAft>
            </a:pPr>
            <a:r>
              <a:rPr lang="en-US" sz="1300">
                <a:ea typeface="Work Sans Medium" panose="020B0706030804020204" pitchFamily="34" charset="0"/>
                <a:cs typeface="Work Sans Medium" panose="020B0706030804020204" pitchFamily="34" charset="0"/>
              </a:rPr>
              <a:t>LOREM IPSUM DOLOR SIT </a:t>
            </a:r>
          </a:p>
          <a:p>
            <a:pPr algn="ctr">
              <a:lnSpc>
                <a:spcPct val="120000"/>
              </a:lnSpc>
            </a:pPr>
            <a:r>
              <a:rPr lang="en-US" sz="1200" err="1">
                <a:ea typeface="Work Sans Medium" panose="020B0706030804020204" pitchFamily="34" charset="0"/>
                <a:cs typeface="Work Sans Medium" panose="020B0706030804020204" pitchFamily="34" charset="0"/>
              </a:rPr>
              <a:t>Consectetuer</a:t>
            </a:r>
            <a:r>
              <a:rPr lang="en-US" sz="1200">
                <a:ea typeface="Work Sans Medium" panose="020B0706030804020204" pitchFamily="34" charset="0"/>
                <a:cs typeface="Work Sans Medium" panose="020B0706030804020204" pitchFamily="34" charset="0"/>
              </a:rPr>
              <a:t> </a:t>
            </a:r>
            <a:r>
              <a:rPr lang="en-US" sz="1200" err="1">
                <a:ea typeface="Work Sans Medium" panose="020B0706030804020204" pitchFamily="34" charset="0"/>
                <a:cs typeface="Work Sans Medium" panose="020B0706030804020204" pitchFamily="34" charset="0"/>
              </a:rPr>
              <a:t>adipiscing</a:t>
            </a:r>
            <a:r>
              <a:rPr lang="en-US" sz="1200">
                <a:ea typeface="Work Sans Medium" panose="020B0706030804020204" pitchFamily="34" charset="0"/>
                <a:cs typeface="Work Sans Medium" panose="020B0706030804020204" pitchFamily="34" charset="0"/>
              </a:rPr>
              <a:t> </a:t>
            </a:r>
            <a:r>
              <a:rPr lang="en-US" sz="1200" err="1">
                <a:ea typeface="Work Sans Medium" panose="020B0706030804020204" pitchFamily="34" charset="0"/>
                <a:cs typeface="Work Sans Medium" panose="020B0706030804020204" pitchFamily="34" charset="0"/>
              </a:rPr>
              <a:t>elit</a:t>
            </a:r>
            <a:r>
              <a:rPr lang="en-US" sz="1200">
                <a:ea typeface="Work Sans Medium" panose="020B0706030804020204" pitchFamily="34" charset="0"/>
                <a:cs typeface="Work Sans Medium" panose="020B0706030804020204" pitchFamily="34" charset="0"/>
              </a:rPr>
              <a:t>, sed diam </a:t>
            </a:r>
            <a:r>
              <a:rPr lang="en-US" sz="1200" err="1">
                <a:ea typeface="Work Sans Medium" panose="020B0706030804020204" pitchFamily="34" charset="0"/>
                <a:cs typeface="Work Sans Medium" panose="020B0706030804020204" pitchFamily="34" charset="0"/>
              </a:rPr>
              <a:t>nonumy</a:t>
            </a:r>
            <a:r>
              <a:rPr lang="en-US" sz="1200">
                <a:ea typeface="Work Sans Medium" panose="020B0706030804020204" pitchFamily="34" charset="0"/>
                <a:cs typeface="Work Sans Medium" panose="020B0706030804020204" pitchFamily="34" charset="0"/>
              </a:rPr>
              <a:t> </a:t>
            </a:r>
            <a:r>
              <a:rPr lang="en-US" sz="1200" err="1">
                <a:ea typeface="Work Sans Medium" panose="020B0706030804020204" pitchFamily="34" charset="0"/>
                <a:cs typeface="Work Sans Medium" panose="020B0706030804020204" pitchFamily="34" charset="0"/>
              </a:rPr>
              <a:t>nibh</a:t>
            </a:r>
            <a:r>
              <a:rPr lang="en-US" sz="1200">
                <a:ea typeface="Work Sans Medium" panose="020B0706030804020204" pitchFamily="34" charset="0"/>
                <a:cs typeface="Work Sans Medium" panose="020B0706030804020204" pitchFamily="34" charset="0"/>
              </a:rPr>
              <a:t> </a:t>
            </a:r>
            <a:r>
              <a:rPr lang="en-US" sz="1200" err="1">
                <a:ea typeface="Work Sans Medium" panose="020B0706030804020204" pitchFamily="34" charset="0"/>
                <a:cs typeface="Work Sans Medium" panose="020B0706030804020204" pitchFamily="34" charset="0"/>
              </a:rPr>
              <a:t>euismod</a:t>
            </a:r>
            <a:r>
              <a:rPr lang="en-US" sz="1200">
                <a:ea typeface="Work Sans Medium" panose="020B0706030804020204" pitchFamily="34" charset="0"/>
                <a:cs typeface="Work Sans Medium" panose="020B0706030804020204" pitchFamily="34" charset="0"/>
              </a:rPr>
              <a:t> </a:t>
            </a:r>
            <a:r>
              <a:rPr lang="en-US" sz="1200" err="1">
                <a:ea typeface="Work Sans Medium" panose="020B0706030804020204" pitchFamily="34" charset="0"/>
                <a:cs typeface="Work Sans Medium" panose="020B0706030804020204" pitchFamily="34" charset="0"/>
              </a:rPr>
              <a:t>tincidunt</a:t>
            </a:r>
            <a:r>
              <a:rPr lang="en-US" sz="1200">
                <a:ea typeface="Work Sans Medium" panose="020B0706030804020204" pitchFamily="34" charset="0"/>
                <a:cs typeface="Work Sans Medium" panose="020B0706030804020204" pitchFamily="34" charset="0"/>
              </a:rPr>
              <a:t> </a:t>
            </a:r>
            <a:r>
              <a:rPr lang="en-US" sz="1200" err="1">
                <a:ea typeface="Work Sans Medium" panose="020B0706030804020204" pitchFamily="34" charset="0"/>
                <a:cs typeface="Work Sans Medium" panose="020B0706030804020204" pitchFamily="34" charset="0"/>
              </a:rPr>
              <a:t>ut</a:t>
            </a:r>
            <a:r>
              <a:rPr lang="en-US" sz="1200">
                <a:ea typeface="Work Sans Medium" panose="020B0706030804020204" pitchFamily="34" charset="0"/>
                <a:cs typeface="Work Sans Medium" panose="020B0706030804020204" pitchFamily="34" charset="0"/>
              </a:rPr>
              <a:t> </a:t>
            </a:r>
            <a:r>
              <a:rPr lang="en-US" sz="1200" err="1">
                <a:ea typeface="Work Sans Medium" panose="020B0706030804020204" pitchFamily="34" charset="0"/>
                <a:cs typeface="Work Sans Medium" panose="020B0706030804020204" pitchFamily="34" charset="0"/>
              </a:rPr>
              <a:t>laoeet</a:t>
            </a:r>
            <a:r>
              <a:rPr lang="en-US" sz="1200">
                <a:ea typeface="Work Sans Medium" panose="020B0706030804020204" pitchFamily="34" charset="0"/>
                <a:cs typeface="Work Sans Medium" panose="020B0706030804020204" pitchFamily="34" charset="0"/>
              </a:rPr>
              <a:t>.</a:t>
            </a:r>
          </a:p>
        </p:txBody>
      </p:sp>
      <p:sp>
        <p:nvSpPr>
          <p:cNvPr id="51" name="Slide Number Placeholder 50">
            <a:extLst>
              <a:ext uri="{FF2B5EF4-FFF2-40B4-BE49-F238E27FC236}">
                <a16:creationId xmlns:a16="http://schemas.microsoft.com/office/drawing/2014/main" id="{929330A7-BF80-4C53-AD0B-EE2B5E0D7C61}"/>
              </a:ext>
            </a:extLst>
          </p:cNvPr>
          <p:cNvSpPr>
            <a:spLocks noGrp="1"/>
          </p:cNvSpPr>
          <p:nvPr>
            <p:ph type="sldNum" sz="quarter" idx="10"/>
          </p:nvPr>
        </p:nvSpPr>
        <p:spPr/>
        <p:txBody>
          <a:bodyPr/>
          <a:lstStyle/>
          <a:p>
            <a:fld id="{4E6DB2D9-BBD8-435B-B34A-9B8472CE273E}" type="slidenum">
              <a:rPr lang="en-US" smtClean="0"/>
              <a:pPr/>
              <a:t>83</a:t>
            </a:fld>
            <a:endParaRPr lang="en-US"/>
          </a:p>
        </p:txBody>
      </p:sp>
      <p:sp>
        <p:nvSpPr>
          <p:cNvPr id="52" name="Date Placeholder 51">
            <a:extLst>
              <a:ext uri="{FF2B5EF4-FFF2-40B4-BE49-F238E27FC236}">
                <a16:creationId xmlns:a16="http://schemas.microsoft.com/office/drawing/2014/main" id="{2AAF842A-E5D7-46AB-A752-528CEBB770C2}"/>
              </a:ext>
            </a:extLst>
          </p:cNvPr>
          <p:cNvSpPr>
            <a:spLocks noGrp="1"/>
          </p:cNvSpPr>
          <p:nvPr>
            <p:ph type="dt" sz="half" idx="13"/>
          </p:nvPr>
        </p:nvSpPr>
        <p:spPr/>
        <p:txBody>
          <a:bodyPr/>
          <a:lstStyle/>
          <a:p>
            <a:fld id="{2538F884-3A9D-4ADA-BDA4-4A4832610EA0}" type="datetime1">
              <a:rPr lang="en-US" smtClean="0"/>
              <a:t>7/24/2019</a:t>
            </a:fld>
            <a:endParaRPr lang="en-US"/>
          </a:p>
        </p:txBody>
      </p:sp>
    </p:spTree>
    <p:extLst>
      <p:ext uri="{BB962C8B-B14F-4D97-AF65-F5344CB8AC3E}">
        <p14:creationId xmlns:p14="http://schemas.microsoft.com/office/powerpoint/2010/main" val="260256579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B9EFEC-C53E-4F41-A790-12603A0BC2B5}"/>
              </a:ext>
            </a:extLst>
          </p:cNvPr>
          <p:cNvSpPr>
            <a:spLocks noGrp="1"/>
          </p:cNvSpPr>
          <p:nvPr>
            <p:ph type="title"/>
          </p:nvPr>
        </p:nvSpPr>
        <p:spPr>
          <a:xfrm>
            <a:off x="537459" y="505937"/>
            <a:ext cx="11117083" cy="600164"/>
          </a:xfrm>
        </p:spPr>
        <p:txBody>
          <a:bodyPr/>
          <a:lstStyle/>
          <a:p>
            <a:r>
              <a:rPr lang="en-US"/>
              <a:t>Icons</a:t>
            </a:r>
          </a:p>
        </p:txBody>
      </p:sp>
      <p:sp>
        <p:nvSpPr>
          <p:cNvPr id="48" name="Slide Number Placeholder 47">
            <a:extLst>
              <a:ext uri="{FF2B5EF4-FFF2-40B4-BE49-F238E27FC236}">
                <a16:creationId xmlns:a16="http://schemas.microsoft.com/office/drawing/2014/main" id="{7B494B19-43FE-4C89-B1A7-700A9D9EF48B}"/>
              </a:ext>
            </a:extLst>
          </p:cNvPr>
          <p:cNvSpPr>
            <a:spLocks noGrp="1"/>
          </p:cNvSpPr>
          <p:nvPr>
            <p:ph type="sldNum" sz="quarter" idx="10"/>
          </p:nvPr>
        </p:nvSpPr>
        <p:spPr/>
        <p:txBody>
          <a:bodyPr/>
          <a:lstStyle/>
          <a:p>
            <a:fld id="{4E6DB2D9-BBD8-435B-B34A-9B8472CE273E}" type="slidenum">
              <a:rPr lang="en-US" smtClean="0"/>
              <a:pPr/>
              <a:t>84</a:t>
            </a:fld>
            <a:endParaRPr lang="en-US"/>
          </a:p>
        </p:txBody>
      </p:sp>
      <p:sp>
        <p:nvSpPr>
          <p:cNvPr id="49" name="Date Placeholder 48">
            <a:extLst>
              <a:ext uri="{FF2B5EF4-FFF2-40B4-BE49-F238E27FC236}">
                <a16:creationId xmlns:a16="http://schemas.microsoft.com/office/drawing/2014/main" id="{0F9E1C70-93BA-462F-B68B-080FF7C14CEB}"/>
              </a:ext>
            </a:extLst>
          </p:cNvPr>
          <p:cNvSpPr>
            <a:spLocks noGrp="1"/>
          </p:cNvSpPr>
          <p:nvPr>
            <p:ph type="dt" sz="half" idx="12"/>
          </p:nvPr>
        </p:nvSpPr>
        <p:spPr/>
        <p:txBody>
          <a:bodyPr/>
          <a:lstStyle/>
          <a:p>
            <a:fld id="{08956594-3441-4679-BF9B-D7824967AAE7}" type="datetime1">
              <a:rPr lang="en-US" smtClean="0"/>
              <a:t>7/24/2019</a:t>
            </a:fld>
            <a:endParaRPr lang="en-US"/>
          </a:p>
        </p:txBody>
      </p:sp>
      <p:sp>
        <p:nvSpPr>
          <p:cNvPr id="105" name="Rectangle 104">
            <a:extLst>
              <a:ext uri="{FF2B5EF4-FFF2-40B4-BE49-F238E27FC236}">
                <a16:creationId xmlns:a16="http://schemas.microsoft.com/office/drawing/2014/main" id="{D1C25FB6-5C42-4FA3-BE9D-8C5D6838AC75}"/>
              </a:ext>
            </a:extLst>
          </p:cNvPr>
          <p:cNvSpPr>
            <a:spLocks noChangeAspect="1"/>
          </p:cNvSpPr>
          <p:nvPr/>
        </p:nvSpPr>
        <p:spPr>
          <a:xfrm>
            <a:off x="2744227" y="1656000"/>
            <a:ext cx="947338" cy="9473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Rectangle 122">
            <a:extLst>
              <a:ext uri="{FF2B5EF4-FFF2-40B4-BE49-F238E27FC236}">
                <a16:creationId xmlns:a16="http://schemas.microsoft.com/office/drawing/2014/main" id="{83FC074D-DD08-4388-B55D-42D10B6C8976}"/>
              </a:ext>
            </a:extLst>
          </p:cNvPr>
          <p:cNvSpPr>
            <a:spLocks noChangeAspect="1"/>
          </p:cNvSpPr>
          <p:nvPr/>
        </p:nvSpPr>
        <p:spPr>
          <a:xfrm>
            <a:off x="2742330" y="4739082"/>
            <a:ext cx="947338" cy="9473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ectangle 108">
            <a:extLst>
              <a:ext uri="{FF2B5EF4-FFF2-40B4-BE49-F238E27FC236}">
                <a16:creationId xmlns:a16="http://schemas.microsoft.com/office/drawing/2014/main" id="{243F43F2-7983-45CE-A32E-142427A175D5}"/>
              </a:ext>
            </a:extLst>
          </p:cNvPr>
          <p:cNvSpPr>
            <a:spLocks noChangeAspect="1"/>
          </p:cNvSpPr>
          <p:nvPr/>
        </p:nvSpPr>
        <p:spPr>
          <a:xfrm>
            <a:off x="7030150" y="1656000"/>
            <a:ext cx="947338" cy="9473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Rectangle 120">
            <a:extLst>
              <a:ext uri="{FF2B5EF4-FFF2-40B4-BE49-F238E27FC236}">
                <a16:creationId xmlns:a16="http://schemas.microsoft.com/office/drawing/2014/main" id="{EA4F893A-FC5B-4983-85FC-D67BCBC14CCE}"/>
              </a:ext>
            </a:extLst>
          </p:cNvPr>
          <p:cNvSpPr>
            <a:spLocks noChangeAspect="1"/>
          </p:cNvSpPr>
          <p:nvPr/>
        </p:nvSpPr>
        <p:spPr>
          <a:xfrm>
            <a:off x="9887432" y="3197541"/>
            <a:ext cx="947338" cy="9473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Rectangle 119">
            <a:extLst>
              <a:ext uri="{FF2B5EF4-FFF2-40B4-BE49-F238E27FC236}">
                <a16:creationId xmlns:a16="http://schemas.microsoft.com/office/drawing/2014/main" id="{3DFA9E73-3872-4BA6-A69A-186E60ED69A7}"/>
              </a:ext>
            </a:extLst>
          </p:cNvPr>
          <p:cNvSpPr>
            <a:spLocks noChangeAspect="1"/>
          </p:cNvSpPr>
          <p:nvPr/>
        </p:nvSpPr>
        <p:spPr>
          <a:xfrm>
            <a:off x="8458791" y="3197541"/>
            <a:ext cx="947338" cy="9473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Rectangle 107">
            <a:extLst>
              <a:ext uri="{FF2B5EF4-FFF2-40B4-BE49-F238E27FC236}">
                <a16:creationId xmlns:a16="http://schemas.microsoft.com/office/drawing/2014/main" id="{FF52BE86-7B62-4C07-9C1C-E047D13655D3}"/>
              </a:ext>
            </a:extLst>
          </p:cNvPr>
          <p:cNvSpPr>
            <a:spLocks noChangeAspect="1"/>
          </p:cNvSpPr>
          <p:nvPr/>
        </p:nvSpPr>
        <p:spPr>
          <a:xfrm>
            <a:off x="5601509" y="1656000"/>
            <a:ext cx="947338" cy="9473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ectangle 105">
            <a:extLst>
              <a:ext uri="{FF2B5EF4-FFF2-40B4-BE49-F238E27FC236}">
                <a16:creationId xmlns:a16="http://schemas.microsoft.com/office/drawing/2014/main" id="{9DEFD9B1-849A-498E-95F0-095D7D87870B}"/>
              </a:ext>
            </a:extLst>
          </p:cNvPr>
          <p:cNvSpPr>
            <a:spLocks noChangeAspect="1"/>
          </p:cNvSpPr>
          <p:nvPr/>
        </p:nvSpPr>
        <p:spPr>
          <a:xfrm>
            <a:off x="4172868" y="1656000"/>
            <a:ext cx="947338" cy="9473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a:extLst>
              <a:ext uri="{FF2B5EF4-FFF2-40B4-BE49-F238E27FC236}">
                <a16:creationId xmlns:a16="http://schemas.microsoft.com/office/drawing/2014/main" id="{93E48B26-485D-415E-A891-2B1F67EE1514}"/>
              </a:ext>
            </a:extLst>
          </p:cNvPr>
          <p:cNvSpPr>
            <a:spLocks noChangeAspect="1"/>
          </p:cNvSpPr>
          <p:nvPr/>
        </p:nvSpPr>
        <p:spPr>
          <a:xfrm>
            <a:off x="1315586" y="1656000"/>
            <a:ext cx="947338" cy="9473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Rectangle 118">
            <a:extLst>
              <a:ext uri="{FF2B5EF4-FFF2-40B4-BE49-F238E27FC236}">
                <a16:creationId xmlns:a16="http://schemas.microsoft.com/office/drawing/2014/main" id="{A7A397F8-1DE7-4FA5-8C7D-30E746047FF9}"/>
              </a:ext>
            </a:extLst>
          </p:cNvPr>
          <p:cNvSpPr>
            <a:spLocks noChangeAspect="1"/>
          </p:cNvSpPr>
          <p:nvPr/>
        </p:nvSpPr>
        <p:spPr>
          <a:xfrm>
            <a:off x="7030150" y="3197541"/>
            <a:ext cx="947338" cy="9473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Rectangle 126">
            <a:extLst>
              <a:ext uri="{FF2B5EF4-FFF2-40B4-BE49-F238E27FC236}">
                <a16:creationId xmlns:a16="http://schemas.microsoft.com/office/drawing/2014/main" id="{BF813F96-F9A0-458C-B427-9B354623A90F}"/>
              </a:ext>
            </a:extLst>
          </p:cNvPr>
          <p:cNvSpPr>
            <a:spLocks noChangeAspect="1"/>
          </p:cNvSpPr>
          <p:nvPr/>
        </p:nvSpPr>
        <p:spPr>
          <a:xfrm>
            <a:off x="8459826" y="4739082"/>
            <a:ext cx="947338" cy="9473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Rectangle 127">
            <a:extLst>
              <a:ext uri="{FF2B5EF4-FFF2-40B4-BE49-F238E27FC236}">
                <a16:creationId xmlns:a16="http://schemas.microsoft.com/office/drawing/2014/main" id="{8BAED24E-97C5-491D-928C-0A8E4D2841D7}"/>
              </a:ext>
            </a:extLst>
          </p:cNvPr>
          <p:cNvSpPr>
            <a:spLocks noChangeAspect="1"/>
          </p:cNvSpPr>
          <p:nvPr/>
        </p:nvSpPr>
        <p:spPr>
          <a:xfrm>
            <a:off x="9889200" y="4739082"/>
            <a:ext cx="947338" cy="9473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Rectangle 116">
            <a:extLst>
              <a:ext uri="{FF2B5EF4-FFF2-40B4-BE49-F238E27FC236}">
                <a16:creationId xmlns:a16="http://schemas.microsoft.com/office/drawing/2014/main" id="{350293DD-53B3-4021-A6C3-9BC0FFE05926}"/>
              </a:ext>
            </a:extLst>
          </p:cNvPr>
          <p:cNvSpPr>
            <a:spLocks noChangeAspect="1"/>
          </p:cNvSpPr>
          <p:nvPr/>
        </p:nvSpPr>
        <p:spPr>
          <a:xfrm>
            <a:off x="4172868" y="3197541"/>
            <a:ext cx="947338" cy="9473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Rectangle 117">
            <a:extLst>
              <a:ext uri="{FF2B5EF4-FFF2-40B4-BE49-F238E27FC236}">
                <a16:creationId xmlns:a16="http://schemas.microsoft.com/office/drawing/2014/main" id="{B19A17AD-8230-4467-9A18-2E3BB7257B80}"/>
              </a:ext>
            </a:extLst>
          </p:cNvPr>
          <p:cNvSpPr>
            <a:spLocks noChangeAspect="1"/>
          </p:cNvSpPr>
          <p:nvPr/>
        </p:nvSpPr>
        <p:spPr>
          <a:xfrm>
            <a:off x="5601509" y="3197541"/>
            <a:ext cx="947338" cy="9473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113">
            <a:extLst>
              <a:ext uri="{FF2B5EF4-FFF2-40B4-BE49-F238E27FC236}">
                <a16:creationId xmlns:a16="http://schemas.microsoft.com/office/drawing/2014/main" id="{FB2E6036-B3B1-450B-820C-5A86901E44D6}"/>
              </a:ext>
            </a:extLst>
          </p:cNvPr>
          <p:cNvSpPr>
            <a:spLocks noChangeAspect="1"/>
          </p:cNvSpPr>
          <p:nvPr/>
        </p:nvSpPr>
        <p:spPr>
          <a:xfrm>
            <a:off x="9887432" y="1656000"/>
            <a:ext cx="947338" cy="9473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Rectangle 123">
            <a:extLst>
              <a:ext uri="{FF2B5EF4-FFF2-40B4-BE49-F238E27FC236}">
                <a16:creationId xmlns:a16="http://schemas.microsoft.com/office/drawing/2014/main" id="{0817CE30-BCFB-4398-A896-AFE10D73E8A7}"/>
              </a:ext>
            </a:extLst>
          </p:cNvPr>
          <p:cNvSpPr>
            <a:spLocks noChangeAspect="1"/>
          </p:cNvSpPr>
          <p:nvPr/>
        </p:nvSpPr>
        <p:spPr>
          <a:xfrm>
            <a:off x="4171704" y="4739082"/>
            <a:ext cx="947338" cy="9473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Rectangle 115">
            <a:extLst>
              <a:ext uri="{FF2B5EF4-FFF2-40B4-BE49-F238E27FC236}">
                <a16:creationId xmlns:a16="http://schemas.microsoft.com/office/drawing/2014/main" id="{9E9DC193-9ED2-4EB3-83C5-77C2CD762393}"/>
              </a:ext>
            </a:extLst>
          </p:cNvPr>
          <p:cNvSpPr>
            <a:spLocks noChangeAspect="1"/>
          </p:cNvSpPr>
          <p:nvPr/>
        </p:nvSpPr>
        <p:spPr>
          <a:xfrm>
            <a:off x="2744227" y="3197541"/>
            <a:ext cx="947338" cy="9473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Rectangle 124">
            <a:extLst>
              <a:ext uri="{FF2B5EF4-FFF2-40B4-BE49-F238E27FC236}">
                <a16:creationId xmlns:a16="http://schemas.microsoft.com/office/drawing/2014/main" id="{1D2DCB58-4D95-425B-8714-D34F3DDEEBCE}"/>
              </a:ext>
            </a:extLst>
          </p:cNvPr>
          <p:cNvSpPr>
            <a:spLocks noChangeAspect="1"/>
          </p:cNvSpPr>
          <p:nvPr/>
        </p:nvSpPr>
        <p:spPr>
          <a:xfrm>
            <a:off x="5601078" y="4739082"/>
            <a:ext cx="947338" cy="9473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Rectangle 125">
            <a:extLst>
              <a:ext uri="{FF2B5EF4-FFF2-40B4-BE49-F238E27FC236}">
                <a16:creationId xmlns:a16="http://schemas.microsoft.com/office/drawing/2014/main" id="{1138F6A7-C862-4547-8872-260D5B5E1242}"/>
              </a:ext>
            </a:extLst>
          </p:cNvPr>
          <p:cNvSpPr>
            <a:spLocks noChangeAspect="1"/>
          </p:cNvSpPr>
          <p:nvPr/>
        </p:nvSpPr>
        <p:spPr>
          <a:xfrm>
            <a:off x="7030452" y="4739082"/>
            <a:ext cx="947338" cy="9473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Rectangle 121">
            <a:extLst>
              <a:ext uri="{FF2B5EF4-FFF2-40B4-BE49-F238E27FC236}">
                <a16:creationId xmlns:a16="http://schemas.microsoft.com/office/drawing/2014/main" id="{454D1ED2-4F85-4450-A0F5-9B0AD1D0AB54}"/>
              </a:ext>
            </a:extLst>
          </p:cNvPr>
          <p:cNvSpPr>
            <a:spLocks noChangeAspect="1"/>
          </p:cNvSpPr>
          <p:nvPr/>
        </p:nvSpPr>
        <p:spPr>
          <a:xfrm>
            <a:off x="1312956" y="4739082"/>
            <a:ext cx="947338" cy="9473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Rectangle 109">
            <a:extLst>
              <a:ext uri="{FF2B5EF4-FFF2-40B4-BE49-F238E27FC236}">
                <a16:creationId xmlns:a16="http://schemas.microsoft.com/office/drawing/2014/main" id="{44944368-4714-4331-8543-B27110292730}"/>
              </a:ext>
            </a:extLst>
          </p:cNvPr>
          <p:cNvSpPr>
            <a:spLocks noChangeAspect="1"/>
          </p:cNvSpPr>
          <p:nvPr/>
        </p:nvSpPr>
        <p:spPr>
          <a:xfrm>
            <a:off x="8458791" y="1656000"/>
            <a:ext cx="947338" cy="9473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Freeform 192">
            <a:extLst>
              <a:ext uri="{FF2B5EF4-FFF2-40B4-BE49-F238E27FC236}">
                <a16:creationId xmlns:a16="http://schemas.microsoft.com/office/drawing/2014/main" id="{2AA86D00-2AB4-4F1B-B688-3FBEE4929A47}"/>
              </a:ext>
            </a:extLst>
          </p:cNvPr>
          <p:cNvSpPr>
            <a:spLocks noChangeAspect="1" noEditPoints="1"/>
          </p:cNvSpPr>
          <p:nvPr/>
        </p:nvSpPr>
        <p:spPr bwMode="auto">
          <a:xfrm>
            <a:off x="1495394" y="3376010"/>
            <a:ext cx="587722" cy="590400"/>
          </a:xfrm>
          <a:custGeom>
            <a:avLst/>
            <a:gdLst>
              <a:gd name="T0" fmla="*/ 439 w 439"/>
              <a:gd name="T1" fmla="*/ 354 h 441"/>
              <a:gd name="T2" fmla="*/ 439 w 439"/>
              <a:gd name="T3" fmla="*/ 441 h 441"/>
              <a:gd name="T4" fmla="*/ 1 w 439"/>
              <a:gd name="T5" fmla="*/ 441 h 441"/>
              <a:gd name="T6" fmla="*/ 1 w 439"/>
              <a:gd name="T7" fmla="*/ 354 h 441"/>
              <a:gd name="T8" fmla="*/ 439 w 439"/>
              <a:gd name="T9" fmla="*/ 354 h 441"/>
              <a:gd name="T10" fmla="*/ 88 w 439"/>
              <a:gd name="T11" fmla="*/ 122 h 441"/>
              <a:gd name="T12" fmla="*/ 0 w 439"/>
              <a:gd name="T13" fmla="*/ 122 h 441"/>
              <a:gd name="T14" fmla="*/ 0 w 439"/>
              <a:gd name="T15" fmla="*/ 293 h 441"/>
              <a:gd name="T16" fmla="*/ 88 w 439"/>
              <a:gd name="T17" fmla="*/ 293 h 441"/>
              <a:gd name="T18" fmla="*/ 88 w 439"/>
              <a:gd name="T19" fmla="*/ 122 h 441"/>
              <a:gd name="T20" fmla="*/ 205 w 439"/>
              <a:gd name="T21" fmla="*/ 47 h 441"/>
              <a:gd name="T22" fmla="*/ 118 w 439"/>
              <a:gd name="T23" fmla="*/ 47 h 441"/>
              <a:gd name="T24" fmla="*/ 118 w 439"/>
              <a:gd name="T25" fmla="*/ 293 h 441"/>
              <a:gd name="T26" fmla="*/ 205 w 439"/>
              <a:gd name="T27" fmla="*/ 293 h 441"/>
              <a:gd name="T28" fmla="*/ 205 w 439"/>
              <a:gd name="T29" fmla="*/ 47 h 441"/>
              <a:gd name="T30" fmla="*/ 322 w 439"/>
              <a:gd name="T31" fmla="*/ 86 h 441"/>
              <a:gd name="T32" fmla="*/ 235 w 439"/>
              <a:gd name="T33" fmla="*/ 86 h 441"/>
              <a:gd name="T34" fmla="*/ 235 w 439"/>
              <a:gd name="T35" fmla="*/ 293 h 441"/>
              <a:gd name="T36" fmla="*/ 322 w 439"/>
              <a:gd name="T37" fmla="*/ 293 h 441"/>
              <a:gd name="T38" fmla="*/ 322 w 439"/>
              <a:gd name="T39" fmla="*/ 86 h 441"/>
              <a:gd name="T40" fmla="*/ 439 w 439"/>
              <a:gd name="T41" fmla="*/ 0 h 441"/>
              <a:gd name="T42" fmla="*/ 352 w 439"/>
              <a:gd name="T43" fmla="*/ 0 h 441"/>
              <a:gd name="T44" fmla="*/ 352 w 439"/>
              <a:gd name="T45" fmla="*/ 293 h 441"/>
              <a:gd name="T46" fmla="*/ 439 w 439"/>
              <a:gd name="T47" fmla="*/ 293 h 441"/>
              <a:gd name="T48" fmla="*/ 439 w 439"/>
              <a:gd name="T49" fmla="*/ 0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39" h="441">
                <a:moveTo>
                  <a:pt x="439" y="354"/>
                </a:moveTo>
                <a:lnTo>
                  <a:pt x="439" y="441"/>
                </a:lnTo>
                <a:lnTo>
                  <a:pt x="1" y="441"/>
                </a:lnTo>
                <a:lnTo>
                  <a:pt x="1" y="354"/>
                </a:lnTo>
                <a:lnTo>
                  <a:pt x="439" y="354"/>
                </a:lnTo>
                <a:close/>
                <a:moveTo>
                  <a:pt x="88" y="122"/>
                </a:moveTo>
                <a:lnTo>
                  <a:pt x="0" y="122"/>
                </a:lnTo>
                <a:lnTo>
                  <a:pt x="0" y="293"/>
                </a:lnTo>
                <a:lnTo>
                  <a:pt x="88" y="293"/>
                </a:lnTo>
                <a:lnTo>
                  <a:pt x="88" y="122"/>
                </a:lnTo>
                <a:close/>
                <a:moveTo>
                  <a:pt x="205" y="47"/>
                </a:moveTo>
                <a:lnTo>
                  <a:pt x="118" y="47"/>
                </a:lnTo>
                <a:lnTo>
                  <a:pt x="118" y="293"/>
                </a:lnTo>
                <a:lnTo>
                  <a:pt x="205" y="293"/>
                </a:lnTo>
                <a:lnTo>
                  <a:pt x="205" y="47"/>
                </a:lnTo>
                <a:close/>
                <a:moveTo>
                  <a:pt x="322" y="86"/>
                </a:moveTo>
                <a:lnTo>
                  <a:pt x="235" y="86"/>
                </a:lnTo>
                <a:lnTo>
                  <a:pt x="235" y="293"/>
                </a:lnTo>
                <a:lnTo>
                  <a:pt x="322" y="293"/>
                </a:lnTo>
                <a:lnTo>
                  <a:pt x="322" y="86"/>
                </a:lnTo>
                <a:close/>
                <a:moveTo>
                  <a:pt x="439" y="0"/>
                </a:moveTo>
                <a:lnTo>
                  <a:pt x="352" y="0"/>
                </a:lnTo>
                <a:lnTo>
                  <a:pt x="352" y="293"/>
                </a:lnTo>
                <a:lnTo>
                  <a:pt x="439" y="293"/>
                </a:lnTo>
                <a:lnTo>
                  <a:pt x="439" y="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
        <p:nvSpPr>
          <p:cNvPr id="78" name="Rectangle 77">
            <a:extLst>
              <a:ext uri="{FF2B5EF4-FFF2-40B4-BE49-F238E27FC236}">
                <a16:creationId xmlns:a16="http://schemas.microsoft.com/office/drawing/2014/main" id="{4F496BE7-79C3-4FF7-8C9A-D37E3B53793F}"/>
              </a:ext>
            </a:extLst>
          </p:cNvPr>
          <p:cNvSpPr>
            <a:spLocks noChangeAspect="1"/>
          </p:cNvSpPr>
          <p:nvPr/>
        </p:nvSpPr>
        <p:spPr>
          <a:xfrm>
            <a:off x="1315586" y="3197541"/>
            <a:ext cx="947338" cy="9473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Freeform 170">
            <a:extLst>
              <a:ext uri="{FF2B5EF4-FFF2-40B4-BE49-F238E27FC236}">
                <a16:creationId xmlns:a16="http://schemas.microsoft.com/office/drawing/2014/main" id="{9E730CD8-C857-44CC-9F6C-EBD635383162}"/>
              </a:ext>
            </a:extLst>
          </p:cNvPr>
          <p:cNvSpPr>
            <a:spLocks noChangeAspect="1" noEditPoints="1"/>
          </p:cNvSpPr>
          <p:nvPr/>
        </p:nvSpPr>
        <p:spPr bwMode="auto">
          <a:xfrm>
            <a:off x="2922696" y="1834469"/>
            <a:ext cx="590400" cy="590400"/>
          </a:xfrm>
          <a:custGeom>
            <a:avLst/>
            <a:gdLst>
              <a:gd name="T0" fmla="*/ 108 w 755"/>
              <a:gd name="T1" fmla="*/ 644 h 756"/>
              <a:gd name="T2" fmla="*/ 566 w 755"/>
              <a:gd name="T3" fmla="*/ 644 h 756"/>
              <a:gd name="T4" fmla="*/ 566 w 755"/>
              <a:gd name="T5" fmla="*/ 752 h 756"/>
              <a:gd name="T6" fmla="*/ 0 w 755"/>
              <a:gd name="T7" fmla="*/ 752 h 756"/>
              <a:gd name="T8" fmla="*/ 0 w 755"/>
              <a:gd name="T9" fmla="*/ 0 h 756"/>
              <a:gd name="T10" fmla="*/ 752 w 755"/>
              <a:gd name="T11" fmla="*/ 0 h 756"/>
              <a:gd name="T12" fmla="*/ 752 w 755"/>
              <a:gd name="T13" fmla="*/ 566 h 756"/>
              <a:gd name="T14" fmla="*/ 644 w 755"/>
              <a:gd name="T15" fmla="*/ 566 h 756"/>
              <a:gd name="T16" fmla="*/ 644 w 755"/>
              <a:gd name="T17" fmla="*/ 108 h 756"/>
              <a:gd name="T18" fmla="*/ 108 w 755"/>
              <a:gd name="T19" fmla="*/ 108 h 756"/>
              <a:gd name="T20" fmla="*/ 108 w 755"/>
              <a:gd name="T21" fmla="*/ 644 h 756"/>
              <a:gd name="T22" fmla="*/ 698 w 755"/>
              <a:gd name="T23" fmla="*/ 642 h 756"/>
              <a:gd name="T24" fmla="*/ 641 w 755"/>
              <a:gd name="T25" fmla="*/ 699 h 756"/>
              <a:gd name="T26" fmla="*/ 698 w 755"/>
              <a:gd name="T27" fmla="*/ 756 h 756"/>
              <a:gd name="T28" fmla="*/ 755 w 755"/>
              <a:gd name="T29" fmla="*/ 699 h 756"/>
              <a:gd name="T30" fmla="*/ 698 w 755"/>
              <a:gd name="T31" fmla="*/ 642 h 756"/>
              <a:gd name="T32" fmla="*/ 280 w 755"/>
              <a:gd name="T33" fmla="*/ 284 h 756"/>
              <a:gd name="T34" fmla="*/ 204 w 755"/>
              <a:gd name="T35" fmla="*/ 360 h 756"/>
              <a:gd name="T36" fmla="*/ 344 w 755"/>
              <a:gd name="T37" fmla="*/ 501 h 756"/>
              <a:gd name="T38" fmla="*/ 564 w 755"/>
              <a:gd name="T39" fmla="*/ 281 h 756"/>
              <a:gd name="T40" fmla="*/ 488 w 755"/>
              <a:gd name="T41" fmla="*/ 205 h 756"/>
              <a:gd name="T42" fmla="*/ 344 w 755"/>
              <a:gd name="T43" fmla="*/ 348 h 756"/>
              <a:gd name="T44" fmla="*/ 280 w 755"/>
              <a:gd name="T45" fmla="*/ 284 h 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55" h="756">
                <a:moveTo>
                  <a:pt x="108" y="644"/>
                </a:moveTo>
                <a:cubicBezTo>
                  <a:pt x="566" y="644"/>
                  <a:pt x="566" y="644"/>
                  <a:pt x="566" y="644"/>
                </a:cubicBezTo>
                <a:cubicBezTo>
                  <a:pt x="566" y="752"/>
                  <a:pt x="566" y="752"/>
                  <a:pt x="566" y="752"/>
                </a:cubicBezTo>
                <a:cubicBezTo>
                  <a:pt x="0" y="752"/>
                  <a:pt x="0" y="752"/>
                  <a:pt x="0" y="752"/>
                </a:cubicBezTo>
                <a:cubicBezTo>
                  <a:pt x="0" y="0"/>
                  <a:pt x="0" y="0"/>
                  <a:pt x="0" y="0"/>
                </a:cubicBezTo>
                <a:cubicBezTo>
                  <a:pt x="752" y="0"/>
                  <a:pt x="752" y="0"/>
                  <a:pt x="752" y="0"/>
                </a:cubicBezTo>
                <a:cubicBezTo>
                  <a:pt x="752" y="566"/>
                  <a:pt x="752" y="566"/>
                  <a:pt x="752" y="566"/>
                </a:cubicBezTo>
                <a:cubicBezTo>
                  <a:pt x="644" y="566"/>
                  <a:pt x="644" y="566"/>
                  <a:pt x="644" y="566"/>
                </a:cubicBezTo>
                <a:cubicBezTo>
                  <a:pt x="644" y="108"/>
                  <a:pt x="644" y="108"/>
                  <a:pt x="644" y="108"/>
                </a:cubicBezTo>
                <a:cubicBezTo>
                  <a:pt x="108" y="108"/>
                  <a:pt x="108" y="108"/>
                  <a:pt x="108" y="108"/>
                </a:cubicBezTo>
                <a:lnTo>
                  <a:pt x="108" y="644"/>
                </a:lnTo>
                <a:close/>
                <a:moveTo>
                  <a:pt x="698" y="642"/>
                </a:moveTo>
                <a:cubicBezTo>
                  <a:pt x="667" y="642"/>
                  <a:pt x="641" y="667"/>
                  <a:pt x="641" y="699"/>
                </a:cubicBezTo>
                <a:cubicBezTo>
                  <a:pt x="641" y="730"/>
                  <a:pt x="667" y="756"/>
                  <a:pt x="698" y="756"/>
                </a:cubicBezTo>
                <a:cubicBezTo>
                  <a:pt x="730" y="756"/>
                  <a:pt x="755" y="730"/>
                  <a:pt x="755" y="699"/>
                </a:cubicBezTo>
                <a:cubicBezTo>
                  <a:pt x="755" y="667"/>
                  <a:pt x="730" y="642"/>
                  <a:pt x="698" y="642"/>
                </a:cubicBezTo>
                <a:close/>
                <a:moveTo>
                  <a:pt x="280" y="284"/>
                </a:moveTo>
                <a:cubicBezTo>
                  <a:pt x="204" y="360"/>
                  <a:pt x="204" y="360"/>
                  <a:pt x="204" y="360"/>
                </a:cubicBezTo>
                <a:cubicBezTo>
                  <a:pt x="344" y="501"/>
                  <a:pt x="344" y="501"/>
                  <a:pt x="344" y="501"/>
                </a:cubicBezTo>
                <a:cubicBezTo>
                  <a:pt x="564" y="281"/>
                  <a:pt x="564" y="281"/>
                  <a:pt x="564" y="281"/>
                </a:cubicBezTo>
                <a:cubicBezTo>
                  <a:pt x="488" y="205"/>
                  <a:pt x="488" y="205"/>
                  <a:pt x="488" y="205"/>
                </a:cubicBezTo>
                <a:cubicBezTo>
                  <a:pt x="344" y="348"/>
                  <a:pt x="344" y="348"/>
                  <a:pt x="344" y="348"/>
                </a:cubicBezTo>
                <a:lnTo>
                  <a:pt x="280" y="284"/>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94" name="Freeform 171">
            <a:extLst>
              <a:ext uri="{FF2B5EF4-FFF2-40B4-BE49-F238E27FC236}">
                <a16:creationId xmlns:a16="http://schemas.microsoft.com/office/drawing/2014/main" id="{151A877C-86D8-4AD7-8CED-38F81F438DF9}"/>
              </a:ext>
            </a:extLst>
          </p:cNvPr>
          <p:cNvSpPr>
            <a:spLocks noChangeAspect="1" noEditPoints="1"/>
          </p:cNvSpPr>
          <p:nvPr/>
        </p:nvSpPr>
        <p:spPr bwMode="auto">
          <a:xfrm>
            <a:off x="2920799" y="4918037"/>
            <a:ext cx="590400" cy="589429"/>
          </a:xfrm>
          <a:custGeom>
            <a:avLst/>
            <a:gdLst>
              <a:gd name="T0" fmla="*/ 646 w 754"/>
              <a:gd name="T1" fmla="*/ 187 h 753"/>
              <a:gd name="T2" fmla="*/ 754 w 754"/>
              <a:gd name="T3" fmla="*/ 187 h 753"/>
              <a:gd name="T4" fmla="*/ 754 w 754"/>
              <a:gd name="T5" fmla="*/ 563 h 753"/>
              <a:gd name="T6" fmla="*/ 190 w 754"/>
              <a:gd name="T7" fmla="*/ 563 h 753"/>
              <a:gd name="T8" fmla="*/ 190 w 754"/>
              <a:gd name="T9" fmla="*/ 0 h 753"/>
              <a:gd name="T10" fmla="*/ 567 w 754"/>
              <a:gd name="T11" fmla="*/ 0 h 753"/>
              <a:gd name="T12" fmla="*/ 567 w 754"/>
              <a:gd name="T13" fmla="*/ 108 h 753"/>
              <a:gd name="T14" fmla="*/ 298 w 754"/>
              <a:gd name="T15" fmla="*/ 108 h 753"/>
              <a:gd name="T16" fmla="*/ 298 w 754"/>
              <a:gd name="T17" fmla="*/ 455 h 753"/>
              <a:gd name="T18" fmla="*/ 646 w 754"/>
              <a:gd name="T19" fmla="*/ 455 h 753"/>
              <a:gd name="T20" fmla="*/ 646 w 754"/>
              <a:gd name="T21" fmla="*/ 187 h 753"/>
              <a:gd name="T22" fmla="*/ 108 w 754"/>
              <a:gd name="T23" fmla="*/ 149 h 753"/>
              <a:gd name="T24" fmla="*/ 0 w 754"/>
              <a:gd name="T25" fmla="*/ 149 h 753"/>
              <a:gd name="T26" fmla="*/ 0 w 754"/>
              <a:gd name="T27" fmla="*/ 753 h 753"/>
              <a:gd name="T28" fmla="*/ 605 w 754"/>
              <a:gd name="T29" fmla="*/ 753 h 753"/>
              <a:gd name="T30" fmla="*/ 605 w 754"/>
              <a:gd name="T31" fmla="*/ 645 h 753"/>
              <a:gd name="T32" fmla="*/ 108 w 754"/>
              <a:gd name="T33" fmla="*/ 645 h 753"/>
              <a:gd name="T34" fmla="*/ 108 w 754"/>
              <a:gd name="T35" fmla="*/ 149 h 753"/>
              <a:gd name="T36" fmla="*/ 700 w 754"/>
              <a:gd name="T37" fmla="*/ 108 h 753"/>
              <a:gd name="T38" fmla="*/ 754 w 754"/>
              <a:gd name="T39" fmla="*/ 54 h 753"/>
              <a:gd name="T40" fmla="*/ 700 w 754"/>
              <a:gd name="T41" fmla="*/ 0 h 753"/>
              <a:gd name="T42" fmla="*/ 646 w 754"/>
              <a:gd name="T43" fmla="*/ 54 h 753"/>
              <a:gd name="T44" fmla="*/ 700 w 754"/>
              <a:gd name="T45" fmla="*/ 108 h 7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54" h="753">
                <a:moveTo>
                  <a:pt x="646" y="187"/>
                </a:moveTo>
                <a:cubicBezTo>
                  <a:pt x="754" y="187"/>
                  <a:pt x="754" y="187"/>
                  <a:pt x="754" y="187"/>
                </a:cubicBezTo>
                <a:cubicBezTo>
                  <a:pt x="754" y="563"/>
                  <a:pt x="754" y="563"/>
                  <a:pt x="754" y="563"/>
                </a:cubicBezTo>
                <a:cubicBezTo>
                  <a:pt x="190" y="563"/>
                  <a:pt x="190" y="563"/>
                  <a:pt x="190" y="563"/>
                </a:cubicBezTo>
                <a:cubicBezTo>
                  <a:pt x="190" y="0"/>
                  <a:pt x="190" y="0"/>
                  <a:pt x="190" y="0"/>
                </a:cubicBezTo>
                <a:cubicBezTo>
                  <a:pt x="567" y="0"/>
                  <a:pt x="567" y="0"/>
                  <a:pt x="567" y="0"/>
                </a:cubicBezTo>
                <a:cubicBezTo>
                  <a:pt x="567" y="108"/>
                  <a:pt x="567" y="108"/>
                  <a:pt x="567" y="108"/>
                </a:cubicBezTo>
                <a:cubicBezTo>
                  <a:pt x="298" y="108"/>
                  <a:pt x="298" y="108"/>
                  <a:pt x="298" y="108"/>
                </a:cubicBezTo>
                <a:cubicBezTo>
                  <a:pt x="298" y="455"/>
                  <a:pt x="298" y="455"/>
                  <a:pt x="298" y="455"/>
                </a:cubicBezTo>
                <a:cubicBezTo>
                  <a:pt x="646" y="455"/>
                  <a:pt x="646" y="455"/>
                  <a:pt x="646" y="455"/>
                </a:cubicBezTo>
                <a:lnTo>
                  <a:pt x="646" y="187"/>
                </a:lnTo>
                <a:close/>
                <a:moveTo>
                  <a:pt x="108" y="149"/>
                </a:moveTo>
                <a:cubicBezTo>
                  <a:pt x="0" y="149"/>
                  <a:pt x="0" y="149"/>
                  <a:pt x="0" y="149"/>
                </a:cubicBezTo>
                <a:cubicBezTo>
                  <a:pt x="0" y="753"/>
                  <a:pt x="0" y="753"/>
                  <a:pt x="0" y="753"/>
                </a:cubicBezTo>
                <a:cubicBezTo>
                  <a:pt x="605" y="753"/>
                  <a:pt x="605" y="753"/>
                  <a:pt x="605" y="753"/>
                </a:cubicBezTo>
                <a:cubicBezTo>
                  <a:pt x="605" y="645"/>
                  <a:pt x="605" y="645"/>
                  <a:pt x="605" y="645"/>
                </a:cubicBezTo>
                <a:cubicBezTo>
                  <a:pt x="108" y="645"/>
                  <a:pt x="108" y="645"/>
                  <a:pt x="108" y="645"/>
                </a:cubicBezTo>
                <a:lnTo>
                  <a:pt x="108" y="149"/>
                </a:lnTo>
                <a:close/>
                <a:moveTo>
                  <a:pt x="700" y="108"/>
                </a:moveTo>
                <a:cubicBezTo>
                  <a:pt x="730" y="108"/>
                  <a:pt x="754" y="83"/>
                  <a:pt x="754" y="54"/>
                </a:cubicBezTo>
                <a:cubicBezTo>
                  <a:pt x="754" y="24"/>
                  <a:pt x="730" y="0"/>
                  <a:pt x="700" y="0"/>
                </a:cubicBezTo>
                <a:cubicBezTo>
                  <a:pt x="670" y="0"/>
                  <a:pt x="646" y="24"/>
                  <a:pt x="646" y="54"/>
                </a:cubicBezTo>
                <a:cubicBezTo>
                  <a:pt x="646" y="83"/>
                  <a:pt x="670" y="108"/>
                  <a:pt x="700" y="108"/>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95" name="Freeform 172">
            <a:extLst>
              <a:ext uri="{FF2B5EF4-FFF2-40B4-BE49-F238E27FC236}">
                <a16:creationId xmlns:a16="http://schemas.microsoft.com/office/drawing/2014/main" id="{9E2964C6-3CB4-42C1-B818-8DBBDF23ED1A}"/>
              </a:ext>
            </a:extLst>
          </p:cNvPr>
          <p:cNvSpPr>
            <a:spLocks noChangeAspect="1" noEditPoints="1"/>
          </p:cNvSpPr>
          <p:nvPr/>
        </p:nvSpPr>
        <p:spPr bwMode="auto">
          <a:xfrm>
            <a:off x="7268339" y="1834469"/>
            <a:ext cx="470961" cy="590400"/>
          </a:xfrm>
          <a:custGeom>
            <a:avLst/>
            <a:gdLst>
              <a:gd name="T0" fmla="*/ 602 w 602"/>
              <a:gd name="T1" fmla="*/ 223 h 754"/>
              <a:gd name="T2" fmla="*/ 602 w 602"/>
              <a:gd name="T3" fmla="*/ 567 h 754"/>
              <a:gd name="T4" fmla="*/ 494 w 602"/>
              <a:gd name="T5" fmla="*/ 567 h 754"/>
              <a:gd name="T6" fmla="*/ 494 w 602"/>
              <a:gd name="T7" fmla="*/ 269 h 754"/>
              <a:gd name="T8" fmla="*/ 329 w 602"/>
              <a:gd name="T9" fmla="*/ 108 h 754"/>
              <a:gd name="T10" fmla="*/ 108 w 602"/>
              <a:gd name="T11" fmla="*/ 108 h 754"/>
              <a:gd name="T12" fmla="*/ 108 w 602"/>
              <a:gd name="T13" fmla="*/ 645 h 754"/>
              <a:gd name="T14" fmla="*/ 414 w 602"/>
              <a:gd name="T15" fmla="*/ 645 h 754"/>
              <a:gd name="T16" fmla="*/ 414 w 602"/>
              <a:gd name="T17" fmla="*/ 753 h 754"/>
              <a:gd name="T18" fmla="*/ 0 w 602"/>
              <a:gd name="T19" fmla="*/ 753 h 754"/>
              <a:gd name="T20" fmla="*/ 0 w 602"/>
              <a:gd name="T21" fmla="*/ 0 h 754"/>
              <a:gd name="T22" fmla="*/ 373 w 602"/>
              <a:gd name="T23" fmla="*/ 0 h 754"/>
              <a:gd name="T24" fmla="*/ 602 w 602"/>
              <a:gd name="T25" fmla="*/ 223 h 754"/>
              <a:gd name="T26" fmla="*/ 548 w 602"/>
              <a:gd name="T27" fmla="*/ 646 h 754"/>
              <a:gd name="T28" fmla="*/ 494 w 602"/>
              <a:gd name="T29" fmla="*/ 700 h 754"/>
              <a:gd name="T30" fmla="*/ 548 w 602"/>
              <a:gd name="T31" fmla="*/ 754 h 754"/>
              <a:gd name="T32" fmla="*/ 602 w 602"/>
              <a:gd name="T33" fmla="*/ 700 h 754"/>
              <a:gd name="T34" fmla="*/ 548 w 602"/>
              <a:gd name="T35" fmla="*/ 646 h 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02" h="754">
                <a:moveTo>
                  <a:pt x="602" y="223"/>
                </a:moveTo>
                <a:cubicBezTo>
                  <a:pt x="602" y="567"/>
                  <a:pt x="602" y="567"/>
                  <a:pt x="602" y="567"/>
                </a:cubicBezTo>
                <a:cubicBezTo>
                  <a:pt x="494" y="567"/>
                  <a:pt x="494" y="567"/>
                  <a:pt x="494" y="567"/>
                </a:cubicBezTo>
                <a:cubicBezTo>
                  <a:pt x="494" y="269"/>
                  <a:pt x="494" y="269"/>
                  <a:pt x="494" y="269"/>
                </a:cubicBezTo>
                <a:cubicBezTo>
                  <a:pt x="329" y="108"/>
                  <a:pt x="329" y="108"/>
                  <a:pt x="329" y="108"/>
                </a:cubicBezTo>
                <a:cubicBezTo>
                  <a:pt x="108" y="108"/>
                  <a:pt x="108" y="108"/>
                  <a:pt x="108" y="108"/>
                </a:cubicBezTo>
                <a:cubicBezTo>
                  <a:pt x="108" y="645"/>
                  <a:pt x="108" y="645"/>
                  <a:pt x="108" y="645"/>
                </a:cubicBezTo>
                <a:cubicBezTo>
                  <a:pt x="414" y="645"/>
                  <a:pt x="414" y="645"/>
                  <a:pt x="414" y="645"/>
                </a:cubicBezTo>
                <a:cubicBezTo>
                  <a:pt x="414" y="753"/>
                  <a:pt x="414" y="753"/>
                  <a:pt x="414" y="753"/>
                </a:cubicBezTo>
                <a:cubicBezTo>
                  <a:pt x="0" y="753"/>
                  <a:pt x="0" y="753"/>
                  <a:pt x="0" y="753"/>
                </a:cubicBezTo>
                <a:cubicBezTo>
                  <a:pt x="0" y="0"/>
                  <a:pt x="0" y="0"/>
                  <a:pt x="0" y="0"/>
                </a:cubicBezTo>
                <a:cubicBezTo>
                  <a:pt x="373" y="0"/>
                  <a:pt x="373" y="0"/>
                  <a:pt x="373" y="0"/>
                </a:cubicBezTo>
                <a:lnTo>
                  <a:pt x="602" y="223"/>
                </a:lnTo>
                <a:close/>
                <a:moveTo>
                  <a:pt x="548" y="646"/>
                </a:moveTo>
                <a:cubicBezTo>
                  <a:pt x="518" y="646"/>
                  <a:pt x="494" y="670"/>
                  <a:pt x="494" y="700"/>
                </a:cubicBezTo>
                <a:cubicBezTo>
                  <a:pt x="494" y="730"/>
                  <a:pt x="518" y="754"/>
                  <a:pt x="548" y="754"/>
                </a:cubicBezTo>
                <a:cubicBezTo>
                  <a:pt x="578" y="754"/>
                  <a:pt x="602" y="730"/>
                  <a:pt x="602" y="700"/>
                </a:cubicBezTo>
                <a:cubicBezTo>
                  <a:pt x="602" y="670"/>
                  <a:pt x="578" y="646"/>
                  <a:pt x="548" y="646"/>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96" name="Freeform 174">
            <a:extLst>
              <a:ext uri="{FF2B5EF4-FFF2-40B4-BE49-F238E27FC236}">
                <a16:creationId xmlns:a16="http://schemas.microsoft.com/office/drawing/2014/main" id="{C737F819-A450-41B5-946D-4185481CA00A}"/>
              </a:ext>
            </a:extLst>
          </p:cNvPr>
          <p:cNvSpPr>
            <a:spLocks noChangeAspect="1" noEditPoints="1"/>
          </p:cNvSpPr>
          <p:nvPr/>
        </p:nvSpPr>
        <p:spPr bwMode="auto">
          <a:xfrm>
            <a:off x="10194839" y="3376010"/>
            <a:ext cx="332524" cy="590400"/>
          </a:xfrm>
          <a:custGeom>
            <a:avLst/>
            <a:gdLst>
              <a:gd name="T0" fmla="*/ 297 w 425"/>
              <a:gd name="T1" fmla="*/ 356 h 755"/>
              <a:gd name="T2" fmla="*/ 243 w 425"/>
              <a:gd name="T3" fmla="*/ 410 h 755"/>
              <a:gd name="T4" fmla="*/ 189 w 425"/>
              <a:gd name="T5" fmla="*/ 356 h 755"/>
              <a:gd name="T6" fmla="*/ 243 w 425"/>
              <a:gd name="T7" fmla="*/ 302 h 755"/>
              <a:gd name="T8" fmla="*/ 297 w 425"/>
              <a:gd name="T9" fmla="*/ 356 h 755"/>
              <a:gd name="T10" fmla="*/ 206 w 425"/>
              <a:gd name="T11" fmla="*/ 0 h 755"/>
              <a:gd name="T12" fmla="*/ 0 w 425"/>
              <a:gd name="T13" fmla="*/ 219 h 755"/>
              <a:gd name="T14" fmla="*/ 0 w 425"/>
              <a:gd name="T15" fmla="*/ 755 h 755"/>
              <a:gd name="T16" fmla="*/ 108 w 425"/>
              <a:gd name="T17" fmla="*/ 755 h 755"/>
              <a:gd name="T18" fmla="*/ 108 w 425"/>
              <a:gd name="T19" fmla="*/ 219 h 755"/>
              <a:gd name="T20" fmla="*/ 206 w 425"/>
              <a:gd name="T21" fmla="*/ 108 h 755"/>
              <a:gd name="T22" fmla="*/ 317 w 425"/>
              <a:gd name="T23" fmla="*/ 219 h 755"/>
              <a:gd name="T24" fmla="*/ 425 w 425"/>
              <a:gd name="T25" fmla="*/ 219 h 755"/>
              <a:gd name="T26" fmla="*/ 206 w 425"/>
              <a:gd name="T27" fmla="*/ 0 h 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25" h="755">
                <a:moveTo>
                  <a:pt x="297" y="356"/>
                </a:moveTo>
                <a:cubicBezTo>
                  <a:pt x="297" y="386"/>
                  <a:pt x="273" y="410"/>
                  <a:pt x="243" y="410"/>
                </a:cubicBezTo>
                <a:cubicBezTo>
                  <a:pt x="213" y="410"/>
                  <a:pt x="189" y="386"/>
                  <a:pt x="189" y="356"/>
                </a:cubicBezTo>
                <a:cubicBezTo>
                  <a:pt x="189" y="326"/>
                  <a:pt x="213" y="302"/>
                  <a:pt x="243" y="302"/>
                </a:cubicBezTo>
                <a:cubicBezTo>
                  <a:pt x="273" y="302"/>
                  <a:pt x="297" y="326"/>
                  <a:pt x="297" y="356"/>
                </a:cubicBezTo>
                <a:close/>
                <a:moveTo>
                  <a:pt x="206" y="0"/>
                </a:moveTo>
                <a:cubicBezTo>
                  <a:pt x="88" y="0"/>
                  <a:pt x="0" y="94"/>
                  <a:pt x="0" y="219"/>
                </a:cubicBezTo>
                <a:cubicBezTo>
                  <a:pt x="0" y="755"/>
                  <a:pt x="0" y="755"/>
                  <a:pt x="0" y="755"/>
                </a:cubicBezTo>
                <a:cubicBezTo>
                  <a:pt x="108" y="755"/>
                  <a:pt x="108" y="755"/>
                  <a:pt x="108" y="755"/>
                </a:cubicBezTo>
                <a:cubicBezTo>
                  <a:pt x="108" y="219"/>
                  <a:pt x="108" y="219"/>
                  <a:pt x="108" y="219"/>
                </a:cubicBezTo>
                <a:cubicBezTo>
                  <a:pt x="108" y="165"/>
                  <a:pt x="138" y="108"/>
                  <a:pt x="206" y="108"/>
                </a:cubicBezTo>
                <a:cubicBezTo>
                  <a:pt x="267" y="108"/>
                  <a:pt x="317" y="158"/>
                  <a:pt x="317" y="219"/>
                </a:cubicBezTo>
                <a:cubicBezTo>
                  <a:pt x="425" y="219"/>
                  <a:pt x="425" y="219"/>
                  <a:pt x="425" y="219"/>
                </a:cubicBezTo>
                <a:cubicBezTo>
                  <a:pt x="425" y="98"/>
                  <a:pt x="327" y="0"/>
                  <a:pt x="206" y="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97" name="Freeform 175">
            <a:extLst>
              <a:ext uri="{FF2B5EF4-FFF2-40B4-BE49-F238E27FC236}">
                <a16:creationId xmlns:a16="http://schemas.microsoft.com/office/drawing/2014/main" id="{8772BF9D-BD61-4154-ADC6-B78AB71ACB71}"/>
              </a:ext>
            </a:extLst>
          </p:cNvPr>
          <p:cNvSpPr>
            <a:spLocks noChangeAspect="1" noEditPoints="1"/>
          </p:cNvSpPr>
          <p:nvPr/>
        </p:nvSpPr>
        <p:spPr bwMode="auto">
          <a:xfrm>
            <a:off x="8740532" y="3376010"/>
            <a:ext cx="383857" cy="590400"/>
          </a:xfrm>
          <a:custGeom>
            <a:avLst/>
            <a:gdLst>
              <a:gd name="T0" fmla="*/ 434 w 488"/>
              <a:gd name="T1" fmla="*/ 0 h 752"/>
              <a:gd name="T2" fmla="*/ 54 w 488"/>
              <a:gd name="T3" fmla="*/ 0 h 752"/>
              <a:gd name="T4" fmla="*/ 0 w 488"/>
              <a:gd name="T5" fmla="*/ 54 h 752"/>
              <a:gd name="T6" fmla="*/ 0 w 488"/>
              <a:gd name="T7" fmla="*/ 698 h 752"/>
              <a:gd name="T8" fmla="*/ 54 w 488"/>
              <a:gd name="T9" fmla="*/ 752 h 752"/>
              <a:gd name="T10" fmla="*/ 434 w 488"/>
              <a:gd name="T11" fmla="*/ 752 h 752"/>
              <a:gd name="T12" fmla="*/ 488 w 488"/>
              <a:gd name="T13" fmla="*/ 698 h 752"/>
              <a:gd name="T14" fmla="*/ 488 w 488"/>
              <a:gd name="T15" fmla="*/ 54 h 752"/>
              <a:gd name="T16" fmla="*/ 434 w 488"/>
              <a:gd name="T17" fmla="*/ 0 h 752"/>
              <a:gd name="T18" fmla="*/ 380 w 488"/>
              <a:gd name="T19" fmla="*/ 644 h 752"/>
              <a:gd name="T20" fmla="*/ 300 w 488"/>
              <a:gd name="T21" fmla="*/ 644 h 752"/>
              <a:gd name="T22" fmla="*/ 244 w 488"/>
              <a:gd name="T23" fmla="*/ 597 h 752"/>
              <a:gd name="T24" fmla="*/ 188 w 488"/>
              <a:gd name="T25" fmla="*/ 644 h 752"/>
              <a:gd name="T26" fmla="*/ 108 w 488"/>
              <a:gd name="T27" fmla="*/ 644 h 752"/>
              <a:gd name="T28" fmla="*/ 108 w 488"/>
              <a:gd name="T29" fmla="*/ 108 h 752"/>
              <a:gd name="T30" fmla="*/ 380 w 488"/>
              <a:gd name="T31" fmla="*/ 108 h 752"/>
              <a:gd name="T32" fmla="*/ 380 w 488"/>
              <a:gd name="T33" fmla="*/ 644 h 7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88" h="752">
                <a:moveTo>
                  <a:pt x="434" y="0"/>
                </a:moveTo>
                <a:cubicBezTo>
                  <a:pt x="54" y="0"/>
                  <a:pt x="54" y="0"/>
                  <a:pt x="54" y="0"/>
                </a:cubicBezTo>
                <a:cubicBezTo>
                  <a:pt x="24" y="0"/>
                  <a:pt x="0" y="24"/>
                  <a:pt x="0" y="54"/>
                </a:cubicBezTo>
                <a:cubicBezTo>
                  <a:pt x="0" y="698"/>
                  <a:pt x="0" y="698"/>
                  <a:pt x="0" y="698"/>
                </a:cubicBezTo>
                <a:cubicBezTo>
                  <a:pt x="0" y="728"/>
                  <a:pt x="24" y="752"/>
                  <a:pt x="54" y="752"/>
                </a:cubicBezTo>
                <a:cubicBezTo>
                  <a:pt x="434" y="752"/>
                  <a:pt x="434" y="752"/>
                  <a:pt x="434" y="752"/>
                </a:cubicBezTo>
                <a:cubicBezTo>
                  <a:pt x="464" y="752"/>
                  <a:pt x="488" y="728"/>
                  <a:pt x="488" y="698"/>
                </a:cubicBezTo>
                <a:cubicBezTo>
                  <a:pt x="488" y="54"/>
                  <a:pt x="488" y="54"/>
                  <a:pt x="488" y="54"/>
                </a:cubicBezTo>
                <a:cubicBezTo>
                  <a:pt x="488" y="24"/>
                  <a:pt x="464" y="0"/>
                  <a:pt x="434" y="0"/>
                </a:cubicBezTo>
                <a:close/>
                <a:moveTo>
                  <a:pt x="380" y="644"/>
                </a:moveTo>
                <a:cubicBezTo>
                  <a:pt x="300" y="644"/>
                  <a:pt x="300" y="644"/>
                  <a:pt x="300" y="644"/>
                </a:cubicBezTo>
                <a:cubicBezTo>
                  <a:pt x="295" y="617"/>
                  <a:pt x="272" y="597"/>
                  <a:pt x="244" y="597"/>
                </a:cubicBezTo>
                <a:cubicBezTo>
                  <a:pt x="216" y="597"/>
                  <a:pt x="193" y="617"/>
                  <a:pt x="188" y="644"/>
                </a:cubicBezTo>
                <a:cubicBezTo>
                  <a:pt x="108" y="644"/>
                  <a:pt x="108" y="644"/>
                  <a:pt x="108" y="644"/>
                </a:cubicBezTo>
                <a:cubicBezTo>
                  <a:pt x="108" y="108"/>
                  <a:pt x="108" y="108"/>
                  <a:pt x="108" y="108"/>
                </a:cubicBezTo>
                <a:cubicBezTo>
                  <a:pt x="380" y="108"/>
                  <a:pt x="380" y="108"/>
                  <a:pt x="380" y="108"/>
                </a:cubicBezTo>
                <a:lnTo>
                  <a:pt x="380" y="644"/>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98" name="Freeform 176">
            <a:extLst>
              <a:ext uri="{FF2B5EF4-FFF2-40B4-BE49-F238E27FC236}">
                <a16:creationId xmlns:a16="http://schemas.microsoft.com/office/drawing/2014/main" id="{29F02748-BE9F-49AA-8670-84B18F8EE448}"/>
              </a:ext>
            </a:extLst>
          </p:cNvPr>
          <p:cNvSpPr>
            <a:spLocks noChangeAspect="1" noEditPoints="1"/>
          </p:cNvSpPr>
          <p:nvPr/>
        </p:nvSpPr>
        <p:spPr bwMode="auto">
          <a:xfrm>
            <a:off x="5841843" y="1834469"/>
            <a:ext cx="466670" cy="590400"/>
          </a:xfrm>
          <a:custGeom>
            <a:avLst/>
            <a:gdLst>
              <a:gd name="T0" fmla="*/ 0 w 594"/>
              <a:gd name="T1" fmla="*/ 0 h 752"/>
              <a:gd name="T2" fmla="*/ 0 w 594"/>
              <a:gd name="T3" fmla="*/ 752 h 752"/>
              <a:gd name="T4" fmla="*/ 594 w 594"/>
              <a:gd name="T5" fmla="*/ 752 h 752"/>
              <a:gd name="T6" fmla="*/ 594 w 594"/>
              <a:gd name="T7" fmla="*/ 0 h 752"/>
              <a:gd name="T8" fmla="*/ 0 w 594"/>
              <a:gd name="T9" fmla="*/ 0 h 752"/>
              <a:gd name="T10" fmla="*/ 486 w 594"/>
              <a:gd name="T11" fmla="*/ 644 h 752"/>
              <a:gd name="T12" fmla="*/ 108 w 594"/>
              <a:gd name="T13" fmla="*/ 644 h 752"/>
              <a:gd name="T14" fmla="*/ 108 w 594"/>
              <a:gd name="T15" fmla="*/ 108 h 752"/>
              <a:gd name="T16" fmla="*/ 486 w 594"/>
              <a:gd name="T17" fmla="*/ 108 h 752"/>
              <a:gd name="T18" fmla="*/ 486 w 594"/>
              <a:gd name="T19" fmla="*/ 644 h 752"/>
              <a:gd name="T20" fmla="*/ 242 w 594"/>
              <a:gd name="T21" fmla="*/ 281 h 752"/>
              <a:gd name="T22" fmla="*/ 296 w 594"/>
              <a:gd name="T23" fmla="*/ 227 h 752"/>
              <a:gd name="T24" fmla="*/ 350 w 594"/>
              <a:gd name="T25" fmla="*/ 281 h 752"/>
              <a:gd name="T26" fmla="*/ 296 w 594"/>
              <a:gd name="T27" fmla="*/ 335 h 752"/>
              <a:gd name="T28" fmla="*/ 242 w 594"/>
              <a:gd name="T29" fmla="*/ 281 h 752"/>
              <a:gd name="T30" fmla="*/ 242 w 594"/>
              <a:gd name="T31" fmla="*/ 471 h 752"/>
              <a:gd name="T32" fmla="*/ 296 w 594"/>
              <a:gd name="T33" fmla="*/ 417 h 752"/>
              <a:gd name="T34" fmla="*/ 350 w 594"/>
              <a:gd name="T35" fmla="*/ 471 h 752"/>
              <a:gd name="T36" fmla="*/ 296 w 594"/>
              <a:gd name="T37" fmla="*/ 525 h 752"/>
              <a:gd name="T38" fmla="*/ 242 w 594"/>
              <a:gd name="T39" fmla="*/ 471 h 7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94" h="752">
                <a:moveTo>
                  <a:pt x="0" y="0"/>
                </a:moveTo>
                <a:cubicBezTo>
                  <a:pt x="0" y="752"/>
                  <a:pt x="0" y="752"/>
                  <a:pt x="0" y="752"/>
                </a:cubicBezTo>
                <a:cubicBezTo>
                  <a:pt x="594" y="752"/>
                  <a:pt x="594" y="752"/>
                  <a:pt x="594" y="752"/>
                </a:cubicBezTo>
                <a:cubicBezTo>
                  <a:pt x="594" y="0"/>
                  <a:pt x="594" y="0"/>
                  <a:pt x="594" y="0"/>
                </a:cubicBezTo>
                <a:lnTo>
                  <a:pt x="0" y="0"/>
                </a:lnTo>
                <a:close/>
                <a:moveTo>
                  <a:pt x="486" y="644"/>
                </a:moveTo>
                <a:cubicBezTo>
                  <a:pt x="108" y="644"/>
                  <a:pt x="108" y="644"/>
                  <a:pt x="108" y="644"/>
                </a:cubicBezTo>
                <a:cubicBezTo>
                  <a:pt x="108" y="108"/>
                  <a:pt x="108" y="108"/>
                  <a:pt x="108" y="108"/>
                </a:cubicBezTo>
                <a:cubicBezTo>
                  <a:pt x="486" y="108"/>
                  <a:pt x="486" y="108"/>
                  <a:pt x="486" y="108"/>
                </a:cubicBezTo>
                <a:lnTo>
                  <a:pt x="486" y="644"/>
                </a:lnTo>
                <a:close/>
                <a:moveTo>
                  <a:pt x="242" y="281"/>
                </a:moveTo>
                <a:cubicBezTo>
                  <a:pt x="242" y="251"/>
                  <a:pt x="266" y="227"/>
                  <a:pt x="296" y="227"/>
                </a:cubicBezTo>
                <a:cubicBezTo>
                  <a:pt x="326" y="227"/>
                  <a:pt x="350" y="251"/>
                  <a:pt x="350" y="281"/>
                </a:cubicBezTo>
                <a:cubicBezTo>
                  <a:pt x="350" y="311"/>
                  <a:pt x="326" y="335"/>
                  <a:pt x="296" y="335"/>
                </a:cubicBezTo>
                <a:cubicBezTo>
                  <a:pt x="266" y="335"/>
                  <a:pt x="242" y="311"/>
                  <a:pt x="242" y="281"/>
                </a:cubicBezTo>
                <a:close/>
                <a:moveTo>
                  <a:pt x="242" y="471"/>
                </a:moveTo>
                <a:cubicBezTo>
                  <a:pt x="242" y="441"/>
                  <a:pt x="266" y="417"/>
                  <a:pt x="296" y="417"/>
                </a:cubicBezTo>
                <a:cubicBezTo>
                  <a:pt x="326" y="417"/>
                  <a:pt x="350" y="441"/>
                  <a:pt x="350" y="471"/>
                </a:cubicBezTo>
                <a:cubicBezTo>
                  <a:pt x="350" y="501"/>
                  <a:pt x="326" y="525"/>
                  <a:pt x="296" y="525"/>
                </a:cubicBezTo>
                <a:cubicBezTo>
                  <a:pt x="266" y="525"/>
                  <a:pt x="242" y="501"/>
                  <a:pt x="242" y="471"/>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99" name="Freeform 177">
            <a:extLst>
              <a:ext uri="{FF2B5EF4-FFF2-40B4-BE49-F238E27FC236}">
                <a16:creationId xmlns:a16="http://schemas.microsoft.com/office/drawing/2014/main" id="{27690416-32D0-4320-9310-E1CD9F49D21E}"/>
              </a:ext>
            </a:extLst>
          </p:cNvPr>
          <p:cNvSpPr>
            <a:spLocks noChangeAspect="1" noEditPoints="1"/>
          </p:cNvSpPr>
          <p:nvPr/>
        </p:nvSpPr>
        <p:spPr bwMode="auto">
          <a:xfrm>
            <a:off x="4413101" y="1834469"/>
            <a:ext cx="466873" cy="590400"/>
          </a:xfrm>
          <a:custGeom>
            <a:avLst/>
            <a:gdLst>
              <a:gd name="T0" fmla="*/ 595 w 595"/>
              <a:gd name="T1" fmla="*/ 188 h 753"/>
              <a:gd name="T2" fmla="*/ 595 w 595"/>
              <a:gd name="T3" fmla="*/ 565 h 753"/>
              <a:gd name="T4" fmla="*/ 487 w 595"/>
              <a:gd name="T5" fmla="*/ 565 h 753"/>
              <a:gd name="T6" fmla="*/ 487 w 595"/>
              <a:gd name="T7" fmla="*/ 248 h 753"/>
              <a:gd name="T8" fmla="*/ 297 w 595"/>
              <a:gd name="T9" fmla="*/ 128 h 753"/>
              <a:gd name="T10" fmla="*/ 108 w 595"/>
              <a:gd name="T11" fmla="*/ 248 h 753"/>
              <a:gd name="T12" fmla="*/ 108 w 595"/>
              <a:gd name="T13" fmla="*/ 645 h 753"/>
              <a:gd name="T14" fmla="*/ 408 w 595"/>
              <a:gd name="T15" fmla="*/ 645 h 753"/>
              <a:gd name="T16" fmla="*/ 408 w 595"/>
              <a:gd name="T17" fmla="*/ 753 h 753"/>
              <a:gd name="T18" fmla="*/ 0 w 595"/>
              <a:gd name="T19" fmla="*/ 753 h 753"/>
              <a:gd name="T20" fmla="*/ 0 w 595"/>
              <a:gd name="T21" fmla="*/ 188 h 753"/>
              <a:gd name="T22" fmla="*/ 297 w 595"/>
              <a:gd name="T23" fmla="*/ 0 h 753"/>
              <a:gd name="T24" fmla="*/ 595 w 595"/>
              <a:gd name="T25" fmla="*/ 188 h 753"/>
              <a:gd name="T26" fmla="*/ 541 w 595"/>
              <a:gd name="T27" fmla="*/ 644 h 753"/>
              <a:gd name="T28" fmla="*/ 487 w 595"/>
              <a:gd name="T29" fmla="*/ 698 h 753"/>
              <a:gd name="T30" fmla="*/ 541 w 595"/>
              <a:gd name="T31" fmla="*/ 752 h 753"/>
              <a:gd name="T32" fmla="*/ 595 w 595"/>
              <a:gd name="T33" fmla="*/ 698 h 753"/>
              <a:gd name="T34" fmla="*/ 541 w 595"/>
              <a:gd name="T35" fmla="*/ 644 h 7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95" h="753">
                <a:moveTo>
                  <a:pt x="595" y="188"/>
                </a:moveTo>
                <a:cubicBezTo>
                  <a:pt x="595" y="565"/>
                  <a:pt x="595" y="565"/>
                  <a:pt x="595" y="565"/>
                </a:cubicBezTo>
                <a:cubicBezTo>
                  <a:pt x="487" y="565"/>
                  <a:pt x="487" y="565"/>
                  <a:pt x="487" y="565"/>
                </a:cubicBezTo>
                <a:cubicBezTo>
                  <a:pt x="487" y="248"/>
                  <a:pt x="487" y="248"/>
                  <a:pt x="487" y="248"/>
                </a:cubicBezTo>
                <a:cubicBezTo>
                  <a:pt x="297" y="128"/>
                  <a:pt x="297" y="128"/>
                  <a:pt x="297" y="128"/>
                </a:cubicBezTo>
                <a:cubicBezTo>
                  <a:pt x="108" y="248"/>
                  <a:pt x="108" y="248"/>
                  <a:pt x="108" y="248"/>
                </a:cubicBezTo>
                <a:cubicBezTo>
                  <a:pt x="108" y="645"/>
                  <a:pt x="108" y="645"/>
                  <a:pt x="108" y="645"/>
                </a:cubicBezTo>
                <a:cubicBezTo>
                  <a:pt x="408" y="645"/>
                  <a:pt x="408" y="645"/>
                  <a:pt x="408" y="645"/>
                </a:cubicBezTo>
                <a:cubicBezTo>
                  <a:pt x="408" y="753"/>
                  <a:pt x="408" y="753"/>
                  <a:pt x="408" y="753"/>
                </a:cubicBezTo>
                <a:cubicBezTo>
                  <a:pt x="0" y="753"/>
                  <a:pt x="0" y="753"/>
                  <a:pt x="0" y="753"/>
                </a:cubicBezTo>
                <a:cubicBezTo>
                  <a:pt x="0" y="188"/>
                  <a:pt x="0" y="188"/>
                  <a:pt x="0" y="188"/>
                </a:cubicBezTo>
                <a:cubicBezTo>
                  <a:pt x="297" y="0"/>
                  <a:pt x="297" y="0"/>
                  <a:pt x="297" y="0"/>
                </a:cubicBezTo>
                <a:lnTo>
                  <a:pt x="595" y="188"/>
                </a:lnTo>
                <a:close/>
                <a:moveTo>
                  <a:pt x="541" y="644"/>
                </a:moveTo>
                <a:cubicBezTo>
                  <a:pt x="511" y="644"/>
                  <a:pt x="487" y="668"/>
                  <a:pt x="487" y="698"/>
                </a:cubicBezTo>
                <a:cubicBezTo>
                  <a:pt x="487" y="727"/>
                  <a:pt x="511" y="752"/>
                  <a:pt x="541" y="752"/>
                </a:cubicBezTo>
                <a:cubicBezTo>
                  <a:pt x="571" y="752"/>
                  <a:pt x="595" y="727"/>
                  <a:pt x="595" y="698"/>
                </a:cubicBezTo>
                <a:cubicBezTo>
                  <a:pt x="595" y="668"/>
                  <a:pt x="571" y="644"/>
                  <a:pt x="541" y="644"/>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100" name="Freeform 178">
            <a:extLst>
              <a:ext uri="{FF2B5EF4-FFF2-40B4-BE49-F238E27FC236}">
                <a16:creationId xmlns:a16="http://schemas.microsoft.com/office/drawing/2014/main" id="{D4AAC3FB-BBA5-4584-9FF6-0B3A1835EECA}"/>
              </a:ext>
            </a:extLst>
          </p:cNvPr>
          <p:cNvSpPr>
            <a:spLocks noChangeAspect="1" noEditPoints="1"/>
          </p:cNvSpPr>
          <p:nvPr/>
        </p:nvSpPr>
        <p:spPr bwMode="auto">
          <a:xfrm>
            <a:off x="1494055" y="1834469"/>
            <a:ext cx="590400" cy="590400"/>
          </a:xfrm>
          <a:custGeom>
            <a:avLst/>
            <a:gdLst>
              <a:gd name="T0" fmla="*/ 643 w 751"/>
              <a:gd name="T1" fmla="*/ 376 h 752"/>
              <a:gd name="T2" fmla="*/ 643 w 751"/>
              <a:gd name="T3" fmla="*/ 108 h 752"/>
              <a:gd name="T4" fmla="*/ 108 w 751"/>
              <a:gd name="T5" fmla="*/ 108 h 752"/>
              <a:gd name="T6" fmla="*/ 108 w 751"/>
              <a:gd name="T7" fmla="*/ 454 h 752"/>
              <a:gd name="T8" fmla="*/ 564 w 751"/>
              <a:gd name="T9" fmla="*/ 454 h 752"/>
              <a:gd name="T10" fmla="*/ 564 w 751"/>
              <a:gd name="T11" fmla="*/ 562 h 752"/>
              <a:gd name="T12" fmla="*/ 0 w 751"/>
              <a:gd name="T13" fmla="*/ 562 h 752"/>
              <a:gd name="T14" fmla="*/ 0 w 751"/>
              <a:gd name="T15" fmla="*/ 0 h 752"/>
              <a:gd name="T16" fmla="*/ 751 w 751"/>
              <a:gd name="T17" fmla="*/ 0 h 752"/>
              <a:gd name="T18" fmla="*/ 751 w 751"/>
              <a:gd name="T19" fmla="*/ 376 h 752"/>
              <a:gd name="T20" fmla="*/ 643 w 751"/>
              <a:gd name="T21" fmla="*/ 376 h 752"/>
              <a:gd name="T22" fmla="*/ 185 w 751"/>
              <a:gd name="T23" fmla="*/ 752 h 752"/>
              <a:gd name="T24" fmla="*/ 564 w 751"/>
              <a:gd name="T25" fmla="*/ 752 h 752"/>
              <a:gd name="T26" fmla="*/ 564 w 751"/>
              <a:gd name="T27" fmla="*/ 644 h 752"/>
              <a:gd name="T28" fmla="*/ 185 w 751"/>
              <a:gd name="T29" fmla="*/ 644 h 752"/>
              <a:gd name="T30" fmla="*/ 185 w 751"/>
              <a:gd name="T31" fmla="*/ 752 h 752"/>
              <a:gd name="T32" fmla="*/ 697 w 751"/>
              <a:gd name="T33" fmla="*/ 454 h 752"/>
              <a:gd name="T34" fmla="*/ 643 w 751"/>
              <a:gd name="T35" fmla="*/ 508 h 752"/>
              <a:gd name="T36" fmla="*/ 697 w 751"/>
              <a:gd name="T37" fmla="*/ 562 h 752"/>
              <a:gd name="T38" fmla="*/ 751 w 751"/>
              <a:gd name="T39" fmla="*/ 508 h 752"/>
              <a:gd name="T40" fmla="*/ 697 w 751"/>
              <a:gd name="T41" fmla="*/ 454 h 7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51" h="752">
                <a:moveTo>
                  <a:pt x="643" y="376"/>
                </a:moveTo>
                <a:cubicBezTo>
                  <a:pt x="643" y="108"/>
                  <a:pt x="643" y="108"/>
                  <a:pt x="643" y="108"/>
                </a:cubicBezTo>
                <a:cubicBezTo>
                  <a:pt x="108" y="108"/>
                  <a:pt x="108" y="108"/>
                  <a:pt x="108" y="108"/>
                </a:cubicBezTo>
                <a:cubicBezTo>
                  <a:pt x="108" y="454"/>
                  <a:pt x="108" y="454"/>
                  <a:pt x="108" y="454"/>
                </a:cubicBezTo>
                <a:cubicBezTo>
                  <a:pt x="564" y="454"/>
                  <a:pt x="564" y="454"/>
                  <a:pt x="564" y="454"/>
                </a:cubicBezTo>
                <a:cubicBezTo>
                  <a:pt x="564" y="562"/>
                  <a:pt x="564" y="562"/>
                  <a:pt x="564" y="562"/>
                </a:cubicBezTo>
                <a:cubicBezTo>
                  <a:pt x="0" y="562"/>
                  <a:pt x="0" y="562"/>
                  <a:pt x="0" y="562"/>
                </a:cubicBezTo>
                <a:cubicBezTo>
                  <a:pt x="0" y="0"/>
                  <a:pt x="0" y="0"/>
                  <a:pt x="0" y="0"/>
                </a:cubicBezTo>
                <a:cubicBezTo>
                  <a:pt x="751" y="0"/>
                  <a:pt x="751" y="0"/>
                  <a:pt x="751" y="0"/>
                </a:cubicBezTo>
                <a:cubicBezTo>
                  <a:pt x="751" y="376"/>
                  <a:pt x="751" y="376"/>
                  <a:pt x="751" y="376"/>
                </a:cubicBezTo>
                <a:lnTo>
                  <a:pt x="643" y="376"/>
                </a:lnTo>
                <a:close/>
                <a:moveTo>
                  <a:pt x="185" y="752"/>
                </a:moveTo>
                <a:cubicBezTo>
                  <a:pt x="564" y="752"/>
                  <a:pt x="564" y="752"/>
                  <a:pt x="564" y="752"/>
                </a:cubicBezTo>
                <a:cubicBezTo>
                  <a:pt x="564" y="644"/>
                  <a:pt x="564" y="644"/>
                  <a:pt x="564" y="644"/>
                </a:cubicBezTo>
                <a:cubicBezTo>
                  <a:pt x="185" y="644"/>
                  <a:pt x="185" y="644"/>
                  <a:pt x="185" y="644"/>
                </a:cubicBezTo>
                <a:lnTo>
                  <a:pt x="185" y="752"/>
                </a:lnTo>
                <a:close/>
                <a:moveTo>
                  <a:pt x="697" y="454"/>
                </a:moveTo>
                <a:cubicBezTo>
                  <a:pt x="667" y="454"/>
                  <a:pt x="643" y="478"/>
                  <a:pt x="643" y="508"/>
                </a:cubicBezTo>
                <a:cubicBezTo>
                  <a:pt x="643" y="538"/>
                  <a:pt x="667" y="562"/>
                  <a:pt x="697" y="562"/>
                </a:cubicBezTo>
                <a:cubicBezTo>
                  <a:pt x="726" y="562"/>
                  <a:pt x="751" y="538"/>
                  <a:pt x="751" y="508"/>
                </a:cubicBezTo>
                <a:cubicBezTo>
                  <a:pt x="751" y="478"/>
                  <a:pt x="726" y="454"/>
                  <a:pt x="697" y="454"/>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101" name="Freeform 179">
            <a:extLst>
              <a:ext uri="{FF2B5EF4-FFF2-40B4-BE49-F238E27FC236}">
                <a16:creationId xmlns:a16="http://schemas.microsoft.com/office/drawing/2014/main" id="{11FC7E46-0EE4-4060-9F00-2617764B3651}"/>
              </a:ext>
            </a:extLst>
          </p:cNvPr>
          <p:cNvSpPr>
            <a:spLocks noChangeAspect="1" noEditPoints="1"/>
          </p:cNvSpPr>
          <p:nvPr/>
        </p:nvSpPr>
        <p:spPr bwMode="auto">
          <a:xfrm>
            <a:off x="7208619" y="3377469"/>
            <a:ext cx="590400" cy="587482"/>
          </a:xfrm>
          <a:custGeom>
            <a:avLst/>
            <a:gdLst>
              <a:gd name="T0" fmla="*/ 525 w 752"/>
              <a:gd name="T1" fmla="*/ 0 h 749"/>
              <a:gd name="T2" fmla="*/ 299 w 752"/>
              <a:gd name="T3" fmla="*/ 227 h 749"/>
              <a:gd name="T4" fmla="*/ 299 w 752"/>
              <a:gd name="T5" fmla="*/ 238 h 749"/>
              <a:gd name="T6" fmla="*/ 0 w 752"/>
              <a:gd name="T7" fmla="*/ 537 h 749"/>
              <a:gd name="T8" fmla="*/ 0 w 752"/>
              <a:gd name="T9" fmla="*/ 560 h 749"/>
              <a:gd name="T10" fmla="*/ 187 w 752"/>
              <a:gd name="T11" fmla="*/ 749 h 749"/>
              <a:gd name="T12" fmla="*/ 211 w 752"/>
              <a:gd name="T13" fmla="*/ 749 h 749"/>
              <a:gd name="T14" fmla="*/ 283 w 752"/>
              <a:gd name="T15" fmla="*/ 677 h 749"/>
              <a:gd name="T16" fmla="*/ 207 w 752"/>
              <a:gd name="T17" fmla="*/ 600 h 749"/>
              <a:gd name="T18" fmla="*/ 169 w 752"/>
              <a:gd name="T19" fmla="*/ 638 h 749"/>
              <a:gd name="T20" fmla="*/ 111 w 752"/>
              <a:gd name="T21" fmla="*/ 580 h 749"/>
              <a:gd name="T22" fmla="*/ 337 w 752"/>
              <a:gd name="T23" fmla="*/ 353 h 749"/>
              <a:gd name="T24" fmla="*/ 525 w 752"/>
              <a:gd name="T25" fmla="*/ 453 h 749"/>
              <a:gd name="T26" fmla="*/ 752 w 752"/>
              <a:gd name="T27" fmla="*/ 227 h 749"/>
              <a:gd name="T28" fmla="*/ 525 w 752"/>
              <a:gd name="T29" fmla="*/ 0 h 749"/>
              <a:gd name="T30" fmla="*/ 525 w 752"/>
              <a:gd name="T31" fmla="*/ 345 h 749"/>
              <a:gd name="T32" fmla="*/ 407 w 752"/>
              <a:gd name="T33" fmla="*/ 227 h 749"/>
              <a:gd name="T34" fmla="*/ 525 w 752"/>
              <a:gd name="T35" fmla="*/ 108 h 749"/>
              <a:gd name="T36" fmla="*/ 644 w 752"/>
              <a:gd name="T37" fmla="*/ 227 h 749"/>
              <a:gd name="T38" fmla="*/ 525 w 752"/>
              <a:gd name="T39" fmla="*/ 345 h 749"/>
              <a:gd name="T40" fmla="*/ 395 w 752"/>
              <a:gd name="T41" fmla="*/ 541 h 749"/>
              <a:gd name="T42" fmla="*/ 341 w 752"/>
              <a:gd name="T43" fmla="*/ 595 h 749"/>
              <a:gd name="T44" fmla="*/ 287 w 752"/>
              <a:gd name="T45" fmla="*/ 541 h 749"/>
              <a:gd name="T46" fmla="*/ 341 w 752"/>
              <a:gd name="T47" fmla="*/ 487 h 749"/>
              <a:gd name="T48" fmla="*/ 395 w 752"/>
              <a:gd name="T49" fmla="*/ 541 h 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52" h="749">
                <a:moveTo>
                  <a:pt x="525" y="0"/>
                </a:moveTo>
                <a:cubicBezTo>
                  <a:pt x="401" y="0"/>
                  <a:pt x="299" y="102"/>
                  <a:pt x="299" y="227"/>
                </a:cubicBezTo>
                <a:cubicBezTo>
                  <a:pt x="299" y="231"/>
                  <a:pt x="299" y="235"/>
                  <a:pt x="299" y="238"/>
                </a:cubicBezTo>
                <a:cubicBezTo>
                  <a:pt x="0" y="537"/>
                  <a:pt x="0" y="537"/>
                  <a:pt x="0" y="537"/>
                </a:cubicBezTo>
                <a:cubicBezTo>
                  <a:pt x="0" y="560"/>
                  <a:pt x="0" y="560"/>
                  <a:pt x="0" y="560"/>
                </a:cubicBezTo>
                <a:cubicBezTo>
                  <a:pt x="0" y="663"/>
                  <a:pt x="84" y="747"/>
                  <a:pt x="187" y="749"/>
                </a:cubicBezTo>
                <a:cubicBezTo>
                  <a:pt x="211" y="749"/>
                  <a:pt x="211" y="749"/>
                  <a:pt x="211" y="749"/>
                </a:cubicBezTo>
                <a:cubicBezTo>
                  <a:pt x="283" y="677"/>
                  <a:pt x="283" y="677"/>
                  <a:pt x="283" y="677"/>
                </a:cubicBezTo>
                <a:cubicBezTo>
                  <a:pt x="207" y="600"/>
                  <a:pt x="207" y="600"/>
                  <a:pt x="207" y="600"/>
                </a:cubicBezTo>
                <a:cubicBezTo>
                  <a:pt x="169" y="638"/>
                  <a:pt x="169" y="638"/>
                  <a:pt x="169" y="638"/>
                </a:cubicBezTo>
                <a:cubicBezTo>
                  <a:pt x="141" y="631"/>
                  <a:pt x="118" y="608"/>
                  <a:pt x="111" y="580"/>
                </a:cubicBezTo>
                <a:cubicBezTo>
                  <a:pt x="337" y="353"/>
                  <a:pt x="337" y="353"/>
                  <a:pt x="337" y="353"/>
                </a:cubicBezTo>
                <a:cubicBezTo>
                  <a:pt x="378" y="413"/>
                  <a:pt x="447" y="453"/>
                  <a:pt x="525" y="453"/>
                </a:cubicBezTo>
                <a:cubicBezTo>
                  <a:pt x="650" y="453"/>
                  <a:pt x="752" y="352"/>
                  <a:pt x="752" y="227"/>
                </a:cubicBezTo>
                <a:cubicBezTo>
                  <a:pt x="752" y="102"/>
                  <a:pt x="650" y="0"/>
                  <a:pt x="525" y="0"/>
                </a:cubicBezTo>
                <a:close/>
                <a:moveTo>
                  <a:pt x="525" y="345"/>
                </a:moveTo>
                <a:cubicBezTo>
                  <a:pt x="460" y="345"/>
                  <a:pt x="407" y="292"/>
                  <a:pt x="407" y="227"/>
                </a:cubicBezTo>
                <a:cubicBezTo>
                  <a:pt x="407" y="161"/>
                  <a:pt x="460" y="108"/>
                  <a:pt x="525" y="108"/>
                </a:cubicBezTo>
                <a:cubicBezTo>
                  <a:pt x="591" y="108"/>
                  <a:pt x="644" y="161"/>
                  <a:pt x="644" y="227"/>
                </a:cubicBezTo>
                <a:cubicBezTo>
                  <a:pt x="644" y="292"/>
                  <a:pt x="591" y="345"/>
                  <a:pt x="525" y="345"/>
                </a:cubicBezTo>
                <a:close/>
                <a:moveTo>
                  <a:pt x="395" y="541"/>
                </a:moveTo>
                <a:cubicBezTo>
                  <a:pt x="395" y="571"/>
                  <a:pt x="371" y="595"/>
                  <a:pt x="341" y="595"/>
                </a:cubicBezTo>
                <a:cubicBezTo>
                  <a:pt x="311" y="595"/>
                  <a:pt x="287" y="571"/>
                  <a:pt x="287" y="541"/>
                </a:cubicBezTo>
                <a:cubicBezTo>
                  <a:pt x="287" y="511"/>
                  <a:pt x="311" y="487"/>
                  <a:pt x="341" y="487"/>
                </a:cubicBezTo>
                <a:cubicBezTo>
                  <a:pt x="371" y="487"/>
                  <a:pt x="395" y="511"/>
                  <a:pt x="395" y="541"/>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102" name="Freeform 180">
            <a:extLst>
              <a:ext uri="{FF2B5EF4-FFF2-40B4-BE49-F238E27FC236}">
                <a16:creationId xmlns:a16="http://schemas.microsoft.com/office/drawing/2014/main" id="{0E9617E9-CC1A-44D8-96E1-F9D27BF4A5DE}"/>
              </a:ext>
            </a:extLst>
          </p:cNvPr>
          <p:cNvSpPr>
            <a:spLocks noChangeAspect="1" noEditPoints="1"/>
          </p:cNvSpPr>
          <p:nvPr/>
        </p:nvSpPr>
        <p:spPr bwMode="auto">
          <a:xfrm>
            <a:off x="8638295" y="4943327"/>
            <a:ext cx="590400" cy="538849"/>
          </a:xfrm>
          <a:custGeom>
            <a:avLst/>
            <a:gdLst>
              <a:gd name="T0" fmla="*/ 376 w 752"/>
              <a:gd name="T1" fmla="*/ 412 h 688"/>
              <a:gd name="T2" fmla="*/ 582 w 752"/>
              <a:gd name="T3" fmla="*/ 206 h 688"/>
              <a:gd name="T4" fmla="*/ 376 w 752"/>
              <a:gd name="T5" fmla="*/ 0 h 688"/>
              <a:gd name="T6" fmla="*/ 170 w 752"/>
              <a:gd name="T7" fmla="*/ 206 h 688"/>
              <a:gd name="T8" fmla="*/ 376 w 752"/>
              <a:gd name="T9" fmla="*/ 412 h 688"/>
              <a:gd name="T10" fmla="*/ 376 w 752"/>
              <a:gd name="T11" fmla="*/ 108 h 688"/>
              <a:gd name="T12" fmla="*/ 474 w 752"/>
              <a:gd name="T13" fmla="*/ 206 h 688"/>
              <a:gd name="T14" fmla="*/ 376 w 752"/>
              <a:gd name="T15" fmla="*/ 304 h 688"/>
              <a:gd name="T16" fmla="*/ 278 w 752"/>
              <a:gd name="T17" fmla="*/ 206 h 688"/>
              <a:gd name="T18" fmla="*/ 376 w 752"/>
              <a:gd name="T19" fmla="*/ 108 h 688"/>
              <a:gd name="T20" fmla="*/ 752 w 752"/>
              <a:gd name="T21" fmla="*/ 688 h 688"/>
              <a:gd name="T22" fmla="*/ 644 w 752"/>
              <a:gd name="T23" fmla="*/ 688 h 688"/>
              <a:gd name="T24" fmla="*/ 559 w 752"/>
              <a:gd name="T25" fmla="*/ 603 h 688"/>
              <a:gd name="T26" fmla="*/ 193 w 752"/>
              <a:gd name="T27" fmla="*/ 603 h 688"/>
              <a:gd name="T28" fmla="*/ 110 w 752"/>
              <a:gd name="T29" fmla="*/ 671 h 688"/>
              <a:gd name="T30" fmla="*/ 108 w 752"/>
              <a:gd name="T31" fmla="*/ 688 h 688"/>
              <a:gd name="T32" fmla="*/ 0 w 752"/>
              <a:gd name="T33" fmla="*/ 688 h 688"/>
              <a:gd name="T34" fmla="*/ 4 w 752"/>
              <a:gd name="T35" fmla="*/ 649 h 688"/>
              <a:gd name="T36" fmla="*/ 193 w 752"/>
              <a:gd name="T37" fmla="*/ 495 h 688"/>
              <a:gd name="T38" fmla="*/ 559 w 752"/>
              <a:gd name="T39" fmla="*/ 495 h 688"/>
              <a:gd name="T40" fmla="*/ 752 w 752"/>
              <a:gd name="T41" fmla="*/ 688 h 6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52" h="688">
                <a:moveTo>
                  <a:pt x="376" y="412"/>
                </a:moveTo>
                <a:cubicBezTo>
                  <a:pt x="489" y="412"/>
                  <a:pt x="582" y="319"/>
                  <a:pt x="582" y="206"/>
                </a:cubicBezTo>
                <a:cubicBezTo>
                  <a:pt x="582" y="93"/>
                  <a:pt x="489" y="0"/>
                  <a:pt x="376" y="0"/>
                </a:cubicBezTo>
                <a:cubicBezTo>
                  <a:pt x="263" y="0"/>
                  <a:pt x="170" y="93"/>
                  <a:pt x="170" y="206"/>
                </a:cubicBezTo>
                <a:cubicBezTo>
                  <a:pt x="170" y="319"/>
                  <a:pt x="263" y="412"/>
                  <a:pt x="376" y="412"/>
                </a:cubicBezTo>
                <a:close/>
                <a:moveTo>
                  <a:pt x="376" y="108"/>
                </a:moveTo>
                <a:cubicBezTo>
                  <a:pt x="430" y="108"/>
                  <a:pt x="474" y="152"/>
                  <a:pt x="474" y="206"/>
                </a:cubicBezTo>
                <a:cubicBezTo>
                  <a:pt x="474" y="260"/>
                  <a:pt x="430" y="304"/>
                  <a:pt x="376" y="304"/>
                </a:cubicBezTo>
                <a:cubicBezTo>
                  <a:pt x="322" y="304"/>
                  <a:pt x="278" y="260"/>
                  <a:pt x="278" y="206"/>
                </a:cubicBezTo>
                <a:cubicBezTo>
                  <a:pt x="278" y="152"/>
                  <a:pt x="322" y="108"/>
                  <a:pt x="376" y="108"/>
                </a:cubicBezTo>
                <a:close/>
                <a:moveTo>
                  <a:pt x="752" y="688"/>
                </a:moveTo>
                <a:cubicBezTo>
                  <a:pt x="644" y="688"/>
                  <a:pt x="644" y="688"/>
                  <a:pt x="644" y="688"/>
                </a:cubicBezTo>
                <a:cubicBezTo>
                  <a:pt x="644" y="641"/>
                  <a:pt x="606" y="603"/>
                  <a:pt x="559" y="603"/>
                </a:cubicBezTo>
                <a:cubicBezTo>
                  <a:pt x="193" y="603"/>
                  <a:pt x="193" y="603"/>
                  <a:pt x="193" y="603"/>
                </a:cubicBezTo>
                <a:cubicBezTo>
                  <a:pt x="153" y="603"/>
                  <a:pt x="118" y="632"/>
                  <a:pt x="110" y="671"/>
                </a:cubicBezTo>
                <a:cubicBezTo>
                  <a:pt x="109" y="676"/>
                  <a:pt x="108" y="682"/>
                  <a:pt x="108" y="688"/>
                </a:cubicBezTo>
                <a:cubicBezTo>
                  <a:pt x="0" y="688"/>
                  <a:pt x="0" y="688"/>
                  <a:pt x="0" y="688"/>
                </a:cubicBezTo>
                <a:cubicBezTo>
                  <a:pt x="0" y="675"/>
                  <a:pt x="1" y="662"/>
                  <a:pt x="4" y="649"/>
                </a:cubicBezTo>
                <a:cubicBezTo>
                  <a:pt x="22" y="560"/>
                  <a:pt x="102" y="495"/>
                  <a:pt x="193" y="495"/>
                </a:cubicBezTo>
                <a:cubicBezTo>
                  <a:pt x="559" y="495"/>
                  <a:pt x="559" y="495"/>
                  <a:pt x="559" y="495"/>
                </a:cubicBezTo>
                <a:cubicBezTo>
                  <a:pt x="665" y="495"/>
                  <a:pt x="752" y="582"/>
                  <a:pt x="752" y="688"/>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103" name="Freeform 181">
            <a:extLst>
              <a:ext uri="{FF2B5EF4-FFF2-40B4-BE49-F238E27FC236}">
                <a16:creationId xmlns:a16="http://schemas.microsoft.com/office/drawing/2014/main" id="{9E52470D-9029-4F8B-81E5-2E10AEDF491F}"/>
              </a:ext>
            </a:extLst>
          </p:cNvPr>
          <p:cNvSpPr>
            <a:spLocks noChangeAspect="1" noEditPoints="1"/>
          </p:cNvSpPr>
          <p:nvPr/>
        </p:nvSpPr>
        <p:spPr bwMode="auto">
          <a:xfrm>
            <a:off x="10070065" y="4917551"/>
            <a:ext cx="585608" cy="590400"/>
          </a:xfrm>
          <a:custGeom>
            <a:avLst/>
            <a:gdLst>
              <a:gd name="T0" fmla="*/ 108 w 757"/>
              <a:gd name="T1" fmla="*/ 710 h 764"/>
              <a:gd name="T2" fmla="*/ 54 w 757"/>
              <a:gd name="T3" fmla="*/ 764 h 764"/>
              <a:gd name="T4" fmla="*/ 0 w 757"/>
              <a:gd name="T5" fmla="*/ 710 h 764"/>
              <a:gd name="T6" fmla="*/ 54 w 757"/>
              <a:gd name="T7" fmla="*/ 656 h 764"/>
              <a:gd name="T8" fmla="*/ 108 w 757"/>
              <a:gd name="T9" fmla="*/ 710 h 764"/>
              <a:gd name="T10" fmla="*/ 724 w 757"/>
              <a:gd name="T11" fmla="*/ 242 h 764"/>
              <a:gd name="T12" fmla="*/ 715 w 757"/>
              <a:gd name="T13" fmla="*/ 254 h 764"/>
              <a:gd name="T14" fmla="*/ 291 w 757"/>
              <a:gd name="T15" fmla="*/ 678 h 764"/>
              <a:gd name="T16" fmla="*/ 271 w 757"/>
              <a:gd name="T17" fmla="*/ 690 h 764"/>
              <a:gd name="T18" fmla="*/ 202 w 757"/>
              <a:gd name="T19" fmla="*/ 716 h 764"/>
              <a:gd name="T20" fmla="*/ 165 w 757"/>
              <a:gd name="T21" fmla="*/ 614 h 764"/>
              <a:gd name="T22" fmla="*/ 223 w 757"/>
              <a:gd name="T23" fmla="*/ 593 h 764"/>
              <a:gd name="T24" fmla="*/ 517 w 757"/>
              <a:gd name="T25" fmla="*/ 299 h 764"/>
              <a:gd name="T26" fmla="*/ 458 w 757"/>
              <a:gd name="T27" fmla="*/ 240 h 764"/>
              <a:gd name="T28" fmla="*/ 166 w 757"/>
              <a:gd name="T29" fmla="*/ 533 h 764"/>
              <a:gd name="T30" fmla="*/ 147 w 757"/>
              <a:gd name="T31" fmla="*/ 595 h 764"/>
              <a:gd name="T32" fmla="*/ 44 w 757"/>
              <a:gd name="T33" fmla="*/ 564 h 764"/>
              <a:gd name="T34" fmla="*/ 66 w 757"/>
              <a:gd name="T35" fmla="*/ 489 h 764"/>
              <a:gd name="T36" fmla="*/ 80 w 757"/>
              <a:gd name="T37" fmla="*/ 466 h 764"/>
              <a:gd name="T38" fmla="*/ 503 w 757"/>
              <a:gd name="T39" fmla="*/ 43 h 764"/>
              <a:gd name="T40" fmla="*/ 517 w 757"/>
              <a:gd name="T41" fmla="*/ 33 h 764"/>
              <a:gd name="T42" fmla="*/ 520 w 757"/>
              <a:gd name="T43" fmla="*/ 31 h 764"/>
              <a:gd name="T44" fmla="*/ 700 w 757"/>
              <a:gd name="T45" fmla="*/ 61 h 764"/>
              <a:gd name="T46" fmla="*/ 724 w 757"/>
              <a:gd name="T47" fmla="*/ 242 h 764"/>
              <a:gd name="T48" fmla="*/ 622 w 757"/>
              <a:gd name="T49" fmla="*/ 136 h 764"/>
              <a:gd name="T50" fmla="*/ 573 w 757"/>
              <a:gd name="T51" fmla="*/ 125 h 764"/>
              <a:gd name="T52" fmla="*/ 535 w 757"/>
              <a:gd name="T53" fmla="*/ 164 h 764"/>
              <a:gd name="T54" fmla="*/ 593 w 757"/>
              <a:gd name="T55" fmla="*/ 223 h 764"/>
              <a:gd name="T56" fmla="*/ 632 w 757"/>
              <a:gd name="T57" fmla="*/ 184 h 764"/>
              <a:gd name="T58" fmla="*/ 622 w 757"/>
              <a:gd name="T59" fmla="*/ 136 h 7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57" h="764">
                <a:moveTo>
                  <a:pt x="108" y="710"/>
                </a:moveTo>
                <a:cubicBezTo>
                  <a:pt x="108" y="740"/>
                  <a:pt x="84" y="764"/>
                  <a:pt x="54" y="764"/>
                </a:cubicBezTo>
                <a:cubicBezTo>
                  <a:pt x="24" y="764"/>
                  <a:pt x="0" y="740"/>
                  <a:pt x="0" y="710"/>
                </a:cubicBezTo>
                <a:cubicBezTo>
                  <a:pt x="0" y="680"/>
                  <a:pt x="24" y="656"/>
                  <a:pt x="54" y="656"/>
                </a:cubicBezTo>
                <a:cubicBezTo>
                  <a:pt x="84" y="656"/>
                  <a:pt x="108" y="680"/>
                  <a:pt x="108" y="710"/>
                </a:cubicBezTo>
                <a:close/>
                <a:moveTo>
                  <a:pt x="724" y="242"/>
                </a:moveTo>
                <a:cubicBezTo>
                  <a:pt x="721" y="246"/>
                  <a:pt x="718" y="250"/>
                  <a:pt x="715" y="254"/>
                </a:cubicBezTo>
                <a:cubicBezTo>
                  <a:pt x="291" y="678"/>
                  <a:pt x="291" y="678"/>
                  <a:pt x="291" y="678"/>
                </a:cubicBezTo>
                <a:cubicBezTo>
                  <a:pt x="285" y="683"/>
                  <a:pt x="279" y="688"/>
                  <a:pt x="271" y="690"/>
                </a:cubicBezTo>
                <a:cubicBezTo>
                  <a:pt x="202" y="716"/>
                  <a:pt x="202" y="716"/>
                  <a:pt x="202" y="716"/>
                </a:cubicBezTo>
                <a:cubicBezTo>
                  <a:pt x="165" y="614"/>
                  <a:pt x="165" y="614"/>
                  <a:pt x="165" y="614"/>
                </a:cubicBezTo>
                <a:cubicBezTo>
                  <a:pt x="223" y="593"/>
                  <a:pt x="223" y="593"/>
                  <a:pt x="223" y="593"/>
                </a:cubicBezTo>
                <a:cubicBezTo>
                  <a:pt x="517" y="299"/>
                  <a:pt x="517" y="299"/>
                  <a:pt x="517" y="299"/>
                </a:cubicBezTo>
                <a:cubicBezTo>
                  <a:pt x="458" y="240"/>
                  <a:pt x="458" y="240"/>
                  <a:pt x="458" y="240"/>
                </a:cubicBezTo>
                <a:cubicBezTo>
                  <a:pt x="166" y="533"/>
                  <a:pt x="166" y="533"/>
                  <a:pt x="166" y="533"/>
                </a:cubicBezTo>
                <a:cubicBezTo>
                  <a:pt x="147" y="595"/>
                  <a:pt x="147" y="595"/>
                  <a:pt x="147" y="595"/>
                </a:cubicBezTo>
                <a:cubicBezTo>
                  <a:pt x="44" y="564"/>
                  <a:pt x="44" y="564"/>
                  <a:pt x="44" y="564"/>
                </a:cubicBezTo>
                <a:cubicBezTo>
                  <a:pt x="66" y="489"/>
                  <a:pt x="66" y="489"/>
                  <a:pt x="66" y="489"/>
                </a:cubicBezTo>
                <a:cubicBezTo>
                  <a:pt x="69" y="480"/>
                  <a:pt x="73" y="473"/>
                  <a:pt x="80" y="466"/>
                </a:cubicBezTo>
                <a:cubicBezTo>
                  <a:pt x="503" y="43"/>
                  <a:pt x="503" y="43"/>
                  <a:pt x="503" y="43"/>
                </a:cubicBezTo>
                <a:cubicBezTo>
                  <a:pt x="507" y="39"/>
                  <a:pt x="512" y="35"/>
                  <a:pt x="517" y="33"/>
                </a:cubicBezTo>
                <a:cubicBezTo>
                  <a:pt x="520" y="31"/>
                  <a:pt x="520" y="31"/>
                  <a:pt x="520" y="31"/>
                </a:cubicBezTo>
                <a:cubicBezTo>
                  <a:pt x="582" y="0"/>
                  <a:pt x="652" y="12"/>
                  <a:pt x="700" y="61"/>
                </a:cubicBezTo>
                <a:cubicBezTo>
                  <a:pt x="748" y="111"/>
                  <a:pt x="757" y="182"/>
                  <a:pt x="724" y="242"/>
                </a:cubicBezTo>
                <a:close/>
                <a:moveTo>
                  <a:pt x="622" y="136"/>
                </a:moveTo>
                <a:cubicBezTo>
                  <a:pt x="617" y="131"/>
                  <a:pt x="599" y="115"/>
                  <a:pt x="573" y="125"/>
                </a:cubicBezTo>
                <a:cubicBezTo>
                  <a:pt x="535" y="164"/>
                  <a:pt x="535" y="164"/>
                  <a:pt x="535" y="164"/>
                </a:cubicBezTo>
                <a:cubicBezTo>
                  <a:pt x="593" y="223"/>
                  <a:pt x="593" y="223"/>
                  <a:pt x="593" y="223"/>
                </a:cubicBezTo>
                <a:cubicBezTo>
                  <a:pt x="632" y="184"/>
                  <a:pt x="632" y="184"/>
                  <a:pt x="632" y="184"/>
                </a:cubicBezTo>
                <a:cubicBezTo>
                  <a:pt x="642" y="160"/>
                  <a:pt x="627" y="141"/>
                  <a:pt x="622" y="136"/>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107" name="Freeform 182">
            <a:extLst>
              <a:ext uri="{FF2B5EF4-FFF2-40B4-BE49-F238E27FC236}">
                <a16:creationId xmlns:a16="http://schemas.microsoft.com/office/drawing/2014/main" id="{56E175A9-127E-4F7F-A997-AD3B8986CFD4}"/>
              </a:ext>
            </a:extLst>
          </p:cNvPr>
          <p:cNvSpPr>
            <a:spLocks noChangeAspect="1" noEditPoints="1"/>
          </p:cNvSpPr>
          <p:nvPr/>
        </p:nvSpPr>
        <p:spPr bwMode="auto">
          <a:xfrm>
            <a:off x="4450382" y="3376010"/>
            <a:ext cx="392311" cy="590400"/>
          </a:xfrm>
          <a:custGeom>
            <a:avLst/>
            <a:gdLst>
              <a:gd name="T0" fmla="*/ 309 w 503"/>
              <a:gd name="T1" fmla="*/ 701 h 757"/>
              <a:gd name="T2" fmla="*/ 252 w 503"/>
              <a:gd name="T3" fmla="*/ 757 h 757"/>
              <a:gd name="T4" fmla="*/ 195 w 503"/>
              <a:gd name="T5" fmla="*/ 701 h 757"/>
              <a:gd name="T6" fmla="*/ 252 w 503"/>
              <a:gd name="T7" fmla="*/ 644 h 757"/>
              <a:gd name="T8" fmla="*/ 309 w 503"/>
              <a:gd name="T9" fmla="*/ 701 h 757"/>
              <a:gd name="T10" fmla="*/ 251 w 503"/>
              <a:gd name="T11" fmla="*/ 0 h 757"/>
              <a:gd name="T12" fmla="*/ 0 w 503"/>
              <a:gd name="T13" fmla="*/ 252 h 757"/>
              <a:gd name="T14" fmla="*/ 24 w 503"/>
              <a:gd name="T15" fmla="*/ 358 h 757"/>
              <a:gd name="T16" fmla="*/ 24 w 503"/>
              <a:gd name="T17" fmla="*/ 359 h 757"/>
              <a:gd name="T18" fmla="*/ 143 w 503"/>
              <a:gd name="T19" fmla="*/ 601 h 757"/>
              <a:gd name="T20" fmla="*/ 240 w 503"/>
              <a:gd name="T21" fmla="*/ 554 h 757"/>
              <a:gd name="T22" fmla="*/ 121 w 503"/>
              <a:gd name="T23" fmla="*/ 312 h 757"/>
              <a:gd name="T24" fmla="*/ 108 w 503"/>
              <a:gd name="T25" fmla="*/ 252 h 757"/>
              <a:gd name="T26" fmla="*/ 251 w 503"/>
              <a:gd name="T27" fmla="*/ 108 h 757"/>
              <a:gd name="T28" fmla="*/ 395 w 503"/>
              <a:gd name="T29" fmla="*/ 252 h 757"/>
              <a:gd name="T30" fmla="*/ 382 w 503"/>
              <a:gd name="T31" fmla="*/ 312 h 757"/>
              <a:gd name="T32" fmla="*/ 264 w 503"/>
              <a:gd name="T33" fmla="*/ 554 h 757"/>
              <a:gd name="T34" fmla="*/ 361 w 503"/>
              <a:gd name="T35" fmla="*/ 601 h 757"/>
              <a:gd name="T36" fmla="*/ 479 w 503"/>
              <a:gd name="T37" fmla="*/ 359 h 757"/>
              <a:gd name="T38" fmla="*/ 479 w 503"/>
              <a:gd name="T39" fmla="*/ 359 h 757"/>
              <a:gd name="T40" fmla="*/ 479 w 503"/>
              <a:gd name="T41" fmla="*/ 358 h 757"/>
              <a:gd name="T42" fmla="*/ 503 w 503"/>
              <a:gd name="T43" fmla="*/ 252 h 757"/>
              <a:gd name="T44" fmla="*/ 251 w 503"/>
              <a:gd name="T45" fmla="*/ 0 h 7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03" h="757">
                <a:moveTo>
                  <a:pt x="309" y="701"/>
                </a:moveTo>
                <a:cubicBezTo>
                  <a:pt x="309" y="732"/>
                  <a:pt x="283" y="757"/>
                  <a:pt x="252" y="757"/>
                </a:cubicBezTo>
                <a:cubicBezTo>
                  <a:pt x="221" y="757"/>
                  <a:pt x="195" y="732"/>
                  <a:pt x="195" y="701"/>
                </a:cubicBezTo>
                <a:cubicBezTo>
                  <a:pt x="195" y="669"/>
                  <a:pt x="221" y="644"/>
                  <a:pt x="252" y="644"/>
                </a:cubicBezTo>
                <a:cubicBezTo>
                  <a:pt x="283" y="644"/>
                  <a:pt x="309" y="669"/>
                  <a:pt x="309" y="701"/>
                </a:cubicBezTo>
                <a:close/>
                <a:moveTo>
                  <a:pt x="251" y="0"/>
                </a:moveTo>
                <a:cubicBezTo>
                  <a:pt x="113" y="0"/>
                  <a:pt x="0" y="113"/>
                  <a:pt x="0" y="252"/>
                </a:cubicBezTo>
                <a:cubicBezTo>
                  <a:pt x="0" y="289"/>
                  <a:pt x="8" y="325"/>
                  <a:pt x="24" y="358"/>
                </a:cubicBezTo>
                <a:cubicBezTo>
                  <a:pt x="24" y="359"/>
                  <a:pt x="24" y="359"/>
                  <a:pt x="24" y="359"/>
                </a:cubicBezTo>
                <a:cubicBezTo>
                  <a:pt x="143" y="601"/>
                  <a:pt x="143" y="601"/>
                  <a:pt x="143" y="601"/>
                </a:cubicBezTo>
                <a:cubicBezTo>
                  <a:pt x="240" y="554"/>
                  <a:pt x="240" y="554"/>
                  <a:pt x="240" y="554"/>
                </a:cubicBezTo>
                <a:cubicBezTo>
                  <a:pt x="121" y="312"/>
                  <a:pt x="121" y="312"/>
                  <a:pt x="121" y="312"/>
                </a:cubicBezTo>
                <a:cubicBezTo>
                  <a:pt x="112" y="293"/>
                  <a:pt x="108" y="273"/>
                  <a:pt x="108" y="252"/>
                </a:cubicBezTo>
                <a:cubicBezTo>
                  <a:pt x="108" y="173"/>
                  <a:pt x="172" y="108"/>
                  <a:pt x="251" y="108"/>
                </a:cubicBezTo>
                <a:cubicBezTo>
                  <a:pt x="330" y="108"/>
                  <a:pt x="395" y="173"/>
                  <a:pt x="395" y="252"/>
                </a:cubicBezTo>
                <a:cubicBezTo>
                  <a:pt x="395" y="273"/>
                  <a:pt x="390" y="293"/>
                  <a:pt x="382" y="312"/>
                </a:cubicBezTo>
                <a:cubicBezTo>
                  <a:pt x="264" y="554"/>
                  <a:pt x="264" y="554"/>
                  <a:pt x="264" y="554"/>
                </a:cubicBezTo>
                <a:cubicBezTo>
                  <a:pt x="361" y="601"/>
                  <a:pt x="361" y="601"/>
                  <a:pt x="361" y="601"/>
                </a:cubicBezTo>
                <a:cubicBezTo>
                  <a:pt x="479" y="359"/>
                  <a:pt x="479" y="359"/>
                  <a:pt x="479" y="359"/>
                </a:cubicBezTo>
                <a:cubicBezTo>
                  <a:pt x="479" y="359"/>
                  <a:pt x="479" y="359"/>
                  <a:pt x="479" y="359"/>
                </a:cubicBezTo>
                <a:cubicBezTo>
                  <a:pt x="479" y="359"/>
                  <a:pt x="479" y="358"/>
                  <a:pt x="479" y="358"/>
                </a:cubicBezTo>
                <a:cubicBezTo>
                  <a:pt x="495" y="325"/>
                  <a:pt x="503" y="289"/>
                  <a:pt x="503" y="252"/>
                </a:cubicBezTo>
                <a:cubicBezTo>
                  <a:pt x="503" y="113"/>
                  <a:pt x="390" y="0"/>
                  <a:pt x="251" y="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111" name="Freeform 183">
            <a:extLst>
              <a:ext uri="{FF2B5EF4-FFF2-40B4-BE49-F238E27FC236}">
                <a16:creationId xmlns:a16="http://schemas.microsoft.com/office/drawing/2014/main" id="{321DDC66-CADD-4D7C-A892-22ACD86DE507}"/>
              </a:ext>
            </a:extLst>
          </p:cNvPr>
          <p:cNvSpPr>
            <a:spLocks noChangeAspect="1" noEditPoints="1"/>
          </p:cNvSpPr>
          <p:nvPr/>
        </p:nvSpPr>
        <p:spPr bwMode="auto">
          <a:xfrm>
            <a:off x="5906493" y="3376010"/>
            <a:ext cx="337371" cy="590400"/>
          </a:xfrm>
          <a:custGeom>
            <a:avLst/>
            <a:gdLst>
              <a:gd name="T0" fmla="*/ 216 w 432"/>
              <a:gd name="T1" fmla="*/ 0 h 755"/>
              <a:gd name="T2" fmla="*/ 0 w 432"/>
              <a:gd name="T3" fmla="*/ 216 h 755"/>
              <a:gd name="T4" fmla="*/ 0 w 432"/>
              <a:gd name="T5" fmla="*/ 223 h 755"/>
              <a:gd name="T6" fmla="*/ 100 w 432"/>
              <a:gd name="T7" fmla="*/ 565 h 755"/>
              <a:gd name="T8" fmla="*/ 332 w 432"/>
              <a:gd name="T9" fmla="*/ 565 h 755"/>
              <a:gd name="T10" fmla="*/ 432 w 432"/>
              <a:gd name="T11" fmla="*/ 223 h 755"/>
              <a:gd name="T12" fmla="*/ 432 w 432"/>
              <a:gd name="T13" fmla="*/ 216 h 755"/>
              <a:gd name="T14" fmla="*/ 216 w 432"/>
              <a:gd name="T15" fmla="*/ 0 h 755"/>
              <a:gd name="T16" fmla="*/ 251 w 432"/>
              <a:gd name="T17" fmla="*/ 457 h 755"/>
              <a:gd name="T18" fmla="*/ 181 w 432"/>
              <a:gd name="T19" fmla="*/ 457 h 755"/>
              <a:gd name="T20" fmla="*/ 108 w 432"/>
              <a:gd name="T21" fmla="*/ 209 h 755"/>
              <a:gd name="T22" fmla="*/ 216 w 432"/>
              <a:gd name="T23" fmla="*/ 108 h 755"/>
              <a:gd name="T24" fmla="*/ 324 w 432"/>
              <a:gd name="T25" fmla="*/ 209 h 755"/>
              <a:gd name="T26" fmla="*/ 251 w 432"/>
              <a:gd name="T27" fmla="*/ 457 h 755"/>
              <a:gd name="T28" fmla="*/ 103 w 432"/>
              <a:gd name="T29" fmla="*/ 647 h 755"/>
              <a:gd name="T30" fmla="*/ 330 w 432"/>
              <a:gd name="T31" fmla="*/ 647 h 755"/>
              <a:gd name="T32" fmla="*/ 330 w 432"/>
              <a:gd name="T33" fmla="*/ 755 h 755"/>
              <a:gd name="T34" fmla="*/ 103 w 432"/>
              <a:gd name="T35" fmla="*/ 755 h 755"/>
              <a:gd name="T36" fmla="*/ 103 w 432"/>
              <a:gd name="T37" fmla="*/ 647 h 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32" h="755">
                <a:moveTo>
                  <a:pt x="216" y="0"/>
                </a:moveTo>
                <a:cubicBezTo>
                  <a:pt x="97" y="0"/>
                  <a:pt x="0" y="97"/>
                  <a:pt x="0" y="216"/>
                </a:cubicBezTo>
                <a:cubicBezTo>
                  <a:pt x="0" y="223"/>
                  <a:pt x="0" y="223"/>
                  <a:pt x="0" y="223"/>
                </a:cubicBezTo>
                <a:cubicBezTo>
                  <a:pt x="100" y="565"/>
                  <a:pt x="100" y="565"/>
                  <a:pt x="100" y="565"/>
                </a:cubicBezTo>
                <a:cubicBezTo>
                  <a:pt x="332" y="565"/>
                  <a:pt x="332" y="565"/>
                  <a:pt x="332" y="565"/>
                </a:cubicBezTo>
                <a:cubicBezTo>
                  <a:pt x="432" y="223"/>
                  <a:pt x="432" y="223"/>
                  <a:pt x="432" y="223"/>
                </a:cubicBezTo>
                <a:cubicBezTo>
                  <a:pt x="432" y="216"/>
                  <a:pt x="432" y="216"/>
                  <a:pt x="432" y="216"/>
                </a:cubicBezTo>
                <a:cubicBezTo>
                  <a:pt x="432" y="97"/>
                  <a:pt x="335" y="0"/>
                  <a:pt x="216" y="0"/>
                </a:cubicBezTo>
                <a:close/>
                <a:moveTo>
                  <a:pt x="251" y="457"/>
                </a:moveTo>
                <a:cubicBezTo>
                  <a:pt x="181" y="457"/>
                  <a:pt x="181" y="457"/>
                  <a:pt x="181" y="457"/>
                </a:cubicBezTo>
                <a:cubicBezTo>
                  <a:pt x="108" y="209"/>
                  <a:pt x="108" y="209"/>
                  <a:pt x="108" y="209"/>
                </a:cubicBezTo>
                <a:cubicBezTo>
                  <a:pt x="112" y="152"/>
                  <a:pt x="159" y="108"/>
                  <a:pt x="216" y="108"/>
                </a:cubicBezTo>
                <a:cubicBezTo>
                  <a:pt x="273" y="108"/>
                  <a:pt x="320" y="152"/>
                  <a:pt x="324" y="209"/>
                </a:cubicBezTo>
                <a:lnTo>
                  <a:pt x="251" y="457"/>
                </a:lnTo>
                <a:close/>
                <a:moveTo>
                  <a:pt x="103" y="647"/>
                </a:moveTo>
                <a:cubicBezTo>
                  <a:pt x="330" y="647"/>
                  <a:pt x="330" y="647"/>
                  <a:pt x="330" y="647"/>
                </a:cubicBezTo>
                <a:cubicBezTo>
                  <a:pt x="330" y="755"/>
                  <a:pt x="330" y="755"/>
                  <a:pt x="330" y="755"/>
                </a:cubicBezTo>
                <a:cubicBezTo>
                  <a:pt x="103" y="755"/>
                  <a:pt x="103" y="755"/>
                  <a:pt x="103" y="755"/>
                </a:cubicBezTo>
                <a:lnTo>
                  <a:pt x="103" y="647"/>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112" name="Freeform 184">
            <a:extLst>
              <a:ext uri="{FF2B5EF4-FFF2-40B4-BE49-F238E27FC236}">
                <a16:creationId xmlns:a16="http://schemas.microsoft.com/office/drawing/2014/main" id="{1D9B9345-EC8F-44F0-ABC8-0D0A1BBA1A83}"/>
              </a:ext>
            </a:extLst>
          </p:cNvPr>
          <p:cNvSpPr>
            <a:spLocks noChangeAspect="1" noEditPoints="1"/>
          </p:cNvSpPr>
          <p:nvPr/>
        </p:nvSpPr>
        <p:spPr bwMode="auto">
          <a:xfrm>
            <a:off x="10065901" y="1834469"/>
            <a:ext cx="590400" cy="590400"/>
          </a:xfrm>
          <a:custGeom>
            <a:avLst/>
            <a:gdLst>
              <a:gd name="T0" fmla="*/ 100 w 610"/>
              <a:gd name="T1" fmla="*/ 360 h 610"/>
              <a:gd name="T2" fmla="*/ 250 w 610"/>
              <a:gd name="T3" fmla="*/ 509 h 610"/>
              <a:gd name="T4" fmla="*/ 505 w 610"/>
              <a:gd name="T5" fmla="*/ 401 h 610"/>
              <a:gd name="T6" fmla="*/ 209 w 610"/>
              <a:gd name="T7" fmla="*/ 106 h 610"/>
              <a:gd name="T8" fmla="*/ 100 w 610"/>
              <a:gd name="T9" fmla="*/ 360 h 610"/>
              <a:gd name="T10" fmla="*/ 352 w 610"/>
              <a:gd name="T11" fmla="*/ 372 h 610"/>
              <a:gd name="T12" fmla="*/ 270 w 610"/>
              <a:gd name="T13" fmla="*/ 406 h 610"/>
              <a:gd name="T14" fmla="*/ 204 w 610"/>
              <a:gd name="T15" fmla="*/ 340 h 610"/>
              <a:gd name="T16" fmla="*/ 238 w 610"/>
              <a:gd name="T17" fmla="*/ 258 h 610"/>
              <a:gd name="T18" fmla="*/ 352 w 610"/>
              <a:gd name="T19" fmla="*/ 372 h 610"/>
              <a:gd name="T20" fmla="*/ 61 w 610"/>
              <a:gd name="T21" fmla="*/ 418 h 610"/>
              <a:gd name="T22" fmla="*/ 191 w 610"/>
              <a:gd name="T23" fmla="*/ 548 h 610"/>
              <a:gd name="T24" fmla="*/ 130 w 610"/>
              <a:gd name="T25" fmla="*/ 610 h 610"/>
              <a:gd name="T26" fmla="*/ 0 w 610"/>
              <a:gd name="T27" fmla="*/ 480 h 610"/>
              <a:gd name="T28" fmla="*/ 61 w 610"/>
              <a:gd name="T29" fmla="*/ 418 h 610"/>
              <a:gd name="T30" fmla="*/ 397 w 610"/>
              <a:gd name="T31" fmla="*/ 109 h 610"/>
              <a:gd name="T32" fmla="*/ 309 w 610"/>
              <a:gd name="T33" fmla="*/ 109 h 610"/>
              <a:gd name="T34" fmla="*/ 309 w 610"/>
              <a:gd name="T35" fmla="*/ 0 h 610"/>
              <a:gd name="T36" fmla="*/ 397 w 610"/>
              <a:gd name="T37" fmla="*/ 0 h 610"/>
              <a:gd name="T38" fmla="*/ 397 w 610"/>
              <a:gd name="T39" fmla="*/ 109 h 610"/>
              <a:gd name="T40" fmla="*/ 481 w 610"/>
              <a:gd name="T41" fmla="*/ 188 h 610"/>
              <a:gd name="T42" fmla="*/ 420 w 610"/>
              <a:gd name="T43" fmla="*/ 126 h 610"/>
              <a:gd name="T44" fmla="*/ 514 w 610"/>
              <a:gd name="T45" fmla="*/ 32 h 610"/>
              <a:gd name="T46" fmla="*/ 576 w 610"/>
              <a:gd name="T47" fmla="*/ 94 h 610"/>
              <a:gd name="T48" fmla="*/ 481 w 610"/>
              <a:gd name="T49" fmla="*/ 188 h 610"/>
              <a:gd name="T50" fmla="*/ 610 w 610"/>
              <a:gd name="T51" fmla="*/ 214 h 610"/>
              <a:gd name="T52" fmla="*/ 610 w 610"/>
              <a:gd name="T53" fmla="*/ 301 h 610"/>
              <a:gd name="T54" fmla="*/ 502 w 610"/>
              <a:gd name="T55" fmla="*/ 301 h 610"/>
              <a:gd name="T56" fmla="*/ 502 w 610"/>
              <a:gd name="T57" fmla="*/ 214 h 610"/>
              <a:gd name="T58" fmla="*/ 610 w 610"/>
              <a:gd name="T59" fmla="*/ 214 h 6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10" h="610">
                <a:moveTo>
                  <a:pt x="100" y="360"/>
                </a:moveTo>
                <a:lnTo>
                  <a:pt x="250" y="509"/>
                </a:lnTo>
                <a:lnTo>
                  <a:pt x="505" y="401"/>
                </a:lnTo>
                <a:lnTo>
                  <a:pt x="209" y="106"/>
                </a:lnTo>
                <a:lnTo>
                  <a:pt x="100" y="360"/>
                </a:lnTo>
                <a:close/>
                <a:moveTo>
                  <a:pt x="352" y="372"/>
                </a:moveTo>
                <a:lnTo>
                  <a:pt x="270" y="406"/>
                </a:lnTo>
                <a:lnTo>
                  <a:pt x="204" y="340"/>
                </a:lnTo>
                <a:lnTo>
                  <a:pt x="238" y="258"/>
                </a:lnTo>
                <a:lnTo>
                  <a:pt x="352" y="372"/>
                </a:lnTo>
                <a:close/>
                <a:moveTo>
                  <a:pt x="61" y="418"/>
                </a:moveTo>
                <a:lnTo>
                  <a:pt x="191" y="548"/>
                </a:lnTo>
                <a:lnTo>
                  <a:pt x="130" y="610"/>
                </a:lnTo>
                <a:lnTo>
                  <a:pt x="0" y="480"/>
                </a:lnTo>
                <a:lnTo>
                  <a:pt x="61" y="418"/>
                </a:lnTo>
                <a:close/>
                <a:moveTo>
                  <a:pt x="397" y="109"/>
                </a:moveTo>
                <a:lnTo>
                  <a:pt x="309" y="109"/>
                </a:lnTo>
                <a:lnTo>
                  <a:pt x="309" y="0"/>
                </a:lnTo>
                <a:lnTo>
                  <a:pt x="397" y="0"/>
                </a:lnTo>
                <a:lnTo>
                  <a:pt x="397" y="109"/>
                </a:lnTo>
                <a:close/>
                <a:moveTo>
                  <a:pt x="481" y="188"/>
                </a:moveTo>
                <a:lnTo>
                  <a:pt x="420" y="126"/>
                </a:lnTo>
                <a:lnTo>
                  <a:pt x="514" y="32"/>
                </a:lnTo>
                <a:lnTo>
                  <a:pt x="576" y="94"/>
                </a:lnTo>
                <a:lnTo>
                  <a:pt x="481" y="188"/>
                </a:lnTo>
                <a:close/>
                <a:moveTo>
                  <a:pt x="610" y="214"/>
                </a:moveTo>
                <a:lnTo>
                  <a:pt x="610" y="301"/>
                </a:lnTo>
                <a:lnTo>
                  <a:pt x="502" y="301"/>
                </a:lnTo>
                <a:lnTo>
                  <a:pt x="502" y="214"/>
                </a:lnTo>
                <a:lnTo>
                  <a:pt x="610" y="214"/>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113" name="Freeform 185">
            <a:extLst>
              <a:ext uri="{FF2B5EF4-FFF2-40B4-BE49-F238E27FC236}">
                <a16:creationId xmlns:a16="http://schemas.microsoft.com/office/drawing/2014/main" id="{9958EBE1-1ACE-43F8-BC93-B76B9078BB05}"/>
              </a:ext>
            </a:extLst>
          </p:cNvPr>
          <p:cNvSpPr>
            <a:spLocks noChangeAspect="1" noEditPoints="1"/>
          </p:cNvSpPr>
          <p:nvPr/>
        </p:nvSpPr>
        <p:spPr bwMode="auto">
          <a:xfrm>
            <a:off x="4350173" y="4934433"/>
            <a:ext cx="590400" cy="556636"/>
          </a:xfrm>
          <a:custGeom>
            <a:avLst/>
            <a:gdLst>
              <a:gd name="T0" fmla="*/ 758 w 758"/>
              <a:gd name="T1" fmla="*/ 0 h 716"/>
              <a:gd name="T2" fmla="*/ 758 w 758"/>
              <a:gd name="T3" fmla="*/ 108 h 716"/>
              <a:gd name="T4" fmla="*/ 690 w 758"/>
              <a:gd name="T5" fmla="*/ 108 h 716"/>
              <a:gd name="T6" fmla="*/ 614 w 758"/>
              <a:gd name="T7" fmla="*/ 526 h 716"/>
              <a:gd name="T8" fmla="*/ 144 w 758"/>
              <a:gd name="T9" fmla="*/ 526 h 716"/>
              <a:gd name="T10" fmla="*/ 68 w 758"/>
              <a:gd name="T11" fmla="*/ 108 h 716"/>
              <a:gd name="T12" fmla="*/ 0 w 758"/>
              <a:gd name="T13" fmla="*/ 108 h 716"/>
              <a:gd name="T14" fmla="*/ 0 w 758"/>
              <a:gd name="T15" fmla="*/ 0 h 716"/>
              <a:gd name="T16" fmla="*/ 159 w 758"/>
              <a:gd name="T17" fmla="*/ 0 h 716"/>
              <a:gd name="T18" fmla="*/ 234 w 758"/>
              <a:gd name="T19" fmla="*/ 418 h 716"/>
              <a:gd name="T20" fmla="*/ 524 w 758"/>
              <a:gd name="T21" fmla="*/ 418 h 716"/>
              <a:gd name="T22" fmla="*/ 600 w 758"/>
              <a:gd name="T23" fmla="*/ 0 h 716"/>
              <a:gd name="T24" fmla="*/ 758 w 758"/>
              <a:gd name="T25" fmla="*/ 0 h 716"/>
              <a:gd name="T26" fmla="*/ 284 w 758"/>
              <a:gd name="T27" fmla="*/ 608 h 716"/>
              <a:gd name="T28" fmla="*/ 230 w 758"/>
              <a:gd name="T29" fmla="*/ 662 h 716"/>
              <a:gd name="T30" fmla="*/ 284 w 758"/>
              <a:gd name="T31" fmla="*/ 716 h 716"/>
              <a:gd name="T32" fmla="*/ 338 w 758"/>
              <a:gd name="T33" fmla="*/ 662 h 716"/>
              <a:gd name="T34" fmla="*/ 284 w 758"/>
              <a:gd name="T35" fmla="*/ 608 h 716"/>
              <a:gd name="T36" fmla="*/ 475 w 758"/>
              <a:gd name="T37" fmla="*/ 608 h 716"/>
              <a:gd name="T38" fmla="*/ 421 w 758"/>
              <a:gd name="T39" fmla="*/ 662 h 716"/>
              <a:gd name="T40" fmla="*/ 475 w 758"/>
              <a:gd name="T41" fmla="*/ 716 h 716"/>
              <a:gd name="T42" fmla="*/ 529 w 758"/>
              <a:gd name="T43" fmla="*/ 662 h 716"/>
              <a:gd name="T44" fmla="*/ 475 w 758"/>
              <a:gd name="T45" fmla="*/ 608 h 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58" h="716">
                <a:moveTo>
                  <a:pt x="758" y="0"/>
                </a:moveTo>
                <a:cubicBezTo>
                  <a:pt x="758" y="108"/>
                  <a:pt x="758" y="108"/>
                  <a:pt x="758" y="108"/>
                </a:cubicBezTo>
                <a:cubicBezTo>
                  <a:pt x="690" y="108"/>
                  <a:pt x="690" y="108"/>
                  <a:pt x="690" y="108"/>
                </a:cubicBezTo>
                <a:cubicBezTo>
                  <a:pt x="614" y="526"/>
                  <a:pt x="614" y="526"/>
                  <a:pt x="614" y="526"/>
                </a:cubicBezTo>
                <a:cubicBezTo>
                  <a:pt x="144" y="526"/>
                  <a:pt x="144" y="526"/>
                  <a:pt x="144" y="526"/>
                </a:cubicBezTo>
                <a:cubicBezTo>
                  <a:pt x="68" y="108"/>
                  <a:pt x="68" y="108"/>
                  <a:pt x="68" y="108"/>
                </a:cubicBezTo>
                <a:cubicBezTo>
                  <a:pt x="0" y="108"/>
                  <a:pt x="0" y="108"/>
                  <a:pt x="0" y="108"/>
                </a:cubicBezTo>
                <a:cubicBezTo>
                  <a:pt x="0" y="0"/>
                  <a:pt x="0" y="0"/>
                  <a:pt x="0" y="0"/>
                </a:cubicBezTo>
                <a:cubicBezTo>
                  <a:pt x="159" y="0"/>
                  <a:pt x="159" y="0"/>
                  <a:pt x="159" y="0"/>
                </a:cubicBezTo>
                <a:cubicBezTo>
                  <a:pt x="234" y="418"/>
                  <a:pt x="234" y="418"/>
                  <a:pt x="234" y="418"/>
                </a:cubicBezTo>
                <a:cubicBezTo>
                  <a:pt x="524" y="418"/>
                  <a:pt x="524" y="418"/>
                  <a:pt x="524" y="418"/>
                </a:cubicBezTo>
                <a:cubicBezTo>
                  <a:pt x="600" y="0"/>
                  <a:pt x="600" y="0"/>
                  <a:pt x="600" y="0"/>
                </a:cubicBezTo>
                <a:lnTo>
                  <a:pt x="758" y="0"/>
                </a:lnTo>
                <a:close/>
                <a:moveTo>
                  <a:pt x="284" y="608"/>
                </a:moveTo>
                <a:cubicBezTo>
                  <a:pt x="254" y="608"/>
                  <a:pt x="230" y="632"/>
                  <a:pt x="230" y="662"/>
                </a:cubicBezTo>
                <a:cubicBezTo>
                  <a:pt x="230" y="691"/>
                  <a:pt x="254" y="716"/>
                  <a:pt x="284" y="716"/>
                </a:cubicBezTo>
                <a:cubicBezTo>
                  <a:pt x="313" y="716"/>
                  <a:pt x="338" y="691"/>
                  <a:pt x="338" y="662"/>
                </a:cubicBezTo>
                <a:cubicBezTo>
                  <a:pt x="338" y="632"/>
                  <a:pt x="313" y="608"/>
                  <a:pt x="284" y="608"/>
                </a:cubicBezTo>
                <a:close/>
                <a:moveTo>
                  <a:pt x="475" y="608"/>
                </a:moveTo>
                <a:cubicBezTo>
                  <a:pt x="445" y="608"/>
                  <a:pt x="421" y="632"/>
                  <a:pt x="421" y="662"/>
                </a:cubicBezTo>
                <a:cubicBezTo>
                  <a:pt x="421" y="691"/>
                  <a:pt x="445" y="716"/>
                  <a:pt x="475" y="716"/>
                </a:cubicBezTo>
                <a:cubicBezTo>
                  <a:pt x="505" y="716"/>
                  <a:pt x="529" y="691"/>
                  <a:pt x="529" y="662"/>
                </a:cubicBezTo>
                <a:cubicBezTo>
                  <a:pt x="529" y="632"/>
                  <a:pt x="505" y="608"/>
                  <a:pt x="475" y="608"/>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115" name="Freeform 187">
            <a:extLst>
              <a:ext uri="{FF2B5EF4-FFF2-40B4-BE49-F238E27FC236}">
                <a16:creationId xmlns:a16="http://schemas.microsoft.com/office/drawing/2014/main" id="{D18A6FFE-F525-4780-86EB-155D71569ECC}"/>
              </a:ext>
            </a:extLst>
          </p:cNvPr>
          <p:cNvSpPr>
            <a:spLocks noChangeAspect="1" noEditPoints="1"/>
          </p:cNvSpPr>
          <p:nvPr/>
        </p:nvSpPr>
        <p:spPr bwMode="auto">
          <a:xfrm>
            <a:off x="2922696" y="3389863"/>
            <a:ext cx="590400" cy="562695"/>
          </a:xfrm>
          <a:custGeom>
            <a:avLst/>
            <a:gdLst>
              <a:gd name="T0" fmla="*/ 756 w 766"/>
              <a:gd name="T1" fmla="*/ 271 h 730"/>
              <a:gd name="T2" fmla="*/ 690 w 766"/>
              <a:gd name="T3" fmla="*/ 215 h 730"/>
              <a:gd name="T4" fmla="*/ 529 w 766"/>
              <a:gd name="T5" fmla="*/ 192 h 730"/>
              <a:gd name="T6" fmla="*/ 457 w 766"/>
              <a:gd name="T7" fmla="*/ 46 h 730"/>
              <a:gd name="T8" fmla="*/ 383 w 766"/>
              <a:gd name="T9" fmla="*/ 0 h 730"/>
              <a:gd name="T10" fmla="*/ 309 w 766"/>
              <a:gd name="T11" fmla="*/ 46 h 730"/>
              <a:gd name="T12" fmla="*/ 237 w 766"/>
              <a:gd name="T13" fmla="*/ 192 h 730"/>
              <a:gd name="T14" fmla="*/ 76 w 766"/>
              <a:gd name="T15" fmla="*/ 215 h 730"/>
              <a:gd name="T16" fmla="*/ 10 w 766"/>
              <a:gd name="T17" fmla="*/ 271 h 730"/>
              <a:gd name="T18" fmla="*/ 31 w 766"/>
              <a:gd name="T19" fmla="*/ 355 h 730"/>
              <a:gd name="T20" fmla="*/ 147 w 766"/>
              <a:gd name="T21" fmla="*/ 469 h 730"/>
              <a:gd name="T22" fmla="*/ 120 w 766"/>
              <a:gd name="T23" fmla="*/ 629 h 730"/>
              <a:gd name="T24" fmla="*/ 153 w 766"/>
              <a:gd name="T25" fmla="*/ 709 h 730"/>
              <a:gd name="T26" fmla="*/ 201 w 766"/>
              <a:gd name="T27" fmla="*/ 725 h 730"/>
              <a:gd name="T28" fmla="*/ 239 w 766"/>
              <a:gd name="T29" fmla="*/ 716 h 730"/>
              <a:gd name="T30" fmla="*/ 383 w 766"/>
              <a:gd name="T31" fmla="*/ 640 h 730"/>
              <a:gd name="T32" fmla="*/ 527 w 766"/>
              <a:gd name="T33" fmla="*/ 716 h 730"/>
              <a:gd name="T34" fmla="*/ 613 w 766"/>
              <a:gd name="T35" fmla="*/ 709 h 730"/>
              <a:gd name="T36" fmla="*/ 646 w 766"/>
              <a:gd name="T37" fmla="*/ 629 h 730"/>
              <a:gd name="T38" fmla="*/ 619 w 766"/>
              <a:gd name="T39" fmla="*/ 469 h 730"/>
              <a:gd name="T40" fmla="*/ 735 w 766"/>
              <a:gd name="T41" fmla="*/ 355 h 730"/>
              <a:gd name="T42" fmla="*/ 756 w 766"/>
              <a:gd name="T43" fmla="*/ 271 h 730"/>
              <a:gd name="T44" fmla="*/ 533 w 766"/>
              <a:gd name="T45" fmla="*/ 401 h 730"/>
              <a:gd name="T46" fmla="*/ 510 w 766"/>
              <a:gd name="T47" fmla="*/ 474 h 730"/>
              <a:gd name="T48" fmla="*/ 531 w 766"/>
              <a:gd name="T49" fmla="*/ 596 h 730"/>
              <a:gd name="T50" fmla="*/ 421 w 766"/>
              <a:gd name="T51" fmla="*/ 538 h 730"/>
              <a:gd name="T52" fmla="*/ 383 w 766"/>
              <a:gd name="T53" fmla="*/ 529 h 730"/>
              <a:gd name="T54" fmla="*/ 345 w 766"/>
              <a:gd name="T55" fmla="*/ 538 h 730"/>
              <a:gd name="T56" fmla="*/ 235 w 766"/>
              <a:gd name="T57" fmla="*/ 596 h 730"/>
              <a:gd name="T58" fmla="*/ 256 w 766"/>
              <a:gd name="T59" fmla="*/ 474 h 730"/>
              <a:gd name="T60" fmla="*/ 233 w 766"/>
              <a:gd name="T61" fmla="*/ 401 h 730"/>
              <a:gd name="T62" fmla="*/ 144 w 766"/>
              <a:gd name="T63" fmla="*/ 315 h 730"/>
              <a:gd name="T64" fmla="*/ 266 w 766"/>
              <a:gd name="T65" fmla="*/ 297 h 730"/>
              <a:gd name="T66" fmla="*/ 328 w 766"/>
              <a:gd name="T67" fmla="*/ 252 h 730"/>
              <a:gd name="T68" fmla="*/ 383 w 766"/>
              <a:gd name="T69" fmla="*/ 141 h 730"/>
              <a:gd name="T70" fmla="*/ 438 w 766"/>
              <a:gd name="T71" fmla="*/ 252 h 730"/>
              <a:gd name="T72" fmla="*/ 500 w 766"/>
              <a:gd name="T73" fmla="*/ 297 h 730"/>
              <a:gd name="T74" fmla="*/ 622 w 766"/>
              <a:gd name="T75" fmla="*/ 315 h 730"/>
              <a:gd name="T76" fmla="*/ 533 w 766"/>
              <a:gd name="T77" fmla="*/ 401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66" h="730">
                <a:moveTo>
                  <a:pt x="756" y="271"/>
                </a:moveTo>
                <a:cubicBezTo>
                  <a:pt x="746" y="241"/>
                  <a:pt x="721" y="220"/>
                  <a:pt x="690" y="215"/>
                </a:cubicBezTo>
                <a:cubicBezTo>
                  <a:pt x="529" y="192"/>
                  <a:pt x="529" y="192"/>
                  <a:pt x="529" y="192"/>
                </a:cubicBezTo>
                <a:cubicBezTo>
                  <a:pt x="457" y="46"/>
                  <a:pt x="457" y="46"/>
                  <a:pt x="457" y="46"/>
                </a:cubicBezTo>
                <a:cubicBezTo>
                  <a:pt x="443" y="18"/>
                  <a:pt x="414" y="0"/>
                  <a:pt x="383" y="0"/>
                </a:cubicBezTo>
                <a:cubicBezTo>
                  <a:pt x="352" y="0"/>
                  <a:pt x="323" y="18"/>
                  <a:pt x="309" y="46"/>
                </a:cubicBezTo>
                <a:cubicBezTo>
                  <a:pt x="237" y="192"/>
                  <a:pt x="237" y="192"/>
                  <a:pt x="237" y="192"/>
                </a:cubicBezTo>
                <a:cubicBezTo>
                  <a:pt x="76" y="215"/>
                  <a:pt x="76" y="215"/>
                  <a:pt x="76" y="215"/>
                </a:cubicBezTo>
                <a:cubicBezTo>
                  <a:pt x="45" y="220"/>
                  <a:pt x="20" y="241"/>
                  <a:pt x="10" y="271"/>
                </a:cubicBezTo>
                <a:cubicBezTo>
                  <a:pt x="0" y="301"/>
                  <a:pt x="8" y="333"/>
                  <a:pt x="31" y="355"/>
                </a:cubicBezTo>
                <a:cubicBezTo>
                  <a:pt x="147" y="469"/>
                  <a:pt x="147" y="469"/>
                  <a:pt x="147" y="469"/>
                </a:cubicBezTo>
                <a:cubicBezTo>
                  <a:pt x="120" y="629"/>
                  <a:pt x="120" y="629"/>
                  <a:pt x="120" y="629"/>
                </a:cubicBezTo>
                <a:cubicBezTo>
                  <a:pt x="115" y="660"/>
                  <a:pt x="127" y="691"/>
                  <a:pt x="153" y="709"/>
                </a:cubicBezTo>
                <a:cubicBezTo>
                  <a:pt x="167" y="720"/>
                  <a:pt x="184" y="725"/>
                  <a:pt x="201" y="725"/>
                </a:cubicBezTo>
                <a:cubicBezTo>
                  <a:pt x="214" y="725"/>
                  <a:pt x="227" y="722"/>
                  <a:pt x="239" y="716"/>
                </a:cubicBezTo>
                <a:cubicBezTo>
                  <a:pt x="383" y="640"/>
                  <a:pt x="383" y="640"/>
                  <a:pt x="383" y="640"/>
                </a:cubicBezTo>
                <a:cubicBezTo>
                  <a:pt x="527" y="716"/>
                  <a:pt x="527" y="716"/>
                  <a:pt x="527" y="716"/>
                </a:cubicBezTo>
                <a:cubicBezTo>
                  <a:pt x="555" y="730"/>
                  <a:pt x="588" y="728"/>
                  <a:pt x="613" y="709"/>
                </a:cubicBezTo>
                <a:cubicBezTo>
                  <a:pt x="639" y="691"/>
                  <a:pt x="651" y="660"/>
                  <a:pt x="646" y="629"/>
                </a:cubicBezTo>
                <a:cubicBezTo>
                  <a:pt x="619" y="469"/>
                  <a:pt x="619" y="469"/>
                  <a:pt x="619" y="469"/>
                </a:cubicBezTo>
                <a:cubicBezTo>
                  <a:pt x="735" y="355"/>
                  <a:pt x="735" y="355"/>
                  <a:pt x="735" y="355"/>
                </a:cubicBezTo>
                <a:cubicBezTo>
                  <a:pt x="758" y="333"/>
                  <a:pt x="766" y="301"/>
                  <a:pt x="756" y="271"/>
                </a:cubicBezTo>
                <a:close/>
                <a:moveTo>
                  <a:pt x="533" y="401"/>
                </a:moveTo>
                <a:cubicBezTo>
                  <a:pt x="514" y="420"/>
                  <a:pt x="505" y="447"/>
                  <a:pt x="510" y="474"/>
                </a:cubicBezTo>
                <a:cubicBezTo>
                  <a:pt x="531" y="596"/>
                  <a:pt x="531" y="596"/>
                  <a:pt x="531" y="596"/>
                </a:cubicBezTo>
                <a:cubicBezTo>
                  <a:pt x="421" y="538"/>
                  <a:pt x="421" y="538"/>
                  <a:pt x="421" y="538"/>
                </a:cubicBezTo>
                <a:cubicBezTo>
                  <a:pt x="409" y="532"/>
                  <a:pt x="396" y="529"/>
                  <a:pt x="383" y="529"/>
                </a:cubicBezTo>
                <a:cubicBezTo>
                  <a:pt x="370" y="529"/>
                  <a:pt x="357" y="532"/>
                  <a:pt x="345" y="538"/>
                </a:cubicBezTo>
                <a:cubicBezTo>
                  <a:pt x="235" y="596"/>
                  <a:pt x="235" y="596"/>
                  <a:pt x="235" y="596"/>
                </a:cubicBezTo>
                <a:cubicBezTo>
                  <a:pt x="256" y="474"/>
                  <a:pt x="256" y="474"/>
                  <a:pt x="256" y="474"/>
                </a:cubicBezTo>
                <a:cubicBezTo>
                  <a:pt x="261" y="447"/>
                  <a:pt x="252" y="420"/>
                  <a:pt x="233" y="401"/>
                </a:cubicBezTo>
                <a:cubicBezTo>
                  <a:pt x="144" y="315"/>
                  <a:pt x="144" y="315"/>
                  <a:pt x="144" y="315"/>
                </a:cubicBezTo>
                <a:cubicBezTo>
                  <a:pt x="266" y="297"/>
                  <a:pt x="266" y="297"/>
                  <a:pt x="266" y="297"/>
                </a:cubicBezTo>
                <a:cubicBezTo>
                  <a:pt x="293" y="293"/>
                  <a:pt x="316" y="276"/>
                  <a:pt x="328" y="252"/>
                </a:cubicBezTo>
                <a:cubicBezTo>
                  <a:pt x="383" y="141"/>
                  <a:pt x="383" y="141"/>
                  <a:pt x="383" y="141"/>
                </a:cubicBezTo>
                <a:cubicBezTo>
                  <a:pt x="438" y="252"/>
                  <a:pt x="438" y="252"/>
                  <a:pt x="438" y="252"/>
                </a:cubicBezTo>
                <a:cubicBezTo>
                  <a:pt x="450" y="276"/>
                  <a:pt x="473" y="293"/>
                  <a:pt x="500" y="297"/>
                </a:cubicBezTo>
                <a:cubicBezTo>
                  <a:pt x="622" y="315"/>
                  <a:pt x="622" y="315"/>
                  <a:pt x="622" y="315"/>
                </a:cubicBezTo>
                <a:lnTo>
                  <a:pt x="533" y="401"/>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129" name="Freeform 188">
            <a:extLst>
              <a:ext uri="{FF2B5EF4-FFF2-40B4-BE49-F238E27FC236}">
                <a16:creationId xmlns:a16="http://schemas.microsoft.com/office/drawing/2014/main" id="{897B88BE-21CA-4339-A5BF-5FB754BC7B19}"/>
              </a:ext>
            </a:extLst>
          </p:cNvPr>
          <p:cNvSpPr>
            <a:spLocks noChangeAspect="1" noEditPoints="1"/>
          </p:cNvSpPr>
          <p:nvPr/>
        </p:nvSpPr>
        <p:spPr bwMode="auto">
          <a:xfrm>
            <a:off x="5779547" y="4917551"/>
            <a:ext cx="590400" cy="590400"/>
          </a:xfrm>
          <a:custGeom>
            <a:avLst/>
            <a:gdLst>
              <a:gd name="T0" fmla="*/ 333 w 758"/>
              <a:gd name="T1" fmla="*/ 537 h 758"/>
              <a:gd name="T2" fmla="*/ 409 w 758"/>
              <a:gd name="T3" fmla="*/ 613 h 758"/>
              <a:gd name="T4" fmla="*/ 280 w 758"/>
              <a:gd name="T5" fmla="*/ 742 h 758"/>
              <a:gd name="T6" fmla="*/ 242 w 758"/>
              <a:gd name="T7" fmla="*/ 758 h 758"/>
              <a:gd name="T8" fmla="*/ 204 w 758"/>
              <a:gd name="T9" fmla="*/ 742 h 758"/>
              <a:gd name="T10" fmla="*/ 16 w 758"/>
              <a:gd name="T11" fmla="*/ 554 h 758"/>
              <a:gd name="T12" fmla="*/ 0 w 758"/>
              <a:gd name="T13" fmla="*/ 516 h 758"/>
              <a:gd name="T14" fmla="*/ 16 w 758"/>
              <a:gd name="T15" fmla="*/ 478 h 758"/>
              <a:gd name="T16" fmla="*/ 294 w 758"/>
              <a:gd name="T17" fmla="*/ 200 h 758"/>
              <a:gd name="T18" fmla="*/ 332 w 758"/>
              <a:gd name="T19" fmla="*/ 185 h 758"/>
              <a:gd name="T20" fmla="*/ 370 w 758"/>
              <a:gd name="T21" fmla="*/ 200 h 758"/>
              <a:gd name="T22" fmla="*/ 503 w 758"/>
              <a:gd name="T23" fmla="*/ 333 h 758"/>
              <a:gd name="T24" fmla="*/ 426 w 758"/>
              <a:gd name="T25" fmla="*/ 409 h 758"/>
              <a:gd name="T26" fmla="*/ 332 w 758"/>
              <a:gd name="T27" fmla="*/ 315 h 758"/>
              <a:gd name="T28" fmla="*/ 131 w 758"/>
              <a:gd name="T29" fmla="*/ 516 h 758"/>
              <a:gd name="T30" fmla="*/ 242 w 758"/>
              <a:gd name="T31" fmla="*/ 628 h 758"/>
              <a:gd name="T32" fmla="*/ 333 w 758"/>
              <a:gd name="T33" fmla="*/ 537 h 758"/>
              <a:gd name="T34" fmla="*/ 742 w 758"/>
              <a:gd name="T35" fmla="*/ 204 h 758"/>
              <a:gd name="T36" fmla="*/ 554 w 758"/>
              <a:gd name="T37" fmla="*/ 16 h 758"/>
              <a:gd name="T38" fmla="*/ 516 w 758"/>
              <a:gd name="T39" fmla="*/ 0 h 758"/>
              <a:gd name="T40" fmla="*/ 478 w 758"/>
              <a:gd name="T41" fmla="*/ 16 h 758"/>
              <a:gd name="T42" fmla="*/ 349 w 758"/>
              <a:gd name="T43" fmla="*/ 145 h 758"/>
              <a:gd name="T44" fmla="*/ 425 w 758"/>
              <a:gd name="T45" fmla="*/ 221 h 758"/>
              <a:gd name="T46" fmla="*/ 516 w 758"/>
              <a:gd name="T47" fmla="*/ 131 h 758"/>
              <a:gd name="T48" fmla="*/ 627 w 758"/>
              <a:gd name="T49" fmla="*/ 242 h 758"/>
              <a:gd name="T50" fmla="*/ 426 w 758"/>
              <a:gd name="T51" fmla="*/ 444 h 758"/>
              <a:gd name="T52" fmla="*/ 332 w 758"/>
              <a:gd name="T53" fmla="*/ 349 h 758"/>
              <a:gd name="T54" fmla="*/ 255 w 758"/>
              <a:gd name="T55" fmla="*/ 425 h 758"/>
              <a:gd name="T56" fmla="*/ 388 w 758"/>
              <a:gd name="T57" fmla="*/ 558 h 758"/>
              <a:gd name="T58" fmla="*/ 426 w 758"/>
              <a:gd name="T59" fmla="*/ 574 h 758"/>
              <a:gd name="T60" fmla="*/ 464 w 758"/>
              <a:gd name="T61" fmla="*/ 558 h 758"/>
              <a:gd name="T62" fmla="*/ 742 w 758"/>
              <a:gd name="T63" fmla="*/ 280 h 758"/>
              <a:gd name="T64" fmla="*/ 758 w 758"/>
              <a:gd name="T65" fmla="*/ 242 h 758"/>
              <a:gd name="T66" fmla="*/ 742 w 758"/>
              <a:gd name="T67" fmla="*/ 204 h 7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58" h="758">
                <a:moveTo>
                  <a:pt x="333" y="537"/>
                </a:moveTo>
                <a:cubicBezTo>
                  <a:pt x="409" y="613"/>
                  <a:pt x="409" y="613"/>
                  <a:pt x="409" y="613"/>
                </a:cubicBezTo>
                <a:cubicBezTo>
                  <a:pt x="280" y="742"/>
                  <a:pt x="280" y="742"/>
                  <a:pt x="280" y="742"/>
                </a:cubicBezTo>
                <a:cubicBezTo>
                  <a:pt x="270" y="752"/>
                  <a:pt x="256" y="758"/>
                  <a:pt x="242" y="758"/>
                </a:cubicBezTo>
                <a:cubicBezTo>
                  <a:pt x="228" y="758"/>
                  <a:pt x="214" y="752"/>
                  <a:pt x="204" y="742"/>
                </a:cubicBezTo>
                <a:cubicBezTo>
                  <a:pt x="16" y="554"/>
                  <a:pt x="16" y="554"/>
                  <a:pt x="16" y="554"/>
                </a:cubicBezTo>
                <a:cubicBezTo>
                  <a:pt x="6" y="544"/>
                  <a:pt x="0" y="530"/>
                  <a:pt x="0" y="516"/>
                </a:cubicBezTo>
                <a:cubicBezTo>
                  <a:pt x="0" y="502"/>
                  <a:pt x="6" y="488"/>
                  <a:pt x="16" y="478"/>
                </a:cubicBezTo>
                <a:cubicBezTo>
                  <a:pt x="294" y="200"/>
                  <a:pt x="294" y="200"/>
                  <a:pt x="294" y="200"/>
                </a:cubicBezTo>
                <a:cubicBezTo>
                  <a:pt x="304" y="190"/>
                  <a:pt x="318" y="185"/>
                  <a:pt x="332" y="185"/>
                </a:cubicBezTo>
                <a:cubicBezTo>
                  <a:pt x="346" y="185"/>
                  <a:pt x="360" y="190"/>
                  <a:pt x="370" y="200"/>
                </a:cubicBezTo>
                <a:cubicBezTo>
                  <a:pt x="503" y="333"/>
                  <a:pt x="503" y="333"/>
                  <a:pt x="503" y="333"/>
                </a:cubicBezTo>
                <a:cubicBezTo>
                  <a:pt x="426" y="409"/>
                  <a:pt x="426" y="409"/>
                  <a:pt x="426" y="409"/>
                </a:cubicBezTo>
                <a:cubicBezTo>
                  <a:pt x="332" y="315"/>
                  <a:pt x="332" y="315"/>
                  <a:pt x="332" y="315"/>
                </a:cubicBezTo>
                <a:cubicBezTo>
                  <a:pt x="131" y="516"/>
                  <a:pt x="131" y="516"/>
                  <a:pt x="131" y="516"/>
                </a:cubicBezTo>
                <a:cubicBezTo>
                  <a:pt x="242" y="628"/>
                  <a:pt x="242" y="628"/>
                  <a:pt x="242" y="628"/>
                </a:cubicBezTo>
                <a:lnTo>
                  <a:pt x="333" y="537"/>
                </a:lnTo>
                <a:close/>
                <a:moveTo>
                  <a:pt x="742" y="204"/>
                </a:moveTo>
                <a:cubicBezTo>
                  <a:pt x="554" y="16"/>
                  <a:pt x="554" y="16"/>
                  <a:pt x="554" y="16"/>
                </a:cubicBezTo>
                <a:cubicBezTo>
                  <a:pt x="544" y="6"/>
                  <a:pt x="530" y="0"/>
                  <a:pt x="516" y="0"/>
                </a:cubicBezTo>
                <a:cubicBezTo>
                  <a:pt x="502" y="0"/>
                  <a:pt x="488" y="6"/>
                  <a:pt x="478" y="16"/>
                </a:cubicBezTo>
                <a:cubicBezTo>
                  <a:pt x="349" y="145"/>
                  <a:pt x="349" y="145"/>
                  <a:pt x="349" y="145"/>
                </a:cubicBezTo>
                <a:cubicBezTo>
                  <a:pt x="425" y="221"/>
                  <a:pt x="425" y="221"/>
                  <a:pt x="425" y="221"/>
                </a:cubicBezTo>
                <a:cubicBezTo>
                  <a:pt x="516" y="131"/>
                  <a:pt x="516" y="131"/>
                  <a:pt x="516" y="131"/>
                </a:cubicBezTo>
                <a:cubicBezTo>
                  <a:pt x="627" y="242"/>
                  <a:pt x="627" y="242"/>
                  <a:pt x="627" y="242"/>
                </a:cubicBezTo>
                <a:cubicBezTo>
                  <a:pt x="426" y="444"/>
                  <a:pt x="426" y="444"/>
                  <a:pt x="426" y="444"/>
                </a:cubicBezTo>
                <a:cubicBezTo>
                  <a:pt x="332" y="349"/>
                  <a:pt x="332" y="349"/>
                  <a:pt x="332" y="349"/>
                </a:cubicBezTo>
                <a:cubicBezTo>
                  <a:pt x="255" y="425"/>
                  <a:pt x="255" y="425"/>
                  <a:pt x="255" y="425"/>
                </a:cubicBezTo>
                <a:cubicBezTo>
                  <a:pt x="388" y="558"/>
                  <a:pt x="388" y="558"/>
                  <a:pt x="388" y="558"/>
                </a:cubicBezTo>
                <a:cubicBezTo>
                  <a:pt x="398" y="569"/>
                  <a:pt x="412" y="574"/>
                  <a:pt x="426" y="574"/>
                </a:cubicBezTo>
                <a:cubicBezTo>
                  <a:pt x="440" y="574"/>
                  <a:pt x="454" y="569"/>
                  <a:pt x="464" y="558"/>
                </a:cubicBezTo>
                <a:cubicBezTo>
                  <a:pt x="742" y="280"/>
                  <a:pt x="742" y="280"/>
                  <a:pt x="742" y="280"/>
                </a:cubicBezTo>
                <a:cubicBezTo>
                  <a:pt x="752" y="270"/>
                  <a:pt x="758" y="257"/>
                  <a:pt x="758" y="242"/>
                </a:cubicBezTo>
                <a:cubicBezTo>
                  <a:pt x="758" y="228"/>
                  <a:pt x="752" y="214"/>
                  <a:pt x="742" y="204"/>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130" name="Freeform 189">
            <a:extLst>
              <a:ext uri="{FF2B5EF4-FFF2-40B4-BE49-F238E27FC236}">
                <a16:creationId xmlns:a16="http://schemas.microsoft.com/office/drawing/2014/main" id="{1143E14C-513F-4EDE-9F61-88C2B496F603}"/>
              </a:ext>
            </a:extLst>
          </p:cNvPr>
          <p:cNvSpPr>
            <a:spLocks noChangeAspect="1" noEditPoints="1"/>
          </p:cNvSpPr>
          <p:nvPr/>
        </p:nvSpPr>
        <p:spPr bwMode="auto">
          <a:xfrm>
            <a:off x="7210844" y="4917551"/>
            <a:ext cx="586554" cy="590400"/>
          </a:xfrm>
          <a:custGeom>
            <a:avLst/>
            <a:gdLst>
              <a:gd name="T0" fmla="*/ 280 w 756"/>
              <a:gd name="T1" fmla="*/ 593 h 761"/>
              <a:gd name="T2" fmla="*/ 356 w 756"/>
              <a:gd name="T3" fmla="*/ 669 h 761"/>
              <a:gd name="T4" fmla="*/ 280 w 756"/>
              <a:gd name="T5" fmla="*/ 745 h 761"/>
              <a:gd name="T6" fmla="*/ 242 w 756"/>
              <a:gd name="T7" fmla="*/ 761 h 761"/>
              <a:gd name="T8" fmla="*/ 204 w 756"/>
              <a:gd name="T9" fmla="*/ 745 h 761"/>
              <a:gd name="T10" fmla="*/ 16 w 756"/>
              <a:gd name="T11" fmla="*/ 557 h 761"/>
              <a:gd name="T12" fmla="*/ 0 w 756"/>
              <a:gd name="T13" fmla="*/ 519 h 761"/>
              <a:gd name="T14" fmla="*/ 16 w 756"/>
              <a:gd name="T15" fmla="*/ 481 h 761"/>
              <a:gd name="T16" fmla="*/ 305 w 756"/>
              <a:gd name="T17" fmla="*/ 192 h 761"/>
              <a:gd name="T18" fmla="*/ 381 w 756"/>
              <a:gd name="T19" fmla="*/ 192 h 761"/>
              <a:gd name="T20" fmla="*/ 478 w 756"/>
              <a:gd name="T21" fmla="*/ 289 h 761"/>
              <a:gd name="T22" fmla="*/ 402 w 756"/>
              <a:gd name="T23" fmla="*/ 365 h 761"/>
              <a:gd name="T24" fmla="*/ 343 w 756"/>
              <a:gd name="T25" fmla="*/ 307 h 761"/>
              <a:gd name="T26" fmla="*/ 131 w 756"/>
              <a:gd name="T27" fmla="*/ 519 h 761"/>
              <a:gd name="T28" fmla="*/ 242 w 756"/>
              <a:gd name="T29" fmla="*/ 631 h 761"/>
              <a:gd name="T30" fmla="*/ 280 w 756"/>
              <a:gd name="T31" fmla="*/ 593 h 761"/>
              <a:gd name="T32" fmla="*/ 740 w 756"/>
              <a:gd name="T33" fmla="*/ 209 h 761"/>
              <a:gd name="T34" fmla="*/ 552 w 756"/>
              <a:gd name="T35" fmla="*/ 21 h 761"/>
              <a:gd name="T36" fmla="*/ 476 w 756"/>
              <a:gd name="T37" fmla="*/ 21 h 761"/>
              <a:gd name="T38" fmla="*/ 397 w 756"/>
              <a:gd name="T39" fmla="*/ 100 h 761"/>
              <a:gd name="T40" fmla="*/ 473 w 756"/>
              <a:gd name="T41" fmla="*/ 176 h 761"/>
              <a:gd name="T42" fmla="*/ 514 w 756"/>
              <a:gd name="T43" fmla="*/ 136 h 761"/>
              <a:gd name="T44" fmla="*/ 626 w 756"/>
              <a:gd name="T45" fmla="*/ 247 h 761"/>
              <a:gd name="T46" fmla="*/ 410 w 756"/>
              <a:gd name="T47" fmla="*/ 463 h 761"/>
              <a:gd name="T48" fmla="*/ 351 w 756"/>
              <a:gd name="T49" fmla="*/ 405 h 761"/>
              <a:gd name="T50" fmla="*/ 275 w 756"/>
              <a:gd name="T51" fmla="*/ 481 h 761"/>
              <a:gd name="T52" fmla="*/ 371 w 756"/>
              <a:gd name="T53" fmla="*/ 578 h 761"/>
              <a:gd name="T54" fmla="*/ 410 w 756"/>
              <a:gd name="T55" fmla="*/ 593 h 761"/>
              <a:gd name="T56" fmla="*/ 448 w 756"/>
              <a:gd name="T57" fmla="*/ 578 h 761"/>
              <a:gd name="T58" fmla="*/ 740 w 756"/>
              <a:gd name="T59" fmla="*/ 285 h 761"/>
              <a:gd name="T60" fmla="*/ 756 w 756"/>
              <a:gd name="T61" fmla="*/ 247 h 761"/>
              <a:gd name="T62" fmla="*/ 740 w 756"/>
              <a:gd name="T63" fmla="*/ 209 h 7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56" h="761">
                <a:moveTo>
                  <a:pt x="280" y="593"/>
                </a:moveTo>
                <a:cubicBezTo>
                  <a:pt x="356" y="669"/>
                  <a:pt x="356" y="669"/>
                  <a:pt x="356" y="669"/>
                </a:cubicBezTo>
                <a:cubicBezTo>
                  <a:pt x="280" y="745"/>
                  <a:pt x="280" y="745"/>
                  <a:pt x="280" y="745"/>
                </a:cubicBezTo>
                <a:cubicBezTo>
                  <a:pt x="270" y="756"/>
                  <a:pt x="256" y="761"/>
                  <a:pt x="242" y="761"/>
                </a:cubicBezTo>
                <a:cubicBezTo>
                  <a:pt x="228" y="761"/>
                  <a:pt x="214" y="756"/>
                  <a:pt x="204" y="745"/>
                </a:cubicBezTo>
                <a:cubicBezTo>
                  <a:pt x="16" y="557"/>
                  <a:pt x="16" y="557"/>
                  <a:pt x="16" y="557"/>
                </a:cubicBezTo>
                <a:cubicBezTo>
                  <a:pt x="6" y="547"/>
                  <a:pt x="0" y="533"/>
                  <a:pt x="0" y="519"/>
                </a:cubicBezTo>
                <a:cubicBezTo>
                  <a:pt x="0" y="505"/>
                  <a:pt x="6" y="491"/>
                  <a:pt x="16" y="481"/>
                </a:cubicBezTo>
                <a:cubicBezTo>
                  <a:pt x="305" y="192"/>
                  <a:pt x="305" y="192"/>
                  <a:pt x="305" y="192"/>
                </a:cubicBezTo>
                <a:cubicBezTo>
                  <a:pt x="326" y="171"/>
                  <a:pt x="360" y="171"/>
                  <a:pt x="381" y="192"/>
                </a:cubicBezTo>
                <a:cubicBezTo>
                  <a:pt x="478" y="289"/>
                  <a:pt x="478" y="289"/>
                  <a:pt x="478" y="289"/>
                </a:cubicBezTo>
                <a:cubicBezTo>
                  <a:pt x="402" y="365"/>
                  <a:pt x="402" y="365"/>
                  <a:pt x="402" y="365"/>
                </a:cubicBezTo>
                <a:cubicBezTo>
                  <a:pt x="343" y="307"/>
                  <a:pt x="343" y="307"/>
                  <a:pt x="343" y="307"/>
                </a:cubicBezTo>
                <a:cubicBezTo>
                  <a:pt x="131" y="519"/>
                  <a:pt x="131" y="519"/>
                  <a:pt x="131" y="519"/>
                </a:cubicBezTo>
                <a:cubicBezTo>
                  <a:pt x="242" y="631"/>
                  <a:pt x="242" y="631"/>
                  <a:pt x="242" y="631"/>
                </a:cubicBezTo>
                <a:lnTo>
                  <a:pt x="280" y="593"/>
                </a:lnTo>
                <a:close/>
                <a:moveTo>
                  <a:pt x="740" y="209"/>
                </a:moveTo>
                <a:cubicBezTo>
                  <a:pt x="552" y="21"/>
                  <a:pt x="552" y="21"/>
                  <a:pt x="552" y="21"/>
                </a:cubicBezTo>
                <a:cubicBezTo>
                  <a:pt x="531" y="0"/>
                  <a:pt x="497" y="0"/>
                  <a:pt x="476" y="21"/>
                </a:cubicBezTo>
                <a:cubicBezTo>
                  <a:pt x="397" y="100"/>
                  <a:pt x="397" y="100"/>
                  <a:pt x="397" y="100"/>
                </a:cubicBezTo>
                <a:cubicBezTo>
                  <a:pt x="473" y="176"/>
                  <a:pt x="473" y="176"/>
                  <a:pt x="473" y="176"/>
                </a:cubicBezTo>
                <a:cubicBezTo>
                  <a:pt x="514" y="136"/>
                  <a:pt x="514" y="136"/>
                  <a:pt x="514" y="136"/>
                </a:cubicBezTo>
                <a:cubicBezTo>
                  <a:pt x="626" y="247"/>
                  <a:pt x="626" y="247"/>
                  <a:pt x="626" y="247"/>
                </a:cubicBezTo>
                <a:cubicBezTo>
                  <a:pt x="410" y="463"/>
                  <a:pt x="410" y="463"/>
                  <a:pt x="410" y="463"/>
                </a:cubicBezTo>
                <a:cubicBezTo>
                  <a:pt x="351" y="405"/>
                  <a:pt x="351" y="405"/>
                  <a:pt x="351" y="405"/>
                </a:cubicBezTo>
                <a:cubicBezTo>
                  <a:pt x="275" y="481"/>
                  <a:pt x="275" y="481"/>
                  <a:pt x="275" y="481"/>
                </a:cubicBezTo>
                <a:cubicBezTo>
                  <a:pt x="371" y="578"/>
                  <a:pt x="371" y="578"/>
                  <a:pt x="371" y="578"/>
                </a:cubicBezTo>
                <a:cubicBezTo>
                  <a:pt x="382" y="588"/>
                  <a:pt x="396" y="593"/>
                  <a:pt x="410" y="593"/>
                </a:cubicBezTo>
                <a:cubicBezTo>
                  <a:pt x="423" y="593"/>
                  <a:pt x="437" y="588"/>
                  <a:pt x="448" y="578"/>
                </a:cubicBezTo>
                <a:cubicBezTo>
                  <a:pt x="740" y="285"/>
                  <a:pt x="740" y="285"/>
                  <a:pt x="740" y="285"/>
                </a:cubicBezTo>
                <a:cubicBezTo>
                  <a:pt x="750" y="275"/>
                  <a:pt x="756" y="261"/>
                  <a:pt x="756" y="247"/>
                </a:cubicBezTo>
                <a:cubicBezTo>
                  <a:pt x="756" y="233"/>
                  <a:pt x="750" y="219"/>
                  <a:pt x="740" y="209"/>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131" name="Freeform 190">
            <a:extLst>
              <a:ext uri="{FF2B5EF4-FFF2-40B4-BE49-F238E27FC236}">
                <a16:creationId xmlns:a16="http://schemas.microsoft.com/office/drawing/2014/main" id="{EC068051-5FDE-4255-9F74-5A7CB3D38D43}"/>
              </a:ext>
            </a:extLst>
          </p:cNvPr>
          <p:cNvSpPr>
            <a:spLocks noChangeAspect="1" noEditPoints="1"/>
          </p:cNvSpPr>
          <p:nvPr/>
        </p:nvSpPr>
        <p:spPr bwMode="auto">
          <a:xfrm>
            <a:off x="1491425" y="4947555"/>
            <a:ext cx="590400" cy="530392"/>
          </a:xfrm>
          <a:custGeom>
            <a:avLst/>
            <a:gdLst>
              <a:gd name="T0" fmla="*/ 756 w 756"/>
              <a:gd name="T1" fmla="*/ 187 h 680"/>
              <a:gd name="T2" fmla="*/ 570 w 756"/>
              <a:gd name="T3" fmla="*/ 0 h 680"/>
              <a:gd name="T4" fmla="*/ 391 w 756"/>
              <a:gd name="T5" fmla="*/ 131 h 680"/>
              <a:gd name="T6" fmla="*/ 378 w 756"/>
              <a:gd name="T7" fmla="*/ 167 h 680"/>
              <a:gd name="T8" fmla="*/ 365 w 756"/>
              <a:gd name="T9" fmla="*/ 131 h 680"/>
              <a:gd name="T10" fmla="*/ 365 w 756"/>
              <a:gd name="T11" fmla="*/ 131 h 680"/>
              <a:gd name="T12" fmla="*/ 186 w 756"/>
              <a:gd name="T13" fmla="*/ 0 h 680"/>
              <a:gd name="T14" fmla="*/ 0 w 756"/>
              <a:gd name="T15" fmla="*/ 187 h 680"/>
              <a:gd name="T16" fmla="*/ 89 w 756"/>
              <a:gd name="T17" fmla="*/ 346 h 680"/>
              <a:gd name="T18" fmla="*/ 89 w 756"/>
              <a:gd name="T19" fmla="*/ 680 h 680"/>
              <a:gd name="T20" fmla="*/ 669 w 756"/>
              <a:gd name="T21" fmla="*/ 680 h 680"/>
              <a:gd name="T22" fmla="*/ 669 w 756"/>
              <a:gd name="T23" fmla="*/ 345 h 680"/>
              <a:gd name="T24" fmla="*/ 756 w 756"/>
              <a:gd name="T25" fmla="*/ 187 h 680"/>
              <a:gd name="T26" fmla="*/ 495 w 756"/>
              <a:gd name="T27" fmla="*/ 163 h 680"/>
              <a:gd name="T28" fmla="*/ 570 w 756"/>
              <a:gd name="T29" fmla="*/ 108 h 680"/>
              <a:gd name="T30" fmla="*/ 648 w 756"/>
              <a:gd name="T31" fmla="*/ 187 h 680"/>
              <a:gd name="T32" fmla="*/ 577 w 756"/>
              <a:gd name="T33" fmla="*/ 265 h 680"/>
              <a:gd name="T34" fmla="*/ 456 w 756"/>
              <a:gd name="T35" fmla="*/ 265 h 680"/>
              <a:gd name="T36" fmla="*/ 493 w 756"/>
              <a:gd name="T37" fmla="*/ 168 h 680"/>
              <a:gd name="T38" fmla="*/ 495 w 756"/>
              <a:gd name="T39" fmla="*/ 163 h 680"/>
              <a:gd name="T40" fmla="*/ 186 w 756"/>
              <a:gd name="T41" fmla="*/ 108 h 680"/>
              <a:gd name="T42" fmla="*/ 261 w 756"/>
              <a:gd name="T43" fmla="*/ 163 h 680"/>
              <a:gd name="T44" fmla="*/ 262 w 756"/>
              <a:gd name="T45" fmla="*/ 166 h 680"/>
              <a:gd name="T46" fmla="*/ 300 w 756"/>
              <a:gd name="T47" fmla="*/ 265 h 680"/>
              <a:gd name="T48" fmla="*/ 179 w 756"/>
              <a:gd name="T49" fmla="*/ 265 h 680"/>
              <a:gd name="T50" fmla="*/ 108 w 756"/>
              <a:gd name="T51" fmla="*/ 187 h 680"/>
              <a:gd name="T52" fmla="*/ 186 w 756"/>
              <a:gd name="T53" fmla="*/ 108 h 680"/>
              <a:gd name="T54" fmla="*/ 561 w 756"/>
              <a:gd name="T55" fmla="*/ 572 h 680"/>
              <a:gd name="T56" fmla="*/ 197 w 756"/>
              <a:gd name="T57" fmla="*/ 572 h 680"/>
              <a:gd name="T58" fmla="*/ 197 w 756"/>
              <a:gd name="T59" fmla="*/ 373 h 680"/>
              <a:gd name="T60" fmla="*/ 561 w 756"/>
              <a:gd name="T61" fmla="*/ 373 h 680"/>
              <a:gd name="T62" fmla="*/ 561 w 756"/>
              <a:gd name="T63" fmla="*/ 572 h 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56" h="680">
                <a:moveTo>
                  <a:pt x="756" y="187"/>
                </a:moveTo>
                <a:cubicBezTo>
                  <a:pt x="756" y="84"/>
                  <a:pt x="673" y="0"/>
                  <a:pt x="570" y="0"/>
                </a:cubicBezTo>
                <a:cubicBezTo>
                  <a:pt x="487" y="0"/>
                  <a:pt x="416" y="53"/>
                  <a:pt x="391" y="131"/>
                </a:cubicBezTo>
                <a:cubicBezTo>
                  <a:pt x="378" y="167"/>
                  <a:pt x="378" y="167"/>
                  <a:pt x="378" y="167"/>
                </a:cubicBezTo>
                <a:cubicBezTo>
                  <a:pt x="365" y="131"/>
                  <a:pt x="365" y="131"/>
                  <a:pt x="365" y="131"/>
                </a:cubicBezTo>
                <a:cubicBezTo>
                  <a:pt x="365" y="131"/>
                  <a:pt x="365" y="131"/>
                  <a:pt x="365" y="131"/>
                </a:cubicBezTo>
                <a:cubicBezTo>
                  <a:pt x="340" y="53"/>
                  <a:pt x="269" y="0"/>
                  <a:pt x="186" y="0"/>
                </a:cubicBezTo>
                <a:cubicBezTo>
                  <a:pt x="83" y="0"/>
                  <a:pt x="0" y="84"/>
                  <a:pt x="0" y="187"/>
                </a:cubicBezTo>
                <a:cubicBezTo>
                  <a:pt x="0" y="254"/>
                  <a:pt x="35" y="313"/>
                  <a:pt x="89" y="346"/>
                </a:cubicBezTo>
                <a:cubicBezTo>
                  <a:pt x="89" y="680"/>
                  <a:pt x="89" y="680"/>
                  <a:pt x="89" y="680"/>
                </a:cubicBezTo>
                <a:cubicBezTo>
                  <a:pt x="669" y="680"/>
                  <a:pt x="669" y="680"/>
                  <a:pt x="669" y="680"/>
                </a:cubicBezTo>
                <a:cubicBezTo>
                  <a:pt x="669" y="345"/>
                  <a:pt x="669" y="345"/>
                  <a:pt x="669" y="345"/>
                </a:cubicBezTo>
                <a:cubicBezTo>
                  <a:pt x="721" y="312"/>
                  <a:pt x="756" y="254"/>
                  <a:pt x="756" y="187"/>
                </a:cubicBezTo>
                <a:close/>
                <a:moveTo>
                  <a:pt x="495" y="163"/>
                </a:moveTo>
                <a:cubicBezTo>
                  <a:pt x="505" y="130"/>
                  <a:pt x="535" y="108"/>
                  <a:pt x="570" y="108"/>
                </a:cubicBezTo>
                <a:cubicBezTo>
                  <a:pt x="613" y="108"/>
                  <a:pt x="648" y="144"/>
                  <a:pt x="648" y="187"/>
                </a:cubicBezTo>
                <a:cubicBezTo>
                  <a:pt x="648" y="228"/>
                  <a:pt x="617" y="262"/>
                  <a:pt x="577" y="265"/>
                </a:cubicBezTo>
                <a:cubicBezTo>
                  <a:pt x="456" y="265"/>
                  <a:pt x="456" y="265"/>
                  <a:pt x="456" y="265"/>
                </a:cubicBezTo>
                <a:cubicBezTo>
                  <a:pt x="493" y="168"/>
                  <a:pt x="493" y="168"/>
                  <a:pt x="493" y="168"/>
                </a:cubicBezTo>
                <a:lnTo>
                  <a:pt x="495" y="163"/>
                </a:lnTo>
                <a:close/>
                <a:moveTo>
                  <a:pt x="186" y="108"/>
                </a:moveTo>
                <a:cubicBezTo>
                  <a:pt x="221" y="108"/>
                  <a:pt x="251" y="130"/>
                  <a:pt x="261" y="163"/>
                </a:cubicBezTo>
                <a:cubicBezTo>
                  <a:pt x="262" y="166"/>
                  <a:pt x="262" y="166"/>
                  <a:pt x="262" y="166"/>
                </a:cubicBezTo>
                <a:cubicBezTo>
                  <a:pt x="300" y="265"/>
                  <a:pt x="300" y="265"/>
                  <a:pt x="300" y="265"/>
                </a:cubicBezTo>
                <a:cubicBezTo>
                  <a:pt x="179" y="265"/>
                  <a:pt x="179" y="265"/>
                  <a:pt x="179" y="265"/>
                </a:cubicBezTo>
                <a:cubicBezTo>
                  <a:pt x="139" y="262"/>
                  <a:pt x="108" y="228"/>
                  <a:pt x="108" y="187"/>
                </a:cubicBezTo>
                <a:cubicBezTo>
                  <a:pt x="108" y="144"/>
                  <a:pt x="143" y="108"/>
                  <a:pt x="186" y="108"/>
                </a:cubicBezTo>
                <a:close/>
                <a:moveTo>
                  <a:pt x="561" y="572"/>
                </a:moveTo>
                <a:cubicBezTo>
                  <a:pt x="197" y="572"/>
                  <a:pt x="197" y="572"/>
                  <a:pt x="197" y="572"/>
                </a:cubicBezTo>
                <a:cubicBezTo>
                  <a:pt x="197" y="373"/>
                  <a:pt x="197" y="373"/>
                  <a:pt x="197" y="373"/>
                </a:cubicBezTo>
                <a:cubicBezTo>
                  <a:pt x="561" y="373"/>
                  <a:pt x="561" y="373"/>
                  <a:pt x="561" y="373"/>
                </a:cubicBezTo>
                <a:lnTo>
                  <a:pt x="561" y="572"/>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132" name="Freeform 191">
            <a:extLst>
              <a:ext uri="{FF2B5EF4-FFF2-40B4-BE49-F238E27FC236}">
                <a16:creationId xmlns:a16="http://schemas.microsoft.com/office/drawing/2014/main" id="{ABC615C6-7694-43C5-ABF0-45F1A2C303E0}"/>
              </a:ext>
            </a:extLst>
          </p:cNvPr>
          <p:cNvSpPr>
            <a:spLocks noChangeAspect="1" noEditPoints="1"/>
          </p:cNvSpPr>
          <p:nvPr/>
        </p:nvSpPr>
        <p:spPr bwMode="auto">
          <a:xfrm>
            <a:off x="8637260" y="1875253"/>
            <a:ext cx="590400" cy="508832"/>
          </a:xfrm>
          <a:custGeom>
            <a:avLst/>
            <a:gdLst>
              <a:gd name="T0" fmla="*/ 510 w 754"/>
              <a:gd name="T1" fmla="*/ 0 h 650"/>
              <a:gd name="T2" fmla="*/ 377 w 754"/>
              <a:gd name="T3" fmla="*/ 40 h 650"/>
              <a:gd name="T4" fmla="*/ 244 w 754"/>
              <a:gd name="T5" fmla="*/ 0 h 650"/>
              <a:gd name="T6" fmla="*/ 0 w 754"/>
              <a:gd name="T7" fmla="*/ 244 h 650"/>
              <a:gd name="T8" fmla="*/ 90 w 754"/>
              <a:gd name="T9" fmla="*/ 433 h 650"/>
              <a:gd name="T10" fmla="*/ 95 w 754"/>
              <a:gd name="T11" fmla="*/ 437 h 650"/>
              <a:gd name="T12" fmla="*/ 376 w 754"/>
              <a:gd name="T13" fmla="*/ 650 h 650"/>
              <a:gd name="T14" fmla="*/ 656 w 754"/>
              <a:gd name="T15" fmla="*/ 439 h 650"/>
              <a:gd name="T16" fmla="*/ 664 w 754"/>
              <a:gd name="T17" fmla="*/ 432 h 650"/>
              <a:gd name="T18" fmla="*/ 754 w 754"/>
              <a:gd name="T19" fmla="*/ 244 h 650"/>
              <a:gd name="T20" fmla="*/ 510 w 754"/>
              <a:gd name="T21" fmla="*/ 0 h 650"/>
              <a:gd name="T22" fmla="*/ 596 w 754"/>
              <a:gd name="T23" fmla="*/ 349 h 650"/>
              <a:gd name="T24" fmla="*/ 590 w 754"/>
              <a:gd name="T25" fmla="*/ 354 h 650"/>
              <a:gd name="T26" fmla="*/ 376 w 754"/>
              <a:gd name="T27" fmla="*/ 514 h 650"/>
              <a:gd name="T28" fmla="*/ 164 w 754"/>
              <a:gd name="T29" fmla="*/ 354 h 650"/>
              <a:gd name="T30" fmla="*/ 161 w 754"/>
              <a:gd name="T31" fmla="*/ 351 h 650"/>
              <a:gd name="T32" fmla="*/ 159 w 754"/>
              <a:gd name="T33" fmla="*/ 349 h 650"/>
              <a:gd name="T34" fmla="*/ 108 w 754"/>
              <a:gd name="T35" fmla="*/ 244 h 650"/>
              <a:gd name="T36" fmla="*/ 244 w 754"/>
              <a:gd name="T37" fmla="*/ 108 h 650"/>
              <a:gd name="T38" fmla="*/ 339 w 754"/>
              <a:gd name="T39" fmla="*/ 148 h 650"/>
              <a:gd name="T40" fmla="*/ 377 w 754"/>
              <a:gd name="T41" fmla="*/ 185 h 650"/>
              <a:gd name="T42" fmla="*/ 415 w 754"/>
              <a:gd name="T43" fmla="*/ 148 h 650"/>
              <a:gd name="T44" fmla="*/ 510 w 754"/>
              <a:gd name="T45" fmla="*/ 108 h 650"/>
              <a:gd name="T46" fmla="*/ 646 w 754"/>
              <a:gd name="T47" fmla="*/ 244 h 650"/>
              <a:gd name="T48" fmla="*/ 596 w 754"/>
              <a:gd name="T49" fmla="*/ 349 h 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54" h="650">
                <a:moveTo>
                  <a:pt x="510" y="0"/>
                </a:moveTo>
                <a:cubicBezTo>
                  <a:pt x="462" y="0"/>
                  <a:pt x="416" y="14"/>
                  <a:pt x="377" y="40"/>
                </a:cubicBezTo>
                <a:cubicBezTo>
                  <a:pt x="338" y="14"/>
                  <a:pt x="292" y="0"/>
                  <a:pt x="244" y="0"/>
                </a:cubicBezTo>
                <a:cubicBezTo>
                  <a:pt x="110" y="0"/>
                  <a:pt x="0" y="109"/>
                  <a:pt x="0" y="244"/>
                </a:cubicBezTo>
                <a:cubicBezTo>
                  <a:pt x="0" y="317"/>
                  <a:pt x="33" y="386"/>
                  <a:pt x="90" y="433"/>
                </a:cubicBezTo>
                <a:cubicBezTo>
                  <a:pt x="95" y="437"/>
                  <a:pt x="95" y="437"/>
                  <a:pt x="95" y="437"/>
                </a:cubicBezTo>
                <a:cubicBezTo>
                  <a:pt x="376" y="650"/>
                  <a:pt x="376" y="650"/>
                  <a:pt x="376" y="650"/>
                </a:cubicBezTo>
                <a:cubicBezTo>
                  <a:pt x="656" y="439"/>
                  <a:pt x="656" y="439"/>
                  <a:pt x="656" y="439"/>
                </a:cubicBezTo>
                <a:cubicBezTo>
                  <a:pt x="664" y="432"/>
                  <a:pt x="664" y="432"/>
                  <a:pt x="664" y="432"/>
                </a:cubicBezTo>
                <a:cubicBezTo>
                  <a:pt x="721" y="386"/>
                  <a:pt x="754" y="317"/>
                  <a:pt x="754" y="244"/>
                </a:cubicBezTo>
                <a:cubicBezTo>
                  <a:pt x="754" y="109"/>
                  <a:pt x="644" y="0"/>
                  <a:pt x="510" y="0"/>
                </a:cubicBezTo>
                <a:close/>
                <a:moveTo>
                  <a:pt x="596" y="349"/>
                </a:moveTo>
                <a:cubicBezTo>
                  <a:pt x="590" y="354"/>
                  <a:pt x="590" y="354"/>
                  <a:pt x="590" y="354"/>
                </a:cubicBezTo>
                <a:cubicBezTo>
                  <a:pt x="376" y="514"/>
                  <a:pt x="376" y="514"/>
                  <a:pt x="376" y="514"/>
                </a:cubicBezTo>
                <a:cubicBezTo>
                  <a:pt x="164" y="354"/>
                  <a:pt x="164" y="354"/>
                  <a:pt x="164" y="354"/>
                </a:cubicBezTo>
                <a:cubicBezTo>
                  <a:pt x="161" y="351"/>
                  <a:pt x="161" y="351"/>
                  <a:pt x="161" y="351"/>
                </a:cubicBezTo>
                <a:cubicBezTo>
                  <a:pt x="159" y="349"/>
                  <a:pt x="159" y="349"/>
                  <a:pt x="159" y="349"/>
                </a:cubicBezTo>
                <a:cubicBezTo>
                  <a:pt x="127" y="323"/>
                  <a:pt x="108" y="285"/>
                  <a:pt x="108" y="244"/>
                </a:cubicBezTo>
                <a:cubicBezTo>
                  <a:pt x="108" y="169"/>
                  <a:pt x="169" y="108"/>
                  <a:pt x="244" y="108"/>
                </a:cubicBezTo>
                <a:cubicBezTo>
                  <a:pt x="280" y="108"/>
                  <a:pt x="313" y="122"/>
                  <a:pt x="339" y="148"/>
                </a:cubicBezTo>
                <a:cubicBezTo>
                  <a:pt x="377" y="185"/>
                  <a:pt x="377" y="185"/>
                  <a:pt x="377" y="185"/>
                </a:cubicBezTo>
                <a:cubicBezTo>
                  <a:pt x="415" y="148"/>
                  <a:pt x="415" y="148"/>
                  <a:pt x="415" y="148"/>
                </a:cubicBezTo>
                <a:cubicBezTo>
                  <a:pt x="441" y="122"/>
                  <a:pt x="474" y="108"/>
                  <a:pt x="510" y="108"/>
                </a:cubicBezTo>
                <a:cubicBezTo>
                  <a:pt x="585" y="108"/>
                  <a:pt x="646" y="169"/>
                  <a:pt x="646" y="244"/>
                </a:cubicBezTo>
                <a:cubicBezTo>
                  <a:pt x="646" y="285"/>
                  <a:pt x="627" y="323"/>
                  <a:pt x="596" y="349"/>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133" name="Freeform 27">
            <a:extLst>
              <a:ext uri="{FF2B5EF4-FFF2-40B4-BE49-F238E27FC236}">
                <a16:creationId xmlns:a16="http://schemas.microsoft.com/office/drawing/2014/main" id="{72AAE8A6-9DA4-4489-A46A-4106B894C5DC}"/>
              </a:ext>
            </a:extLst>
          </p:cNvPr>
          <p:cNvSpPr>
            <a:spLocks noChangeAspect="1" noEditPoints="1"/>
          </p:cNvSpPr>
          <p:nvPr/>
        </p:nvSpPr>
        <p:spPr bwMode="auto">
          <a:xfrm>
            <a:off x="1575406" y="3453410"/>
            <a:ext cx="427698" cy="435600"/>
          </a:xfrm>
          <a:custGeom>
            <a:avLst/>
            <a:gdLst>
              <a:gd name="T0" fmla="*/ 433 w 433"/>
              <a:gd name="T1" fmla="*/ 354 h 441"/>
              <a:gd name="T2" fmla="*/ 433 w 433"/>
              <a:gd name="T3" fmla="*/ 441 h 441"/>
              <a:gd name="T4" fmla="*/ 1 w 433"/>
              <a:gd name="T5" fmla="*/ 441 h 441"/>
              <a:gd name="T6" fmla="*/ 1 w 433"/>
              <a:gd name="T7" fmla="*/ 354 h 441"/>
              <a:gd name="T8" fmla="*/ 433 w 433"/>
              <a:gd name="T9" fmla="*/ 354 h 441"/>
              <a:gd name="T10" fmla="*/ 86 w 433"/>
              <a:gd name="T11" fmla="*/ 122 h 441"/>
              <a:gd name="T12" fmla="*/ 0 w 433"/>
              <a:gd name="T13" fmla="*/ 122 h 441"/>
              <a:gd name="T14" fmla="*/ 0 w 433"/>
              <a:gd name="T15" fmla="*/ 293 h 441"/>
              <a:gd name="T16" fmla="*/ 86 w 433"/>
              <a:gd name="T17" fmla="*/ 293 h 441"/>
              <a:gd name="T18" fmla="*/ 86 w 433"/>
              <a:gd name="T19" fmla="*/ 122 h 441"/>
              <a:gd name="T20" fmla="*/ 202 w 433"/>
              <a:gd name="T21" fmla="*/ 47 h 441"/>
              <a:gd name="T22" fmla="*/ 116 w 433"/>
              <a:gd name="T23" fmla="*/ 47 h 441"/>
              <a:gd name="T24" fmla="*/ 116 w 433"/>
              <a:gd name="T25" fmla="*/ 293 h 441"/>
              <a:gd name="T26" fmla="*/ 202 w 433"/>
              <a:gd name="T27" fmla="*/ 293 h 441"/>
              <a:gd name="T28" fmla="*/ 202 w 433"/>
              <a:gd name="T29" fmla="*/ 47 h 441"/>
              <a:gd name="T30" fmla="*/ 318 w 433"/>
              <a:gd name="T31" fmla="*/ 86 h 441"/>
              <a:gd name="T32" fmla="*/ 232 w 433"/>
              <a:gd name="T33" fmla="*/ 86 h 441"/>
              <a:gd name="T34" fmla="*/ 232 w 433"/>
              <a:gd name="T35" fmla="*/ 293 h 441"/>
              <a:gd name="T36" fmla="*/ 318 w 433"/>
              <a:gd name="T37" fmla="*/ 293 h 441"/>
              <a:gd name="T38" fmla="*/ 318 w 433"/>
              <a:gd name="T39" fmla="*/ 86 h 441"/>
              <a:gd name="T40" fmla="*/ 433 w 433"/>
              <a:gd name="T41" fmla="*/ 0 h 441"/>
              <a:gd name="T42" fmla="*/ 347 w 433"/>
              <a:gd name="T43" fmla="*/ 0 h 441"/>
              <a:gd name="T44" fmla="*/ 347 w 433"/>
              <a:gd name="T45" fmla="*/ 293 h 441"/>
              <a:gd name="T46" fmla="*/ 433 w 433"/>
              <a:gd name="T47" fmla="*/ 293 h 441"/>
              <a:gd name="T48" fmla="*/ 433 w 433"/>
              <a:gd name="T49" fmla="*/ 0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33" h="441">
                <a:moveTo>
                  <a:pt x="433" y="354"/>
                </a:moveTo>
                <a:lnTo>
                  <a:pt x="433" y="441"/>
                </a:lnTo>
                <a:lnTo>
                  <a:pt x="1" y="441"/>
                </a:lnTo>
                <a:lnTo>
                  <a:pt x="1" y="354"/>
                </a:lnTo>
                <a:lnTo>
                  <a:pt x="433" y="354"/>
                </a:lnTo>
                <a:close/>
                <a:moveTo>
                  <a:pt x="86" y="122"/>
                </a:moveTo>
                <a:lnTo>
                  <a:pt x="0" y="122"/>
                </a:lnTo>
                <a:lnTo>
                  <a:pt x="0" y="293"/>
                </a:lnTo>
                <a:lnTo>
                  <a:pt x="86" y="293"/>
                </a:lnTo>
                <a:lnTo>
                  <a:pt x="86" y="122"/>
                </a:lnTo>
                <a:close/>
                <a:moveTo>
                  <a:pt x="202" y="47"/>
                </a:moveTo>
                <a:lnTo>
                  <a:pt x="116" y="47"/>
                </a:lnTo>
                <a:lnTo>
                  <a:pt x="116" y="293"/>
                </a:lnTo>
                <a:lnTo>
                  <a:pt x="202" y="293"/>
                </a:lnTo>
                <a:lnTo>
                  <a:pt x="202" y="47"/>
                </a:lnTo>
                <a:close/>
                <a:moveTo>
                  <a:pt x="318" y="86"/>
                </a:moveTo>
                <a:lnTo>
                  <a:pt x="232" y="86"/>
                </a:lnTo>
                <a:lnTo>
                  <a:pt x="232" y="293"/>
                </a:lnTo>
                <a:lnTo>
                  <a:pt x="318" y="293"/>
                </a:lnTo>
                <a:lnTo>
                  <a:pt x="318" y="86"/>
                </a:lnTo>
                <a:close/>
                <a:moveTo>
                  <a:pt x="433" y="0"/>
                </a:moveTo>
                <a:lnTo>
                  <a:pt x="347" y="0"/>
                </a:lnTo>
                <a:lnTo>
                  <a:pt x="347" y="293"/>
                </a:lnTo>
                <a:lnTo>
                  <a:pt x="433" y="293"/>
                </a:lnTo>
                <a:lnTo>
                  <a:pt x="433"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62301782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B9EFEC-C53E-4F41-A790-12603A0BC2B5}"/>
              </a:ext>
            </a:extLst>
          </p:cNvPr>
          <p:cNvSpPr>
            <a:spLocks noGrp="1"/>
          </p:cNvSpPr>
          <p:nvPr>
            <p:ph type="title"/>
          </p:nvPr>
        </p:nvSpPr>
        <p:spPr>
          <a:xfrm>
            <a:off x="537459" y="505937"/>
            <a:ext cx="11117083" cy="600164"/>
          </a:xfrm>
        </p:spPr>
        <p:txBody>
          <a:bodyPr/>
          <a:lstStyle/>
          <a:p>
            <a:r>
              <a:rPr lang="en-US"/>
              <a:t>Icons</a:t>
            </a:r>
          </a:p>
        </p:txBody>
      </p:sp>
      <p:sp>
        <p:nvSpPr>
          <p:cNvPr id="48" name="Slide Number Placeholder 47">
            <a:extLst>
              <a:ext uri="{FF2B5EF4-FFF2-40B4-BE49-F238E27FC236}">
                <a16:creationId xmlns:a16="http://schemas.microsoft.com/office/drawing/2014/main" id="{7B494B19-43FE-4C89-B1A7-700A9D9EF48B}"/>
              </a:ext>
            </a:extLst>
          </p:cNvPr>
          <p:cNvSpPr>
            <a:spLocks noGrp="1"/>
          </p:cNvSpPr>
          <p:nvPr>
            <p:ph type="sldNum" sz="quarter" idx="10"/>
          </p:nvPr>
        </p:nvSpPr>
        <p:spPr/>
        <p:txBody>
          <a:bodyPr/>
          <a:lstStyle/>
          <a:p>
            <a:fld id="{4E6DB2D9-BBD8-435B-B34A-9B8472CE273E}" type="slidenum">
              <a:rPr lang="en-US" smtClean="0"/>
              <a:pPr/>
              <a:t>85</a:t>
            </a:fld>
            <a:endParaRPr lang="en-US"/>
          </a:p>
        </p:txBody>
      </p:sp>
      <p:sp>
        <p:nvSpPr>
          <p:cNvPr id="49" name="Date Placeholder 48">
            <a:extLst>
              <a:ext uri="{FF2B5EF4-FFF2-40B4-BE49-F238E27FC236}">
                <a16:creationId xmlns:a16="http://schemas.microsoft.com/office/drawing/2014/main" id="{0F9E1C70-93BA-462F-B68B-080FF7C14CEB}"/>
              </a:ext>
            </a:extLst>
          </p:cNvPr>
          <p:cNvSpPr>
            <a:spLocks noGrp="1"/>
          </p:cNvSpPr>
          <p:nvPr>
            <p:ph type="dt" sz="half" idx="12"/>
          </p:nvPr>
        </p:nvSpPr>
        <p:spPr/>
        <p:txBody>
          <a:bodyPr/>
          <a:lstStyle/>
          <a:p>
            <a:fld id="{8D9C8D9B-2AB9-4D8D-8707-11978F5E65BD}" type="datetime1">
              <a:rPr lang="en-US" smtClean="0"/>
              <a:t>7/24/2019</a:t>
            </a:fld>
            <a:endParaRPr lang="en-US"/>
          </a:p>
        </p:txBody>
      </p:sp>
      <p:sp>
        <p:nvSpPr>
          <p:cNvPr id="30" name="Freeform 170">
            <a:extLst>
              <a:ext uri="{FF2B5EF4-FFF2-40B4-BE49-F238E27FC236}">
                <a16:creationId xmlns:a16="http://schemas.microsoft.com/office/drawing/2014/main" id="{9E730CD8-C857-44CC-9F6C-EBD635383162}"/>
              </a:ext>
            </a:extLst>
          </p:cNvPr>
          <p:cNvSpPr>
            <a:spLocks noChangeAspect="1" noEditPoints="1"/>
          </p:cNvSpPr>
          <p:nvPr/>
        </p:nvSpPr>
        <p:spPr bwMode="auto">
          <a:xfrm>
            <a:off x="2922696" y="1834469"/>
            <a:ext cx="590400" cy="590400"/>
          </a:xfrm>
          <a:custGeom>
            <a:avLst/>
            <a:gdLst>
              <a:gd name="T0" fmla="*/ 108 w 755"/>
              <a:gd name="T1" fmla="*/ 644 h 756"/>
              <a:gd name="T2" fmla="*/ 566 w 755"/>
              <a:gd name="T3" fmla="*/ 644 h 756"/>
              <a:gd name="T4" fmla="*/ 566 w 755"/>
              <a:gd name="T5" fmla="*/ 752 h 756"/>
              <a:gd name="T6" fmla="*/ 0 w 755"/>
              <a:gd name="T7" fmla="*/ 752 h 756"/>
              <a:gd name="T8" fmla="*/ 0 w 755"/>
              <a:gd name="T9" fmla="*/ 0 h 756"/>
              <a:gd name="T10" fmla="*/ 752 w 755"/>
              <a:gd name="T11" fmla="*/ 0 h 756"/>
              <a:gd name="T12" fmla="*/ 752 w 755"/>
              <a:gd name="T13" fmla="*/ 566 h 756"/>
              <a:gd name="T14" fmla="*/ 644 w 755"/>
              <a:gd name="T15" fmla="*/ 566 h 756"/>
              <a:gd name="T16" fmla="*/ 644 w 755"/>
              <a:gd name="T17" fmla="*/ 108 h 756"/>
              <a:gd name="T18" fmla="*/ 108 w 755"/>
              <a:gd name="T19" fmla="*/ 108 h 756"/>
              <a:gd name="T20" fmla="*/ 108 w 755"/>
              <a:gd name="T21" fmla="*/ 644 h 756"/>
              <a:gd name="T22" fmla="*/ 698 w 755"/>
              <a:gd name="T23" fmla="*/ 642 h 756"/>
              <a:gd name="T24" fmla="*/ 641 w 755"/>
              <a:gd name="T25" fmla="*/ 699 h 756"/>
              <a:gd name="T26" fmla="*/ 698 w 755"/>
              <a:gd name="T27" fmla="*/ 756 h 756"/>
              <a:gd name="T28" fmla="*/ 755 w 755"/>
              <a:gd name="T29" fmla="*/ 699 h 756"/>
              <a:gd name="T30" fmla="*/ 698 w 755"/>
              <a:gd name="T31" fmla="*/ 642 h 756"/>
              <a:gd name="T32" fmla="*/ 280 w 755"/>
              <a:gd name="T33" fmla="*/ 284 h 756"/>
              <a:gd name="T34" fmla="*/ 204 w 755"/>
              <a:gd name="T35" fmla="*/ 360 h 756"/>
              <a:gd name="T36" fmla="*/ 344 w 755"/>
              <a:gd name="T37" fmla="*/ 501 h 756"/>
              <a:gd name="T38" fmla="*/ 564 w 755"/>
              <a:gd name="T39" fmla="*/ 281 h 756"/>
              <a:gd name="T40" fmla="*/ 488 w 755"/>
              <a:gd name="T41" fmla="*/ 205 h 756"/>
              <a:gd name="T42" fmla="*/ 344 w 755"/>
              <a:gd name="T43" fmla="*/ 348 h 756"/>
              <a:gd name="T44" fmla="*/ 280 w 755"/>
              <a:gd name="T45" fmla="*/ 284 h 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55" h="756">
                <a:moveTo>
                  <a:pt x="108" y="644"/>
                </a:moveTo>
                <a:cubicBezTo>
                  <a:pt x="566" y="644"/>
                  <a:pt x="566" y="644"/>
                  <a:pt x="566" y="644"/>
                </a:cubicBezTo>
                <a:cubicBezTo>
                  <a:pt x="566" y="752"/>
                  <a:pt x="566" y="752"/>
                  <a:pt x="566" y="752"/>
                </a:cubicBezTo>
                <a:cubicBezTo>
                  <a:pt x="0" y="752"/>
                  <a:pt x="0" y="752"/>
                  <a:pt x="0" y="752"/>
                </a:cubicBezTo>
                <a:cubicBezTo>
                  <a:pt x="0" y="0"/>
                  <a:pt x="0" y="0"/>
                  <a:pt x="0" y="0"/>
                </a:cubicBezTo>
                <a:cubicBezTo>
                  <a:pt x="752" y="0"/>
                  <a:pt x="752" y="0"/>
                  <a:pt x="752" y="0"/>
                </a:cubicBezTo>
                <a:cubicBezTo>
                  <a:pt x="752" y="566"/>
                  <a:pt x="752" y="566"/>
                  <a:pt x="752" y="566"/>
                </a:cubicBezTo>
                <a:cubicBezTo>
                  <a:pt x="644" y="566"/>
                  <a:pt x="644" y="566"/>
                  <a:pt x="644" y="566"/>
                </a:cubicBezTo>
                <a:cubicBezTo>
                  <a:pt x="644" y="108"/>
                  <a:pt x="644" y="108"/>
                  <a:pt x="644" y="108"/>
                </a:cubicBezTo>
                <a:cubicBezTo>
                  <a:pt x="108" y="108"/>
                  <a:pt x="108" y="108"/>
                  <a:pt x="108" y="108"/>
                </a:cubicBezTo>
                <a:lnTo>
                  <a:pt x="108" y="644"/>
                </a:lnTo>
                <a:close/>
                <a:moveTo>
                  <a:pt x="698" y="642"/>
                </a:moveTo>
                <a:cubicBezTo>
                  <a:pt x="667" y="642"/>
                  <a:pt x="641" y="667"/>
                  <a:pt x="641" y="699"/>
                </a:cubicBezTo>
                <a:cubicBezTo>
                  <a:pt x="641" y="730"/>
                  <a:pt x="667" y="756"/>
                  <a:pt x="698" y="756"/>
                </a:cubicBezTo>
                <a:cubicBezTo>
                  <a:pt x="730" y="756"/>
                  <a:pt x="755" y="730"/>
                  <a:pt x="755" y="699"/>
                </a:cubicBezTo>
                <a:cubicBezTo>
                  <a:pt x="755" y="667"/>
                  <a:pt x="730" y="642"/>
                  <a:pt x="698" y="642"/>
                </a:cubicBezTo>
                <a:close/>
                <a:moveTo>
                  <a:pt x="280" y="284"/>
                </a:moveTo>
                <a:cubicBezTo>
                  <a:pt x="204" y="360"/>
                  <a:pt x="204" y="360"/>
                  <a:pt x="204" y="360"/>
                </a:cubicBezTo>
                <a:cubicBezTo>
                  <a:pt x="344" y="501"/>
                  <a:pt x="344" y="501"/>
                  <a:pt x="344" y="501"/>
                </a:cubicBezTo>
                <a:cubicBezTo>
                  <a:pt x="564" y="281"/>
                  <a:pt x="564" y="281"/>
                  <a:pt x="564" y="281"/>
                </a:cubicBezTo>
                <a:cubicBezTo>
                  <a:pt x="488" y="205"/>
                  <a:pt x="488" y="205"/>
                  <a:pt x="488" y="205"/>
                </a:cubicBezTo>
                <a:cubicBezTo>
                  <a:pt x="344" y="348"/>
                  <a:pt x="344" y="348"/>
                  <a:pt x="344" y="348"/>
                </a:cubicBezTo>
                <a:lnTo>
                  <a:pt x="280" y="284"/>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1" name="Freeform 171">
            <a:extLst>
              <a:ext uri="{FF2B5EF4-FFF2-40B4-BE49-F238E27FC236}">
                <a16:creationId xmlns:a16="http://schemas.microsoft.com/office/drawing/2014/main" id="{151A877C-86D8-4AD7-8CED-38F81F438DF9}"/>
              </a:ext>
            </a:extLst>
          </p:cNvPr>
          <p:cNvSpPr>
            <a:spLocks noChangeAspect="1" noEditPoints="1"/>
          </p:cNvSpPr>
          <p:nvPr/>
        </p:nvSpPr>
        <p:spPr bwMode="auto">
          <a:xfrm>
            <a:off x="2920799" y="4918037"/>
            <a:ext cx="590400" cy="589429"/>
          </a:xfrm>
          <a:custGeom>
            <a:avLst/>
            <a:gdLst>
              <a:gd name="T0" fmla="*/ 646 w 754"/>
              <a:gd name="T1" fmla="*/ 187 h 753"/>
              <a:gd name="T2" fmla="*/ 754 w 754"/>
              <a:gd name="T3" fmla="*/ 187 h 753"/>
              <a:gd name="T4" fmla="*/ 754 w 754"/>
              <a:gd name="T5" fmla="*/ 563 h 753"/>
              <a:gd name="T6" fmla="*/ 190 w 754"/>
              <a:gd name="T7" fmla="*/ 563 h 753"/>
              <a:gd name="T8" fmla="*/ 190 w 754"/>
              <a:gd name="T9" fmla="*/ 0 h 753"/>
              <a:gd name="T10" fmla="*/ 567 w 754"/>
              <a:gd name="T11" fmla="*/ 0 h 753"/>
              <a:gd name="T12" fmla="*/ 567 w 754"/>
              <a:gd name="T13" fmla="*/ 108 h 753"/>
              <a:gd name="T14" fmla="*/ 298 w 754"/>
              <a:gd name="T15" fmla="*/ 108 h 753"/>
              <a:gd name="T16" fmla="*/ 298 w 754"/>
              <a:gd name="T17" fmla="*/ 455 h 753"/>
              <a:gd name="T18" fmla="*/ 646 w 754"/>
              <a:gd name="T19" fmla="*/ 455 h 753"/>
              <a:gd name="T20" fmla="*/ 646 w 754"/>
              <a:gd name="T21" fmla="*/ 187 h 753"/>
              <a:gd name="T22" fmla="*/ 108 w 754"/>
              <a:gd name="T23" fmla="*/ 149 h 753"/>
              <a:gd name="T24" fmla="*/ 0 w 754"/>
              <a:gd name="T25" fmla="*/ 149 h 753"/>
              <a:gd name="T26" fmla="*/ 0 w 754"/>
              <a:gd name="T27" fmla="*/ 753 h 753"/>
              <a:gd name="T28" fmla="*/ 605 w 754"/>
              <a:gd name="T29" fmla="*/ 753 h 753"/>
              <a:gd name="T30" fmla="*/ 605 w 754"/>
              <a:gd name="T31" fmla="*/ 645 h 753"/>
              <a:gd name="T32" fmla="*/ 108 w 754"/>
              <a:gd name="T33" fmla="*/ 645 h 753"/>
              <a:gd name="T34" fmla="*/ 108 w 754"/>
              <a:gd name="T35" fmla="*/ 149 h 753"/>
              <a:gd name="T36" fmla="*/ 700 w 754"/>
              <a:gd name="T37" fmla="*/ 108 h 753"/>
              <a:gd name="T38" fmla="*/ 754 w 754"/>
              <a:gd name="T39" fmla="*/ 54 h 753"/>
              <a:gd name="T40" fmla="*/ 700 w 754"/>
              <a:gd name="T41" fmla="*/ 0 h 753"/>
              <a:gd name="T42" fmla="*/ 646 w 754"/>
              <a:gd name="T43" fmla="*/ 54 h 753"/>
              <a:gd name="T44" fmla="*/ 700 w 754"/>
              <a:gd name="T45" fmla="*/ 108 h 7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54" h="753">
                <a:moveTo>
                  <a:pt x="646" y="187"/>
                </a:moveTo>
                <a:cubicBezTo>
                  <a:pt x="754" y="187"/>
                  <a:pt x="754" y="187"/>
                  <a:pt x="754" y="187"/>
                </a:cubicBezTo>
                <a:cubicBezTo>
                  <a:pt x="754" y="563"/>
                  <a:pt x="754" y="563"/>
                  <a:pt x="754" y="563"/>
                </a:cubicBezTo>
                <a:cubicBezTo>
                  <a:pt x="190" y="563"/>
                  <a:pt x="190" y="563"/>
                  <a:pt x="190" y="563"/>
                </a:cubicBezTo>
                <a:cubicBezTo>
                  <a:pt x="190" y="0"/>
                  <a:pt x="190" y="0"/>
                  <a:pt x="190" y="0"/>
                </a:cubicBezTo>
                <a:cubicBezTo>
                  <a:pt x="567" y="0"/>
                  <a:pt x="567" y="0"/>
                  <a:pt x="567" y="0"/>
                </a:cubicBezTo>
                <a:cubicBezTo>
                  <a:pt x="567" y="108"/>
                  <a:pt x="567" y="108"/>
                  <a:pt x="567" y="108"/>
                </a:cubicBezTo>
                <a:cubicBezTo>
                  <a:pt x="298" y="108"/>
                  <a:pt x="298" y="108"/>
                  <a:pt x="298" y="108"/>
                </a:cubicBezTo>
                <a:cubicBezTo>
                  <a:pt x="298" y="455"/>
                  <a:pt x="298" y="455"/>
                  <a:pt x="298" y="455"/>
                </a:cubicBezTo>
                <a:cubicBezTo>
                  <a:pt x="646" y="455"/>
                  <a:pt x="646" y="455"/>
                  <a:pt x="646" y="455"/>
                </a:cubicBezTo>
                <a:lnTo>
                  <a:pt x="646" y="187"/>
                </a:lnTo>
                <a:close/>
                <a:moveTo>
                  <a:pt x="108" y="149"/>
                </a:moveTo>
                <a:cubicBezTo>
                  <a:pt x="0" y="149"/>
                  <a:pt x="0" y="149"/>
                  <a:pt x="0" y="149"/>
                </a:cubicBezTo>
                <a:cubicBezTo>
                  <a:pt x="0" y="753"/>
                  <a:pt x="0" y="753"/>
                  <a:pt x="0" y="753"/>
                </a:cubicBezTo>
                <a:cubicBezTo>
                  <a:pt x="605" y="753"/>
                  <a:pt x="605" y="753"/>
                  <a:pt x="605" y="753"/>
                </a:cubicBezTo>
                <a:cubicBezTo>
                  <a:pt x="605" y="645"/>
                  <a:pt x="605" y="645"/>
                  <a:pt x="605" y="645"/>
                </a:cubicBezTo>
                <a:cubicBezTo>
                  <a:pt x="108" y="645"/>
                  <a:pt x="108" y="645"/>
                  <a:pt x="108" y="645"/>
                </a:cubicBezTo>
                <a:lnTo>
                  <a:pt x="108" y="149"/>
                </a:lnTo>
                <a:close/>
                <a:moveTo>
                  <a:pt x="700" y="108"/>
                </a:moveTo>
                <a:cubicBezTo>
                  <a:pt x="730" y="108"/>
                  <a:pt x="754" y="83"/>
                  <a:pt x="754" y="54"/>
                </a:cubicBezTo>
                <a:cubicBezTo>
                  <a:pt x="754" y="24"/>
                  <a:pt x="730" y="0"/>
                  <a:pt x="700" y="0"/>
                </a:cubicBezTo>
                <a:cubicBezTo>
                  <a:pt x="670" y="0"/>
                  <a:pt x="646" y="24"/>
                  <a:pt x="646" y="54"/>
                </a:cubicBezTo>
                <a:cubicBezTo>
                  <a:pt x="646" y="83"/>
                  <a:pt x="670" y="108"/>
                  <a:pt x="700" y="108"/>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2" name="Freeform 172">
            <a:extLst>
              <a:ext uri="{FF2B5EF4-FFF2-40B4-BE49-F238E27FC236}">
                <a16:creationId xmlns:a16="http://schemas.microsoft.com/office/drawing/2014/main" id="{9E2964C6-3CB4-42C1-B818-8DBBDF23ED1A}"/>
              </a:ext>
            </a:extLst>
          </p:cNvPr>
          <p:cNvSpPr>
            <a:spLocks noChangeAspect="1" noEditPoints="1"/>
          </p:cNvSpPr>
          <p:nvPr/>
        </p:nvSpPr>
        <p:spPr bwMode="auto">
          <a:xfrm>
            <a:off x="7268339" y="1834469"/>
            <a:ext cx="470961" cy="590400"/>
          </a:xfrm>
          <a:custGeom>
            <a:avLst/>
            <a:gdLst>
              <a:gd name="T0" fmla="*/ 602 w 602"/>
              <a:gd name="T1" fmla="*/ 223 h 754"/>
              <a:gd name="T2" fmla="*/ 602 w 602"/>
              <a:gd name="T3" fmla="*/ 567 h 754"/>
              <a:gd name="T4" fmla="*/ 494 w 602"/>
              <a:gd name="T5" fmla="*/ 567 h 754"/>
              <a:gd name="T6" fmla="*/ 494 w 602"/>
              <a:gd name="T7" fmla="*/ 269 h 754"/>
              <a:gd name="T8" fmla="*/ 329 w 602"/>
              <a:gd name="T9" fmla="*/ 108 h 754"/>
              <a:gd name="T10" fmla="*/ 108 w 602"/>
              <a:gd name="T11" fmla="*/ 108 h 754"/>
              <a:gd name="T12" fmla="*/ 108 w 602"/>
              <a:gd name="T13" fmla="*/ 645 h 754"/>
              <a:gd name="T14" fmla="*/ 414 w 602"/>
              <a:gd name="T15" fmla="*/ 645 h 754"/>
              <a:gd name="T16" fmla="*/ 414 w 602"/>
              <a:gd name="T17" fmla="*/ 753 h 754"/>
              <a:gd name="T18" fmla="*/ 0 w 602"/>
              <a:gd name="T19" fmla="*/ 753 h 754"/>
              <a:gd name="T20" fmla="*/ 0 w 602"/>
              <a:gd name="T21" fmla="*/ 0 h 754"/>
              <a:gd name="T22" fmla="*/ 373 w 602"/>
              <a:gd name="T23" fmla="*/ 0 h 754"/>
              <a:gd name="T24" fmla="*/ 602 w 602"/>
              <a:gd name="T25" fmla="*/ 223 h 754"/>
              <a:gd name="T26" fmla="*/ 548 w 602"/>
              <a:gd name="T27" fmla="*/ 646 h 754"/>
              <a:gd name="T28" fmla="*/ 494 w 602"/>
              <a:gd name="T29" fmla="*/ 700 h 754"/>
              <a:gd name="T30" fmla="*/ 548 w 602"/>
              <a:gd name="T31" fmla="*/ 754 h 754"/>
              <a:gd name="T32" fmla="*/ 602 w 602"/>
              <a:gd name="T33" fmla="*/ 700 h 754"/>
              <a:gd name="T34" fmla="*/ 548 w 602"/>
              <a:gd name="T35" fmla="*/ 646 h 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02" h="754">
                <a:moveTo>
                  <a:pt x="602" y="223"/>
                </a:moveTo>
                <a:cubicBezTo>
                  <a:pt x="602" y="567"/>
                  <a:pt x="602" y="567"/>
                  <a:pt x="602" y="567"/>
                </a:cubicBezTo>
                <a:cubicBezTo>
                  <a:pt x="494" y="567"/>
                  <a:pt x="494" y="567"/>
                  <a:pt x="494" y="567"/>
                </a:cubicBezTo>
                <a:cubicBezTo>
                  <a:pt x="494" y="269"/>
                  <a:pt x="494" y="269"/>
                  <a:pt x="494" y="269"/>
                </a:cubicBezTo>
                <a:cubicBezTo>
                  <a:pt x="329" y="108"/>
                  <a:pt x="329" y="108"/>
                  <a:pt x="329" y="108"/>
                </a:cubicBezTo>
                <a:cubicBezTo>
                  <a:pt x="108" y="108"/>
                  <a:pt x="108" y="108"/>
                  <a:pt x="108" y="108"/>
                </a:cubicBezTo>
                <a:cubicBezTo>
                  <a:pt x="108" y="645"/>
                  <a:pt x="108" y="645"/>
                  <a:pt x="108" y="645"/>
                </a:cubicBezTo>
                <a:cubicBezTo>
                  <a:pt x="414" y="645"/>
                  <a:pt x="414" y="645"/>
                  <a:pt x="414" y="645"/>
                </a:cubicBezTo>
                <a:cubicBezTo>
                  <a:pt x="414" y="753"/>
                  <a:pt x="414" y="753"/>
                  <a:pt x="414" y="753"/>
                </a:cubicBezTo>
                <a:cubicBezTo>
                  <a:pt x="0" y="753"/>
                  <a:pt x="0" y="753"/>
                  <a:pt x="0" y="753"/>
                </a:cubicBezTo>
                <a:cubicBezTo>
                  <a:pt x="0" y="0"/>
                  <a:pt x="0" y="0"/>
                  <a:pt x="0" y="0"/>
                </a:cubicBezTo>
                <a:cubicBezTo>
                  <a:pt x="373" y="0"/>
                  <a:pt x="373" y="0"/>
                  <a:pt x="373" y="0"/>
                </a:cubicBezTo>
                <a:lnTo>
                  <a:pt x="602" y="223"/>
                </a:lnTo>
                <a:close/>
                <a:moveTo>
                  <a:pt x="548" y="646"/>
                </a:moveTo>
                <a:cubicBezTo>
                  <a:pt x="518" y="646"/>
                  <a:pt x="494" y="670"/>
                  <a:pt x="494" y="700"/>
                </a:cubicBezTo>
                <a:cubicBezTo>
                  <a:pt x="494" y="730"/>
                  <a:pt x="518" y="754"/>
                  <a:pt x="548" y="754"/>
                </a:cubicBezTo>
                <a:cubicBezTo>
                  <a:pt x="578" y="754"/>
                  <a:pt x="602" y="730"/>
                  <a:pt x="602" y="700"/>
                </a:cubicBezTo>
                <a:cubicBezTo>
                  <a:pt x="602" y="670"/>
                  <a:pt x="578" y="646"/>
                  <a:pt x="548" y="646"/>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4" name="Freeform 174">
            <a:extLst>
              <a:ext uri="{FF2B5EF4-FFF2-40B4-BE49-F238E27FC236}">
                <a16:creationId xmlns:a16="http://schemas.microsoft.com/office/drawing/2014/main" id="{C737F819-A450-41B5-946D-4185481CA00A}"/>
              </a:ext>
            </a:extLst>
          </p:cNvPr>
          <p:cNvSpPr>
            <a:spLocks noChangeAspect="1" noEditPoints="1"/>
          </p:cNvSpPr>
          <p:nvPr/>
        </p:nvSpPr>
        <p:spPr bwMode="auto">
          <a:xfrm>
            <a:off x="10194839" y="3376010"/>
            <a:ext cx="332524" cy="590400"/>
          </a:xfrm>
          <a:custGeom>
            <a:avLst/>
            <a:gdLst>
              <a:gd name="T0" fmla="*/ 297 w 425"/>
              <a:gd name="T1" fmla="*/ 356 h 755"/>
              <a:gd name="T2" fmla="*/ 243 w 425"/>
              <a:gd name="T3" fmla="*/ 410 h 755"/>
              <a:gd name="T4" fmla="*/ 189 w 425"/>
              <a:gd name="T5" fmla="*/ 356 h 755"/>
              <a:gd name="T6" fmla="*/ 243 w 425"/>
              <a:gd name="T7" fmla="*/ 302 h 755"/>
              <a:gd name="T8" fmla="*/ 297 w 425"/>
              <a:gd name="T9" fmla="*/ 356 h 755"/>
              <a:gd name="T10" fmla="*/ 206 w 425"/>
              <a:gd name="T11" fmla="*/ 0 h 755"/>
              <a:gd name="T12" fmla="*/ 0 w 425"/>
              <a:gd name="T13" fmla="*/ 219 h 755"/>
              <a:gd name="T14" fmla="*/ 0 w 425"/>
              <a:gd name="T15" fmla="*/ 755 h 755"/>
              <a:gd name="T16" fmla="*/ 108 w 425"/>
              <a:gd name="T17" fmla="*/ 755 h 755"/>
              <a:gd name="T18" fmla="*/ 108 w 425"/>
              <a:gd name="T19" fmla="*/ 219 h 755"/>
              <a:gd name="T20" fmla="*/ 206 w 425"/>
              <a:gd name="T21" fmla="*/ 108 h 755"/>
              <a:gd name="T22" fmla="*/ 317 w 425"/>
              <a:gd name="T23" fmla="*/ 219 h 755"/>
              <a:gd name="T24" fmla="*/ 425 w 425"/>
              <a:gd name="T25" fmla="*/ 219 h 755"/>
              <a:gd name="T26" fmla="*/ 206 w 425"/>
              <a:gd name="T27" fmla="*/ 0 h 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25" h="755">
                <a:moveTo>
                  <a:pt x="297" y="356"/>
                </a:moveTo>
                <a:cubicBezTo>
                  <a:pt x="297" y="386"/>
                  <a:pt x="273" y="410"/>
                  <a:pt x="243" y="410"/>
                </a:cubicBezTo>
                <a:cubicBezTo>
                  <a:pt x="213" y="410"/>
                  <a:pt x="189" y="386"/>
                  <a:pt x="189" y="356"/>
                </a:cubicBezTo>
                <a:cubicBezTo>
                  <a:pt x="189" y="326"/>
                  <a:pt x="213" y="302"/>
                  <a:pt x="243" y="302"/>
                </a:cubicBezTo>
                <a:cubicBezTo>
                  <a:pt x="273" y="302"/>
                  <a:pt x="297" y="326"/>
                  <a:pt x="297" y="356"/>
                </a:cubicBezTo>
                <a:close/>
                <a:moveTo>
                  <a:pt x="206" y="0"/>
                </a:moveTo>
                <a:cubicBezTo>
                  <a:pt x="88" y="0"/>
                  <a:pt x="0" y="94"/>
                  <a:pt x="0" y="219"/>
                </a:cubicBezTo>
                <a:cubicBezTo>
                  <a:pt x="0" y="755"/>
                  <a:pt x="0" y="755"/>
                  <a:pt x="0" y="755"/>
                </a:cubicBezTo>
                <a:cubicBezTo>
                  <a:pt x="108" y="755"/>
                  <a:pt x="108" y="755"/>
                  <a:pt x="108" y="755"/>
                </a:cubicBezTo>
                <a:cubicBezTo>
                  <a:pt x="108" y="219"/>
                  <a:pt x="108" y="219"/>
                  <a:pt x="108" y="219"/>
                </a:cubicBezTo>
                <a:cubicBezTo>
                  <a:pt x="108" y="165"/>
                  <a:pt x="138" y="108"/>
                  <a:pt x="206" y="108"/>
                </a:cubicBezTo>
                <a:cubicBezTo>
                  <a:pt x="267" y="108"/>
                  <a:pt x="317" y="158"/>
                  <a:pt x="317" y="219"/>
                </a:cubicBezTo>
                <a:cubicBezTo>
                  <a:pt x="425" y="219"/>
                  <a:pt x="425" y="219"/>
                  <a:pt x="425" y="219"/>
                </a:cubicBezTo>
                <a:cubicBezTo>
                  <a:pt x="425" y="98"/>
                  <a:pt x="327" y="0"/>
                  <a:pt x="206" y="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5" name="Freeform 175">
            <a:extLst>
              <a:ext uri="{FF2B5EF4-FFF2-40B4-BE49-F238E27FC236}">
                <a16:creationId xmlns:a16="http://schemas.microsoft.com/office/drawing/2014/main" id="{8772BF9D-BD61-4154-ADC6-B78AB71ACB71}"/>
              </a:ext>
            </a:extLst>
          </p:cNvPr>
          <p:cNvSpPr>
            <a:spLocks noChangeAspect="1" noEditPoints="1"/>
          </p:cNvSpPr>
          <p:nvPr/>
        </p:nvSpPr>
        <p:spPr bwMode="auto">
          <a:xfrm>
            <a:off x="8740532" y="3376010"/>
            <a:ext cx="383857" cy="590400"/>
          </a:xfrm>
          <a:custGeom>
            <a:avLst/>
            <a:gdLst>
              <a:gd name="T0" fmla="*/ 434 w 488"/>
              <a:gd name="T1" fmla="*/ 0 h 752"/>
              <a:gd name="T2" fmla="*/ 54 w 488"/>
              <a:gd name="T3" fmla="*/ 0 h 752"/>
              <a:gd name="T4" fmla="*/ 0 w 488"/>
              <a:gd name="T5" fmla="*/ 54 h 752"/>
              <a:gd name="T6" fmla="*/ 0 w 488"/>
              <a:gd name="T7" fmla="*/ 698 h 752"/>
              <a:gd name="T8" fmla="*/ 54 w 488"/>
              <a:gd name="T9" fmla="*/ 752 h 752"/>
              <a:gd name="T10" fmla="*/ 434 w 488"/>
              <a:gd name="T11" fmla="*/ 752 h 752"/>
              <a:gd name="T12" fmla="*/ 488 w 488"/>
              <a:gd name="T13" fmla="*/ 698 h 752"/>
              <a:gd name="T14" fmla="*/ 488 w 488"/>
              <a:gd name="T15" fmla="*/ 54 h 752"/>
              <a:gd name="T16" fmla="*/ 434 w 488"/>
              <a:gd name="T17" fmla="*/ 0 h 752"/>
              <a:gd name="T18" fmla="*/ 380 w 488"/>
              <a:gd name="T19" fmla="*/ 644 h 752"/>
              <a:gd name="T20" fmla="*/ 300 w 488"/>
              <a:gd name="T21" fmla="*/ 644 h 752"/>
              <a:gd name="T22" fmla="*/ 244 w 488"/>
              <a:gd name="T23" fmla="*/ 597 h 752"/>
              <a:gd name="T24" fmla="*/ 188 w 488"/>
              <a:gd name="T25" fmla="*/ 644 h 752"/>
              <a:gd name="T26" fmla="*/ 108 w 488"/>
              <a:gd name="T27" fmla="*/ 644 h 752"/>
              <a:gd name="T28" fmla="*/ 108 w 488"/>
              <a:gd name="T29" fmla="*/ 108 h 752"/>
              <a:gd name="T30" fmla="*/ 380 w 488"/>
              <a:gd name="T31" fmla="*/ 108 h 752"/>
              <a:gd name="T32" fmla="*/ 380 w 488"/>
              <a:gd name="T33" fmla="*/ 644 h 7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88" h="752">
                <a:moveTo>
                  <a:pt x="434" y="0"/>
                </a:moveTo>
                <a:cubicBezTo>
                  <a:pt x="54" y="0"/>
                  <a:pt x="54" y="0"/>
                  <a:pt x="54" y="0"/>
                </a:cubicBezTo>
                <a:cubicBezTo>
                  <a:pt x="24" y="0"/>
                  <a:pt x="0" y="24"/>
                  <a:pt x="0" y="54"/>
                </a:cubicBezTo>
                <a:cubicBezTo>
                  <a:pt x="0" y="698"/>
                  <a:pt x="0" y="698"/>
                  <a:pt x="0" y="698"/>
                </a:cubicBezTo>
                <a:cubicBezTo>
                  <a:pt x="0" y="728"/>
                  <a:pt x="24" y="752"/>
                  <a:pt x="54" y="752"/>
                </a:cubicBezTo>
                <a:cubicBezTo>
                  <a:pt x="434" y="752"/>
                  <a:pt x="434" y="752"/>
                  <a:pt x="434" y="752"/>
                </a:cubicBezTo>
                <a:cubicBezTo>
                  <a:pt x="464" y="752"/>
                  <a:pt x="488" y="728"/>
                  <a:pt x="488" y="698"/>
                </a:cubicBezTo>
                <a:cubicBezTo>
                  <a:pt x="488" y="54"/>
                  <a:pt x="488" y="54"/>
                  <a:pt x="488" y="54"/>
                </a:cubicBezTo>
                <a:cubicBezTo>
                  <a:pt x="488" y="24"/>
                  <a:pt x="464" y="0"/>
                  <a:pt x="434" y="0"/>
                </a:cubicBezTo>
                <a:close/>
                <a:moveTo>
                  <a:pt x="380" y="644"/>
                </a:moveTo>
                <a:cubicBezTo>
                  <a:pt x="300" y="644"/>
                  <a:pt x="300" y="644"/>
                  <a:pt x="300" y="644"/>
                </a:cubicBezTo>
                <a:cubicBezTo>
                  <a:pt x="295" y="617"/>
                  <a:pt x="272" y="597"/>
                  <a:pt x="244" y="597"/>
                </a:cubicBezTo>
                <a:cubicBezTo>
                  <a:pt x="216" y="597"/>
                  <a:pt x="193" y="617"/>
                  <a:pt x="188" y="644"/>
                </a:cubicBezTo>
                <a:cubicBezTo>
                  <a:pt x="108" y="644"/>
                  <a:pt x="108" y="644"/>
                  <a:pt x="108" y="644"/>
                </a:cubicBezTo>
                <a:cubicBezTo>
                  <a:pt x="108" y="108"/>
                  <a:pt x="108" y="108"/>
                  <a:pt x="108" y="108"/>
                </a:cubicBezTo>
                <a:cubicBezTo>
                  <a:pt x="380" y="108"/>
                  <a:pt x="380" y="108"/>
                  <a:pt x="380" y="108"/>
                </a:cubicBezTo>
                <a:lnTo>
                  <a:pt x="380" y="644"/>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6" name="Freeform 176">
            <a:extLst>
              <a:ext uri="{FF2B5EF4-FFF2-40B4-BE49-F238E27FC236}">
                <a16:creationId xmlns:a16="http://schemas.microsoft.com/office/drawing/2014/main" id="{29F02748-BE9F-49AA-8670-84B18F8EE448}"/>
              </a:ext>
            </a:extLst>
          </p:cNvPr>
          <p:cNvSpPr>
            <a:spLocks noChangeAspect="1" noEditPoints="1"/>
          </p:cNvSpPr>
          <p:nvPr/>
        </p:nvSpPr>
        <p:spPr bwMode="auto">
          <a:xfrm>
            <a:off x="5841843" y="1834469"/>
            <a:ext cx="466670" cy="590400"/>
          </a:xfrm>
          <a:custGeom>
            <a:avLst/>
            <a:gdLst>
              <a:gd name="T0" fmla="*/ 0 w 594"/>
              <a:gd name="T1" fmla="*/ 0 h 752"/>
              <a:gd name="T2" fmla="*/ 0 w 594"/>
              <a:gd name="T3" fmla="*/ 752 h 752"/>
              <a:gd name="T4" fmla="*/ 594 w 594"/>
              <a:gd name="T5" fmla="*/ 752 h 752"/>
              <a:gd name="T6" fmla="*/ 594 w 594"/>
              <a:gd name="T7" fmla="*/ 0 h 752"/>
              <a:gd name="T8" fmla="*/ 0 w 594"/>
              <a:gd name="T9" fmla="*/ 0 h 752"/>
              <a:gd name="T10" fmla="*/ 486 w 594"/>
              <a:gd name="T11" fmla="*/ 644 h 752"/>
              <a:gd name="T12" fmla="*/ 108 w 594"/>
              <a:gd name="T13" fmla="*/ 644 h 752"/>
              <a:gd name="T14" fmla="*/ 108 w 594"/>
              <a:gd name="T15" fmla="*/ 108 h 752"/>
              <a:gd name="T16" fmla="*/ 486 w 594"/>
              <a:gd name="T17" fmla="*/ 108 h 752"/>
              <a:gd name="T18" fmla="*/ 486 w 594"/>
              <a:gd name="T19" fmla="*/ 644 h 752"/>
              <a:gd name="T20" fmla="*/ 242 w 594"/>
              <a:gd name="T21" fmla="*/ 281 h 752"/>
              <a:gd name="T22" fmla="*/ 296 w 594"/>
              <a:gd name="T23" fmla="*/ 227 h 752"/>
              <a:gd name="T24" fmla="*/ 350 w 594"/>
              <a:gd name="T25" fmla="*/ 281 h 752"/>
              <a:gd name="T26" fmla="*/ 296 w 594"/>
              <a:gd name="T27" fmla="*/ 335 h 752"/>
              <a:gd name="T28" fmla="*/ 242 w 594"/>
              <a:gd name="T29" fmla="*/ 281 h 752"/>
              <a:gd name="T30" fmla="*/ 242 w 594"/>
              <a:gd name="T31" fmla="*/ 471 h 752"/>
              <a:gd name="T32" fmla="*/ 296 w 594"/>
              <a:gd name="T33" fmla="*/ 417 h 752"/>
              <a:gd name="T34" fmla="*/ 350 w 594"/>
              <a:gd name="T35" fmla="*/ 471 h 752"/>
              <a:gd name="T36" fmla="*/ 296 w 594"/>
              <a:gd name="T37" fmla="*/ 525 h 752"/>
              <a:gd name="T38" fmla="*/ 242 w 594"/>
              <a:gd name="T39" fmla="*/ 471 h 7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94" h="752">
                <a:moveTo>
                  <a:pt x="0" y="0"/>
                </a:moveTo>
                <a:cubicBezTo>
                  <a:pt x="0" y="752"/>
                  <a:pt x="0" y="752"/>
                  <a:pt x="0" y="752"/>
                </a:cubicBezTo>
                <a:cubicBezTo>
                  <a:pt x="594" y="752"/>
                  <a:pt x="594" y="752"/>
                  <a:pt x="594" y="752"/>
                </a:cubicBezTo>
                <a:cubicBezTo>
                  <a:pt x="594" y="0"/>
                  <a:pt x="594" y="0"/>
                  <a:pt x="594" y="0"/>
                </a:cubicBezTo>
                <a:lnTo>
                  <a:pt x="0" y="0"/>
                </a:lnTo>
                <a:close/>
                <a:moveTo>
                  <a:pt x="486" y="644"/>
                </a:moveTo>
                <a:cubicBezTo>
                  <a:pt x="108" y="644"/>
                  <a:pt x="108" y="644"/>
                  <a:pt x="108" y="644"/>
                </a:cubicBezTo>
                <a:cubicBezTo>
                  <a:pt x="108" y="108"/>
                  <a:pt x="108" y="108"/>
                  <a:pt x="108" y="108"/>
                </a:cubicBezTo>
                <a:cubicBezTo>
                  <a:pt x="486" y="108"/>
                  <a:pt x="486" y="108"/>
                  <a:pt x="486" y="108"/>
                </a:cubicBezTo>
                <a:lnTo>
                  <a:pt x="486" y="644"/>
                </a:lnTo>
                <a:close/>
                <a:moveTo>
                  <a:pt x="242" y="281"/>
                </a:moveTo>
                <a:cubicBezTo>
                  <a:pt x="242" y="251"/>
                  <a:pt x="266" y="227"/>
                  <a:pt x="296" y="227"/>
                </a:cubicBezTo>
                <a:cubicBezTo>
                  <a:pt x="326" y="227"/>
                  <a:pt x="350" y="251"/>
                  <a:pt x="350" y="281"/>
                </a:cubicBezTo>
                <a:cubicBezTo>
                  <a:pt x="350" y="311"/>
                  <a:pt x="326" y="335"/>
                  <a:pt x="296" y="335"/>
                </a:cubicBezTo>
                <a:cubicBezTo>
                  <a:pt x="266" y="335"/>
                  <a:pt x="242" y="311"/>
                  <a:pt x="242" y="281"/>
                </a:cubicBezTo>
                <a:close/>
                <a:moveTo>
                  <a:pt x="242" y="471"/>
                </a:moveTo>
                <a:cubicBezTo>
                  <a:pt x="242" y="441"/>
                  <a:pt x="266" y="417"/>
                  <a:pt x="296" y="417"/>
                </a:cubicBezTo>
                <a:cubicBezTo>
                  <a:pt x="326" y="417"/>
                  <a:pt x="350" y="441"/>
                  <a:pt x="350" y="471"/>
                </a:cubicBezTo>
                <a:cubicBezTo>
                  <a:pt x="350" y="501"/>
                  <a:pt x="326" y="525"/>
                  <a:pt x="296" y="525"/>
                </a:cubicBezTo>
                <a:cubicBezTo>
                  <a:pt x="266" y="525"/>
                  <a:pt x="242" y="501"/>
                  <a:pt x="242" y="471"/>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7" name="Freeform 177">
            <a:extLst>
              <a:ext uri="{FF2B5EF4-FFF2-40B4-BE49-F238E27FC236}">
                <a16:creationId xmlns:a16="http://schemas.microsoft.com/office/drawing/2014/main" id="{27690416-32D0-4320-9310-E1CD9F49D21E}"/>
              </a:ext>
            </a:extLst>
          </p:cNvPr>
          <p:cNvSpPr>
            <a:spLocks noChangeAspect="1" noEditPoints="1"/>
          </p:cNvSpPr>
          <p:nvPr/>
        </p:nvSpPr>
        <p:spPr bwMode="auto">
          <a:xfrm>
            <a:off x="4413101" y="1834469"/>
            <a:ext cx="466873" cy="590400"/>
          </a:xfrm>
          <a:custGeom>
            <a:avLst/>
            <a:gdLst>
              <a:gd name="T0" fmla="*/ 595 w 595"/>
              <a:gd name="T1" fmla="*/ 188 h 753"/>
              <a:gd name="T2" fmla="*/ 595 w 595"/>
              <a:gd name="T3" fmla="*/ 565 h 753"/>
              <a:gd name="T4" fmla="*/ 487 w 595"/>
              <a:gd name="T5" fmla="*/ 565 h 753"/>
              <a:gd name="T6" fmla="*/ 487 w 595"/>
              <a:gd name="T7" fmla="*/ 248 h 753"/>
              <a:gd name="T8" fmla="*/ 297 w 595"/>
              <a:gd name="T9" fmla="*/ 128 h 753"/>
              <a:gd name="T10" fmla="*/ 108 w 595"/>
              <a:gd name="T11" fmla="*/ 248 h 753"/>
              <a:gd name="T12" fmla="*/ 108 w 595"/>
              <a:gd name="T13" fmla="*/ 645 h 753"/>
              <a:gd name="T14" fmla="*/ 408 w 595"/>
              <a:gd name="T15" fmla="*/ 645 h 753"/>
              <a:gd name="T16" fmla="*/ 408 w 595"/>
              <a:gd name="T17" fmla="*/ 753 h 753"/>
              <a:gd name="T18" fmla="*/ 0 w 595"/>
              <a:gd name="T19" fmla="*/ 753 h 753"/>
              <a:gd name="T20" fmla="*/ 0 w 595"/>
              <a:gd name="T21" fmla="*/ 188 h 753"/>
              <a:gd name="T22" fmla="*/ 297 w 595"/>
              <a:gd name="T23" fmla="*/ 0 h 753"/>
              <a:gd name="T24" fmla="*/ 595 w 595"/>
              <a:gd name="T25" fmla="*/ 188 h 753"/>
              <a:gd name="T26" fmla="*/ 541 w 595"/>
              <a:gd name="T27" fmla="*/ 644 h 753"/>
              <a:gd name="T28" fmla="*/ 487 w 595"/>
              <a:gd name="T29" fmla="*/ 698 h 753"/>
              <a:gd name="T30" fmla="*/ 541 w 595"/>
              <a:gd name="T31" fmla="*/ 752 h 753"/>
              <a:gd name="T32" fmla="*/ 595 w 595"/>
              <a:gd name="T33" fmla="*/ 698 h 753"/>
              <a:gd name="T34" fmla="*/ 541 w 595"/>
              <a:gd name="T35" fmla="*/ 644 h 7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95" h="753">
                <a:moveTo>
                  <a:pt x="595" y="188"/>
                </a:moveTo>
                <a:cubicBezTo>
                  <a:pt x="595" y="565"/>
                  <a:pt x="595" y="565"/>
                  <a:pt x="595" y="565"/>
                </a:cubicBezTo>
                <a:cubicBezTo>
                  <a:pt x="487" y="565"/>
                  <a:pt x="487" y="565"/>
                  <a:pt x="487" y="565"/>
                </a:cubicBezTo>
                <a:cubicBezTo>
                  <a:pt x="487" y="248"/>
                  <a:pt x="487" y="248"/>
                  <a:pt x="487" y="248"/>
                </a:cubicBezTo>
                <a:cubicBezTo>
                  <a:pt x="297" y="128"/>
                  <a:pt x="297" y="128"/>
                  <a:pt x="297" y="128"/>
                </a:cubicBezTo>
                <a:cubicBezTo>
                  <a:pt x="108" y="248"/>
                  <a:pt x="108" y="248"/>
                  <a:pt x="108" y="248"/>
                </a:cubicBezTo>
                <a:cubicBezTo>
                  <a:pt x="108" y="645"/>
                  <a:pt x="108" y="645"/>
                  <a:pt x="108" y="645"/>
                </a:cubicBezTo>
                <a:cubicBezTo>
                  <a:pt x="408" y="645"/>
                  <a:pt x="408" y="645"/>
                  <a:pt x="408" y="645"/>
                </a:cubicBezTo>
                <a:cubicBezTo>
                  <a:pt x="408" y="753"/>
                  <a:pt x="408" y="753"/>
                  <a:pt x="408" y="753"/>
                </a:cubicBezTo>
                <a:cubicBezTo>
                  <a:pt x="0" y="753"/>
                  <a:pt x="0" y="753"/>
                  <a:pt x="0" y="753"/>
                </a:cubicBezTo>
                <a:cubicBezTo>
                  <a:pt x="0" y="188"/>
                  <a:pt x="0" y="188"/>
                  <a:pt x="0" y="188"/>
                </a:cubicBezTo>
                <a:cubicBezTo>
                  <a:pt x="297" y="0"/>
                  <a:pt x="297" y="0"/>
                  <a:pt x="297" y="0"/>
                </a:cubicBezTo>
                <a:lnTo>
                  <a:pt x="595" y="188"/>
                </a:lnTo>
                <a:close/>
                <a:moveTo>
                  <a:pt x="541" y="644"/>
                </a:moveTo>
                <a:cubicBezTo>
                  <a:pt x="511" y="644"/>
                  <a:pt x="487" y="668"/>
                  <a:pt x="487" y="698"/>
                </a:cubicBezTo>
                <a:cubicBezTo>
                  <a:pt x="487" y="727"/>
                  <a:pt x="511" y="752"/>
                  <a:pt x="541" y="752"/>
                </a:cubicBezTo>
                <a:cubicBezTo>
                  <a:pt x="571" y="752"/>
                  <a:pt x="595" y="727"/>
                  <a:pt x="595" y="698"/>
                </a:cubicBezTo>
                <a:cubicBezTo>
                  <a:pt x="595" y="668"/>
                  <a:pt x="571" y="644"/>
                  <a:pt x="541" y="644"/>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8" name="Freeform 178">
            <a:extLst>
              <a:ext uri="{FF2B5EF4-FFF2-40B4-BE49-F238E27FC236}">
                <a16:creationId xmlns:a16="http://schemas.microsoft.com/office/drawing/2014/main" id="{D4AAC3FB-BBA5-4584-9FF6-0B3A1835EECA}"/>
              </a:ext>
            </a:extLst>
          </p:cNvPr>
          <p:cNvSpPr>
            <a:spLocks noChangeAspect="1" noEditPoints="1"/>
          </p:cNvSpPr>
          <p:nvPr/>
        </p:nvSpPr>
        <p:spPr bwMode="auto">
          <a:xfrm>
            <a:off x="1494055" y="1834469"/>
            <a:ext cx="590400" cy="590400"/>
          </a:xfrm>
          <a:custGeom>
            <a:avLst/>
            <a:gdLst>
              <a:gd name="T0" fmla="*/ 643 w 751"/>
              <a:gd name="T1" fmla="*/ 376 h 752"/>
              <a:gd name="T2" fmla="*/ 643 w 751"/>
              <a:gd name="T3" fmla="*/ 108 h 752"/>
              <a:gd name="T4" fmla="*/ 108 w 751"/>
              <a:gd name="T5" fmla="*/ 108 h 752"/>
              <a:gd name="T6" fmla="*/ 108 w 751"/>
              <a:gd name="T7" fmla="*/ 454 h 752"/>
              <a:gd name="T8" fmla="*/ 564 w 751"/>
              <a:gd name="T9" fmla="*/ 454 h 752"/>
              <a:gd name="T10" fmla="*/ 564 w 751"/>
              <a:gd name="T11" fmla="*/ 562 h 752"/>
              <a:gd name="T12" fmla="*/ 0 w 751"/>
              <a:gd name="T13" fmla="*/ 562 h 752"/>
              <a:gd name="T14" fmla="*/ 0 w 751"/>
              <a:gd name="T15" fmla="*/ 0 h 752"/>
              <a:gd name="T16" fmla="*/ 751 w 751"/>
              <a:gd name="T17" fmla="*/ 0 h 752"/>
              <a:gd name="T18" fmla="*/ 751 w 751"/>
              <a:gd name="T19" fmla="*/ 376 h 752"/>
              <a:gd name="T20" fmla="*/ 643 w 751"/>
              <a:gd name="T21" fmla="*/ 376 h 752"/>
              <a:gd name="T22" fmla="*/ 185 w 751"/>
              <a:gd name="T23" fmla="*/ 752 h 752"/>
              <a:gd name="T24" fmla="*/ 564 w 751"/>
              <a:gd name="T25" fmla="*/ 752 h 752"/>
              <a:gd name="T26" fmla="*/ 564 w 751"/>
              <a:gd name="T27" fmla="*/ 644 h 752"/>
              <a:gd name="T28" fmla="*/ 185 w 751"/>
              <a:gd name="T29" fmla="*/ 644 h 752"/>
              <a:gd name="T30" fmla="*/ 185 w 751"/>
              <a:gd name="T31" fmla="*/ 752 h 752"/>
              <a:gd name="T32" fmla="*/ 697 w 751"/>
              <a:gd name="T33" fmla="*/ 454 h 752"/>
              <a:gd name="T34" fmla="*/ 643 w 751"/>
              <a:gd name="T35" fmla="*/ 508 h 752"/>
              <a:gd name="T36" fmla="*/ 697 w 751"/>
              <a:gd name="T37" fmla="*/ 562 h 752"/>
              <a:gd name="T38" fmla="*/ 751 w 751"/>
              <a:gd name="T39" fmla="*/ 508 h 752"/>
              <a:gd name="T40" fmla="*/ 697 w 751"/>
              <a:gd name="T41" fmla="*/ 454 h 7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51" h="752">
                <a:moveTo>
                  <a:pt x="643" y="376"/>
                </a:moveTo>
                <a:cubicBezTo>
                  <a:pt x="643" y="108"/>
                  <a:pt x="643" y="108"/>
                  <a:pt x="643" y="108"/>
                </a:cubicBezTo>
                <a:cubicBezTo>
                  <a:pt x="108" y="108"/>
                  <a:pt x="108" y="108"/>
                  <a:pt x="108" y="108"/>
                </a:cubicBezTo>
                <a:cubicBezTo>
                  <a:pt x="108" y="454"/>
                  <a:pt x="108" y="454"/>
                  <a:pt x="108" y="454"/>
                </a:cubicBezTo>
                <a:cubicBezTo>
                  <a:pt x="564" y="454"/>
                  <a:pt x="564" y="454"/>
                  <a:pt x="564" y="454"/>
                </a:cubicBezTo>
                <a:cubicBezTo>
                  <a:pt x="564" y="562"/>
                  <a:pt x="564" y="562"/>
                  <a:pt x="564" y="562"/>
                </a:cubicBezTo>
                <a:cubicBezTo>
                  <a:pt x="0" y="562"/>
                  <a:pt x="0" y="562"/>
                  <a:pt x="0" y="562"/>
                </a:cubicBezTo>
                <a:cubicBezTo>
                  <a:pt x="0" y="0"/>
                  <a:pt x="0" y="0"/>
                  <a:pt x="0" y="0"/>
                </a:cubicBezTo>
                <a:cubicBezTo>
                  <a:pt x="751" y="0"/>
                  <a:pt x="751" y="0"/>
                  <a:pt x="751" y="0"/>
                </a:cubicBezTo>
                <a:cubicBezTo>
                  <a:pt x="751" y="376"/>
                  <a:pt x="751" y="376"/>
                  <a:pt x="751" y="376"/>
                </a:cubicBezTo>
                <a:lnTo>
                  <a:pt x="643" y="376"/>
                </a:lnTo>
                <a:close/>
                <a:moveTo>
                  <a:pt x="185" y="752"/>
                </a:moveTo>
                <a:cubicBezTo>
                  <a:pt x="564" y="752"/>
                  <a:pt x="564" y="752"/>
                  <a:pt x="564" y="752"/>
                </a:cubicBezTo>
                <a:cubicBezTo>
                  <a:pt x="564" y="644"/>
                  <a:pt x="564" y="644"/>
                  <a:pt x="564" y="644"/>
                </a:cubicBezTo>
                <a:cubicBezTo>
                  <a:pt x="185" y="644"/>
                  <a:pt x="185" y="644"/>
                  <a:pt x="185" y="644"/>
                </a:cubicBezTo>
                <a:lnTo>
                  <a:pt x="185" y="752"/>
                </a:lnTo>
                <a:close/>
                <a:moveTo>
                  <a:pt x="697" y="454"/>
                </a:moveTo>
                <a:cubicBezTo>
                  <a:pt x="667" y="454"/>
                  <a:pt x="643" y="478"/>
                  <a:pt x="643" y="508"/>
                </a:cubicBezTo>
                <a:cubicBezTo>
                  <a:pt x="643" y="538"/>
                  <a:pt x="667" y="562"/>
                  <a:pt x="697" y="562"/>
                </a:cubicBezTo>
                <a:cubicBezTo>
                  <a:pt x="726" y="562"/>
                  <a:pt x="751" y="538"/>
                  <a:pt x="751" y="508"/>
                </a:cubicBezTo>
                <a:cubicBezTo>
                  <a:pt x="751" y="478"/>
                  <a:pt x="726" y="454"/>
                  <a:pt x="697" y="454"/>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9" name="Freeform 179">
            <a:extLst>
              <a:ext uri="{FF2B5EF4-FFF2-40B4-BE49-F238E27FC236}">
                <a16:creationId xmlns:a16="http://schemas.microsoft.com/office/drawing/2014/main" id="{11FC7E46-0EE4-4060-9F00-2617764B3651}"/>
              </a:ext>
            </a:extLst>
          </p:cNvPr>
          <p:cNvSpPr>
            <a:spLocks noChangeAspect="1" noEditPoints="1"/>
          </p:cNvSpPr>
          <p:nvPr/>
        </p:nvSpPr>
        <p:spPr bwMode="auto">
          <a:xfrm>
            <a:off x="7208619" y="3377469"/>
            <a:ext cx="590400" cy="587482"/>
          </a:xfrm>
          <a:custGeom>
            <a:avLst/>
            <a:gdLst>
              <a:gd name="T0" fmla="*/ 525 w 752"/>
              <a:gd name="T1" fmla="*/ 0 h 749"/>
              <a:gd name="T2" fmla="*/ 299 w 752"/>
              <a:gd name="T3" fmla="*/ 227 h 749"/>
              <a:gd name="T4" fmla="*/ 299 w 752"/>
              <a:gd name="T5" fmla="*/ 238 h 749"/>
              <a:gd name="T6" fmla="*/ 0 w 752"/>
              <a:gd name="T7" fmla="*/ 537 h 749"/>
              <a:gd name="T8" fmla="*/ 0 w 752"/>
              <a:gd name="T9" fmla="*/ 560 h 749"/>
              <a:gd name="T10" fmla="*/ 187 w 752"/>
              <a:gd name="T11" fmla="*/ 749 h 749"/>
              <a:gd name="T12" fmla="*/ 211 w 752"/>
              <a:gd name="T13" fmla="*/ 749 h 749"/>
              <a:gd name="T14" fmla="*/ 283 w 752"/>
              <a:gd name="T15" fmla="*/ 677 h 749"/>
              <a:gd name="T16" fmla="*/ 207 w 752"/>
              <a:gd name="T17" fmla="*/ 600 h 749"/>
              <a:gd name="T18" fmla="*/ 169 w 752"/>
              <a:gd name="T19" fmla="*/ 638 h 749"/>
              <a:gd name="T20" fmla="*/ 111 w 752"/>
              <a:gd name="T21" fmla="*/ 580 h 749"/>
              <a:gd name="T22" fmla="*/ 337 w 752"/>
              <a:gd name="T23" fmla="*/ 353 h 749"/>
              <a:gd name="T24" fmla="*/ 525 w 752"/>
              <a:gd name="T25" fmla="*/ 453 h 749"/>
              <a:gd name="T26" fmla="*/ 752 w 752"/>
              <a:gd name="T27" fmla="*/ 227 h 749"/>
              <a:gd name="T28" fmla="*/ 525 w 752"/>
              <a:gd name="T29" fmla="*/ 0 h 749"/>
              <a:gd name="T30" fmla="*/ 525 w 752"/>
              <a:gd name="T31" fmla="*/ 345 h 749"/>
              <a:gd name="T32" fmla="*/ 407 w 752"/>
              <a:gd name="T33" fmla="*/ 227 h 749"/>
              <a:gd name="T34" fmla="*/ 525 w 752"/>
              <a:gd name="T35" fmla="*/ 108 h 749"/>
              <a:gd name="T36" fmla="*/ 644 w 752"/>
              <a:gd name="T37" fmla="*/ 227 h 749"/>
              <a:gd name="T38" fmla="*/ 525 w 752"/>
              <a:gd name="T39" fmla="*/ 345 h 749"/>
              <a:gd name="T40" fmla="*/ 395 w 752"/>
              <a:gd name="T41" fmla="*/ 541 h 749"/>
              <a:gd name="T42" fmla="*/ 341 w 752"/>
              <a:gd name="T43" fmla="*/ 595 h 749"/>
              <a:gd name="T44" fmla="*/ 287 w 752"/>
              <a:gd name="T45" fmla="*/ 541 h 749"/>
              <a:gd name="T46" fmla="*/ 341 w 752"/>
              <a:gd name="T47" fmla="*/ 487 h 749"/>
              <a:gd name="T48" fmla="*/ 395 w 752"/>
              <a:gd name="T49" fmla="*/ 541 h 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52" h="749">
                <a:moveTo>
                  <a:pt x="525" y="0"/>
                </a:moveTo>
                <a:cubicBezTo>
                  <a:pt x="401" y="0"/>
                  <a:pt x="299" y="102"/>
                  <a:pt x="299" y="227"/>
                </a:cubicBezTo>
                <a:cubicBezTo>
                  <a:pt x="299" y="231"/>
                  <a:pt x="299" y="235"/>
                  <a:pt x="299" y="238"/>
                </a:cubicBezTo>
                <a:cubicBezTo>
                  <a:pt x="0" y="537"/>
                  <a:pt x="0" y="537"/>
                  <a:pt x="0" y="537"/>
                </a:cubicBezTo>
                <a:cubicBezTo>
                  <a:pt x="0" y="560"/>
                  <a:pt x="0" y="560"/>
                  <a:pt x="0" y="560"/>
                </a:cubicBezTo>
                <a:cubicBezTo>
                  <a:pt x="0" y="663"/>
                  <a:pt x="84" y="747"/>
                  <a:pt x="187" y="749"/>
                </a:cubicBezTo>
                <a:cubicBezTo>
                  <a:pt x="211" y="749"/>
                  <a:pt x="211" y="749"/>
                  <a:pt x="211" y="749"/>
                </a:cubicBezTo>
                <a:cubicBezTo>
                  <a:pt x="283" y="677"/>
                  <a:pt x="283" y="677"/>
                  <a:pt x="283" y="677"/>
                </a:cubicBezTo>
                <a:cubicBezTo>
                  <a:pt x="207" y="600"/>
                  <a:pt x="207" y="600"/>
                  <a:pt x="207" y="600"/>
                </a:cubicBezTo>
                <a:cubicBezTo>
                  <a:pt x="169" y="638"/>
                  <a:pt x="169" y="638"/>
                  <a:pt x="169" y="638"/>
                </a:cubicBezTo>
                <a:cubicBezTo>
                  <a:pt x="141" y="631"/>
                  <a:pt x="118" y="608"/>
                  <a:pt x="111" y="580"/>
                </a:cubicBezTo>
                <a:cubicBezTo>
                  <a:pt x="337" y="353"/>
                  <a:pt x="337" y="353"/>
                  <a:pt x="337" y="353"/>
                </a:cubicBezTo>
                <a:cubicBezTo>
                  <a:pt x="378" y="413"/>
                  <a:pt x="447" y="453"/>
                  <a:pt x="525" y="453"/>
                </a:cubicBezTo>
                <a:cubicBezTo>
                  <a:pt x="650" y="453"/>
                  <a:pt x="752" y="352"/>
                  <a:pt x="752" y="227"/>
                </a:cubicBezTo>
                <a:cubicBezTo>
                  <a:pt x="752" y="102"/>
                  <a:pt x="650" y="0"/>
                  <a:pt x="525" y="0"/>
                </a:cubicBezTo>
                <a:close/>
                <a:moveTo>
                  <a:pt x="525" y="345"/>
                </a:moveTo>
                <a:cubicBezTo>
                  <a:pt x="460" y="345"/>
                  <a:pt x="407" y="292"/>
                  <a:pt x="407" y="227"/>
                </a:cubicBezTo>
                <a:cubicBezTo>
                  <a:pt x="407" y="161"/>
                  <a:pt x="460" y="108"/>
                  <a:pt x="525" y="108"/>
                </a:cubicBezTo>
                <a:cubicBezTo>
                  <a:pt x="591" y="108"/>
                  <a:pt x="644" y="161"/>
                  <a:pt x="644" y="227"/>
                </a:cubicBezTo>
                <a:cubicBezTo>
                  <a:pt x="644" y="292"/>
                  <a:pt x="591" y="345"/>
                  <a:pt x="525" y="345"/>
                </a:cubicBezTo>
                <a:close/>
                <a:moveTo>
                  <a:pt x="395" y="541"/>
                </a:moveTo>
                <a:cubicBezTo>
                  <a:pt x="395" y="571"/>
                  <a:pt x="371" y="595"/>
                  <a:pt x="341" y="595"/>
                </a:cubicBezTo>
                <a:cubicBezTo>
                  <a:pt x="311" y="595"/>
                  <a:pt x="287" y="571"/>
                  <a:pt x="287" y="541"/>
                </a:cubicBezTo>
                <a:cubicBezTo>
                  <a:pt x="287" y="511"/>
                  <a:pt x="311" y="487"/>
                  <a:pt x="341" y="487"/>
                </a:cubicBezTo>
                <a:cubicBezTo>
                  <a:pt x="371" y="487"/>
                  <a:pt x="395" y="511"/>
                  <a:pt x="395" y="541"/>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40" name="Freeform 180">
            <a:extLst>
              <a:ext uri="{FF2B5EF4-FFF2-40B4-BE49-F238E27FC236}">
                <a16:creationId xmlns:a16="http://schemas.microsoft.com/office/drawing/2014/main" id="{0E9617E9-CC1A-44D8-96E1-F9D27BF4A5DE}"/>
              </a:ext>
            </a:extLst>
          </p:cNvPr>
          <p:cNvSpPr>
            <a:spLocks noChangeAspect="1" noEditPoints="1"/>
          </p:cNvSpPr>
          <p:nvPr/>
        </p:nvSpPr>
        <p:spPr bwMode="auto">
          <a:xfrm>
            <a:off x="8638295" y="4943327"/>
            <a:ext cx="590400" cy="538849"/>
          </a:xfrm>
          <a:custGeom>
            <a:avLst/>
            <a:gdLst>
              <a:gd name="T0" fmla="*/ 376 w 752"/>
              <a:gd name="T1" fmla="*/ 412 h 688"/>
              <a:gd name="T2" fmla="*/ 582 w 752"/>
              <a:gd name="T3" fmla="*/ 206 h 688"/>
              <a:gd name="T4" fmla="*/ 376 w 752"/>
              <a:gd name="T5" fmla="*/ 0 h 688"/>
              <a:gd name="T6" fmla="*/ 170 w 752"/>
              <a:gd name="T7" fmla="*/ 206 h 688"/>
              <a:gd name="T8" fmla="*/ 376 w 752"/>
              <a:gd name="T9" fmla="*/ 412 h 688"/>
              <a:gd name="T10" fmla="*/ 376 w 752"/>
              <a:gd name="T11" fmla="*/ 108 h 688"/>
              <a:gd name="T12" fmla="*/ 474 w 752"/>
              <a:gd name="T13" fmla="*/ 206 h 688"/>
              <a:gd name="T14" fmla="*/ 376 w 752"/>
              <a:gd name="T15" fmla="*/ 304 h 688"/>
              <a:gd name="T16" fmla="*/ 278 w 752"/>
              <a:gd name="T17" fmla="*/ 206 h 688"/>
              <a:gd name="T18" fmla="*/ 376 w 752"/>
              <a:gd name="T19" fmla="*/ 108 h 688"/>
              <a:gd name="T20" fmla="*/ 752 w 752"/>
              <a:gd name="T21" fmla="*/ 688 h 688"/>
              <a:gd name="T22" fmla="*/ 644 w 752"/>
              <a:gd name="T23" fmla="*/ 688 h 688"/>
              <a:gd name="T24" fmla="*/ 559 w 752"/>
              <a:gd name="T25" fmla="*/ 603 h 688"/>
              <a:gd name="T26" fmla="*/ 193 w 752"/>
              <a:gd name="T27" fmla="*/ 603 h 688"/>
              <a:gd name="T28" fmla="*/ 110 w 752"/>
              <a:gd name="T29" fmla="*/ 671 h 688"/>
              <a:gd name="T30" fmla="*/ 108 w 752"/>
              <a:gd name="T31" fmla="*/ 688 h 688"/>
              <a:gd name="T32" fmla="*/ 0 w 752"/>
              <a:gd name="T33" fmla="*/ 688 h 688"/>
              <a:gd name="T34" fmla="*/ 4 w 752"/>
              <a:gd name="T35" fmla="*/ 649 h 688"/>
              <a:gd name="T36" fmla="*/ 193 w 752"/>
              <a:gd name="T37" fmla="*/ 495 h 688"/>
              <a:gd name="T38" fmla="*/ 559 w 752"/>
              <a:gd name="T39" fmla="*/ 495 h 688"/>
              <a:gd name="T40" fmla="*/ 752 w 752"/>
              <a:gd name="T41" fmla="*/ 688 h 6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52" h="688">
                <a:moveTo>
                  <a:pt x="376" y="412"/>
                </a:moveTo>
                <a:cubicBezTo>
                  <a:pt x="489" y="412"/>
                  <a:pt x="582" y="319"/>
                  <a:pt x="582" y="206"/>
                </a:cubicBezTo>
                <a:cubicBezTo>
                  <a:pt x="582" y="93"/>
                  <a:pt x="489" y="0"/>
                  <a:pt x="376" y="0"/>
                </a:cubicBezTo>
                <a:cubicBezTo>
                  <a:pt x="263" y="0"/>
                  <a:pt x="170" y="93"/>
                  <a:pt x="170" y="206"/>
                </a:cubicBezTo>
                <a:cubicBezTo>
                  <a:pt x="170" y="319"/>
                  <a:pt x="263" y="412"/>
                  <a:pt x="376" y="412"/>
                </a:cubicBezTo>
                <a:close/>
                <a:moveTo>
                  <a:pt x="376" y="108"/>
                </a:moveTo>
                <a:cubicBezTo>
                  <a:pt x="430" y="108"/>
                  <a:pt x="474" y="152"/>
                  <a:pt x="474" y="206"/>
                </a:cubicBezTo>
                <a:cubicBezTo>
                  <a:pt x="474" y="260"/>
                  <a:pt x="430" y="304"/>
                  <a:pt x="376" y="304"/>
                </a:cubicBezTo>
                <a:cubicBezTo>
                  <a:pt x="322" y="304"/>
                  <a:pt x="278" y="260"/>
                  <a:pt x="278" y="206"/>
                </a:cubicBezTo>
                <a:cubicBezTo>
                  <a:pt x="278" y="152"/>
                  <a:pt x="322" y="108"/>
                  <a:pt x="376" y="108"/>
                </a:cubicBezTo>
                <a:close/>
                <a:moveTo>
                  <a:pt x="752" y="688"/>
                </a:moveTo>
                <a:cubicBezTo>
                  <a:pt x="644" y="688"/>
                  <a:pt x="644" y="688"/>
                  <a:pt x="644" y="688"/>
                </a:cubicBezTo>
                <a:cubicBezTo>
                  <a:pt x="644" y="641"/>
                  <a:pt x="606" y="603"/>
                  <a:pt x="559" y="603"/>
                </a:cubicBezTo>
                <a:cubicBezTo>
                  <a:pt x="193" y="603"/>
                  <a:pt x="193" y="603"/>
                  <a:pt x="193" y="603"/>
                </a:cubicBezTo>
                <a:cubicBezTo>
                  <a:pt x="153" y="603"/>
                  <a:pt x="118" y="632"/>
                  <a:pt x="110" y="671"/>
                </a:cubicBezTo>
                <a:cubicBezTo>
                  <a:pt x="109" y="676"/>
                  <a:pt x="108" y="682"/>
                  <a:pt x="108" y="688"/>
                </a:cubicBezTo>
                <a:cubicBezTo>
                  <a:pt x="0" y="688"/>
                  <a:pt x="0" y="688"/>
                  <a:pt x="0" y="688"/>
                </a:cubicBezTo>
                <a:cubicBezTo>
                  <a:pt x="0" y="675"/>
                  <a:pt x="1" y="662"/>
                  <a:pt x="4" y="649"/>
                </a:cubicBezTo>
                <a:cubicBezTo>
                  <a:pt x="22" y="560"/>
                  <a:pt x="102" y="495"/>
                  <a:pt x="193" y="495"/>
                </a:cubicBezTo>
                <a:cubicBezTo>
                  <a:pt x="559" y="495"/>
                  <a:pt x="559" y="495"/>
                  <a:pt x="559" y="495"/>
                </a:cubicBezTo>
                <a:cubicBezTo>
                  <a:pt x="665" y="495"/>
                  <a:pt x="752" y="582"/>
                  <a:pt x="752" y="688"/>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41" name="Freeform 181">
            <a:extLst>
              <a:ext uri="{FF2B5EF4-FFF2-40B4-BE49-F238E27FC236}">
                <a16:creationId xmlns:a16="http://schemas.microsoft.com/office/drawing/2014/main" id="{9E52470D-9029-4F8B-81E5-2E10AEDF491F}"/>
              </a:ext>
            </a:extLst>
          </p:cNvPr>
          <p:cNvSpPr>
            <a:spLocks noChangeAspect="1" noEditPoints="1"/>
          </p:cNvSpPr>
          <p:nvPr/>
        </p:nvSpPr>
        <p:spPr bwMode="auto">
          <a:xfrm>
            <a:off x="10070065" y="4917551"/>
            <a:ext cx="585608" cy="590400"/>
          </a:xfrm>
          <a:custGeom>
            <a:avLst/>
            <a:gdLst>
              <a:gd name="T0" fmla="*/ 108 w 757"/>
              <a:gd name="T1" fmla="*/ 710 h 764"/>
              <a:gd name="T2" fmla="*/ 54 w 757"/>
              <a:gd name="T3" fmla="*/ 764 h 764"/>
              <a:gd name="T4" fmla="*/ 0 w 757"/>
              <a:gd name="T5" fmla="*/ 710 h 764"/>
              <a:gd name="T6" fmla="*/ 54 w 757"/>
              <a:gd name="T7" fmla="*/ 656 h 764"/>
              <a:gd name="T8" fmla="*/ 108 w 757"/>
              <a:gd name="T9" fmla="*/ 710 h 764"/>
              <a:gd name="T10" fmla="*/ 724 w 757"/>
              <a:gd name="T11" fmla="*/ 242 h 764"/>
              <a:gd name="T12" fmla="*/ 715 w 757"/>
              <a:gd name="T13" fmla="*/ 254 h 764"/>
              <a:gd name="T14" fmla="*/ 291 w 757"/>
              <a:gd name="T15" fmla="*/ 678 h 764"/>
              <a:gd name="T16" fmla="*/ 271 w 757"/>
              <a:gd name="T17" fmla="*/ 690 h 764"/>
              <a:gd name="T18" fmla="*/ 202 w 757"/>
              <a:gd name="T19" fmla="*/ 716 h 764"/>
              <a:gd name="T20" fmla="*/ 165 w 757"/>
              <a:gd name="T21" fmla="*/ 614 h 764"/>
              <a:gd name="T22" fmla="*/ 223 w 757"/>
              <a:gd name="T23" fmla="*/ 593 h 764"/>
              <a:gd name="T24" fmla="*/ 517 w 757"/>
              <a:gd name="T25" fmla="*/ 299 h 764"/>
              <a:gd name="T26" fmla="*/ 458 w 757"/>
              <a:gd name="T27" fmla="*/ 240 h 764"/>
              <a:gd name="T28" fmla="*/ 166 w 757"/>
              <a:gd name="T29" fmla="*/ 533 h 764"/>
              <a:gd name="T30" fmla="*/ 147 w 757"/>
              <a:gd name="T31" fmla="*/ 595 h 764"/>
              <a:gd name="T32" fmla="*/ 44 w 757"/>
              <a:gd name="T33" fmla="*/ 564 h 764"/>
              <a:gd name="T34" fmla="*/ 66 w 757"/>
              <a:gd name="T35" fmla="*/ 489 h 764"/>
              <a:gd name="T36" fmla="*/ 80 w 757"/>
              <a:gd name="T37" fmla="*/ 466 h 764"/>
              <a:gd name="T38" fmla="*/ 503 w 757"/>
              <a:gd name="T39" fmla="*/ 43 h 764"/>
              <a:gd name="T40" fmla="*/ 517 w 757"/>
              <a:gd name="T41" fmla="*/ 33 h 764"/>
              <a:gd name="T42" fmla="*/ 520 w 757"/>
              <a:gd name="T43" fmla="*/ 31 h 764"/>
              <a:gd name="T44" fmla="*/ 700 w 757"/>
              <a:gd name="T45" fmla="*/ 61 h 764"/>
              <a:gd name="T46" fmla="*/ 724 w 757"/>
              <a:gd name="T47" fmla="*/ 242 h 764"/>
              <a:gd name="T48" fmla="*/ 622 w 757"/>
              <a:gd name="T49" fmla="*/ 136 h 764"/>
              <a:gd name="T50" fmla="*/ 573 w 757"/>
              <a:gd name="T51" fmla="*/ 125 h 764"/>
              <a:gd name="T52" fmla="*/ 535 w 757"/>
              <a:gd name="T53" fmla="*/ 164 h 764"/>
              <a:gd name="T54" fmla="*/ 593 w 757"/>
              <a:gd name="T55" fmla="*/ 223 h 764"/>
              <a:gd name="T56" fmla="*/ 632 w 757"/>
              <a:gd name="T57" fmla="*/ 184 h 764"/>
              <a:gd name="T58" fmla="*/ 622 w 757"/>
              <a:gd name="T59" fmla="*/ 136 h 7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57" h="764">
                <a:moveTo>
                  <a:pt x="108" y="710"/>
                </a:moveTo>
                <a:cubicBezTo>
                  <a:pt x="108" y="740"/>
                  <a:pt x="84" y="764"/>
                  <a:pt x="54" y="764"/>
                </a:cubicBezTo>
                <a:cubicBezTo>
                  <a:pt x="24" y="764"/>
                  <a:pt x="0" y="740"/>
                  <a:pt x="0" y="710"/>
                </a:cubicBezTo>
                <a:cubicBezTo>
                  <a:pt x="0" y="680"/>
                  <a:pt x="24" y="656"/>
                  <a:pt x="54" y="656"/>
                </a:cubicBezTo>
                <a:cubicBezTo>
                  <a:pt x="84" y="656"/>
                  <a:pt x="108" y="680"/>
                  <a:pt x="108" y="710"/>
                </a:cubicBezTo>
                <a:close/>
                <a:moveTo>
                  <a:pt x="724" y="242"/>
                </a:moveTo>
                <a:cubicBezTo>
                  <a:pt x="721" y="246"/>
                  <a:pt x="718" y="250"/>
                  <a:pt x="715" y="254"/>
                </a:cubicBezTo>
                <a:cubicBezTo>
                  <a:pt x="291" y="678"/>
                  <a:pt x="291" y="678"/>
                  <a:pt x="291" y="678"/>
                </a:cubicBezTo>
                <a:cubicBezTo>
                  <a:pt x="285" y="683"/>
                  <a:pt x="279" y="688"/>
                  <a:pt x="271" y="690"/>
                </a:cubicBezTo>
                <a:cubicBezTo>
                  <a:pt x="202" y="716"/>
                  <a:pt x="202" y="716"/>
                  <a:pt x="202" y="716"/>
                </a:cubicBezTo>
                <a:cubicBezTo>
                  <a:pt x="165" y="614"/>
                  <a:pt x="165" y="614"/>
                  <a:pt x="165" y="614"/>
                </a:cubicBezTo>
                <a:cubicBezTo>
                  <a:pt x="223" y="593"/>
                  <a:pt x="223" y="593"/>
                  <a:pt x="223" y="593"/>
                </a:cubicBezTo>
                <a:cubicBezTo>
                  <a:pt x="517" y="299"/>
                  <a:pt x="517" y="299"/>
                  <a:pt x="517" y="299"/>
                </a:cubicBezTo>
                <a:cubicBezTo>
                  <a:pt x="458" y="240"/>
                  <a:pt x="458" y="240"/>
                  <a:pt x="458" y="240"/>
                </a:cubicBezTo>
                <a:cubicBezTo>
                  <a:pt x="166" y="533"/>
                  <a:pt x="166" y="533"/>
                  <a:pt x="166" y="533"/>
                </a:cubicBezTo>
                <a:cubicBezTo>
                  <a:pt x="147" y="595"/>
                  <a:pt x="147" y="595"/>
                  <a:pt x="147" y="595"/>
                </a:cubicBezTo>
                <a:cubicBezTo>
                  <a:pt x="44" y="564"/>
                  <a:pt x="44" y="564"/>
                  <a:pt x="44" y="564"/>
                </a:cubicBezTo>
                <a:cubicBezTo>
                  <a:pt x="66" y="489"/>
                  <a:pt x="66" y="489"/>
                  <a:pt x="66" y="489"/>
                </a:cubicBezTo>
                <a:cubicBezTo>
                  <a:pt x="69" y="480"/>
                  <a:pt x="73" y="473"/>
                  <a:pt x="80" y="466"/>
                </a:cubicBezTo>
                <a:cubicBezTo>
                  <a:pt x="503" y="43"/>
                  <a:pt x="503" y="43"/>
                  <a:pt x="503" y="43"/>
                </a:cubicBezTo>
                <a:cubicBezTo>
                  <a:pt x="507" y="39"/>
                  <a:pt x="512" y="35"/>
                  <a:pt x="517" y="33"/>
                </a:cubicBezTo>
                <a:cubicBezTo>
                  <a:pt x="520" y="31"/>
                  <a:pt x="520" y="31"/>
                  <a:pt x="520" y="31"/>
                </a:cubicBezTo>
                <a:cubicBezTo>
                  <a:pt x="582" y="0"/>
                  <a:pt x="652" y="12"/>
                  <a:pt x="700" y="61"/>
                </a:cubicBezTo>
                <a:cubicBezTo>
                  <a:pt x="748" y="111"/>
                  <a:pt x="757" y="182"/>
                  <a:pt x="724" y="242"/>
                </a:cubicBezTo>
                <a:close/>
                <a:moveTo>
                  <a:pt x="622" y="136"/>
                </a:moveTo>
                <a:cubicBezTo>
                  <a:pt x="617" y="131"/>
                  <a:pt x="599" y="115"/>
                  <a:pt x="573" y="125"/>
                </a:cubicBezTo>
                <a:cubicBezTo>
                  <a:pt x="535" y="164"/>
                  <a:pt x="535" y="164"/>
                  <a:pt x="535" y="164"/>
                </a:cubicBezTo>
                <a:cubicBezTo>
                  <a:pt x="593" y="223"/>
                  <a:pt x="593" y="223"/>
                  <a:pt x="593" y="223"/>
                </a:cubicBezTo>
                <a:cubicBezTo>
                  <a:pt x="632" y="184"/>
                  <a:pt x="632" y="184"/>
                  <a:pt x="632" y="184"/>
                </a:cubicBezTo>
                <a:cubicBezTo>
                  <a:pt x="642" y="160"/>
                  <a:pt x="627" y="141"/>
                  <a:pt x="622" y="136"/>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42" name="Freeform 182">
            <a:extLst>
              <a:ext uri="{FF2B5EF4-FFF2-40B4-BE49-F238E27FC236}">
                <a16:creationId xmlns:a16="http://schemas.microsoft.com/office/drawing/2014/main" id="{56E175A9-127E-4F7F-A997-AD3B8986CFD4}"/>
              </a:ext>
            </a:extLst>
          </p:cNvPr>
          <p:cNvSpPr>
            <a:spLocks noChangeAspect="1" noEditPoints="1"/>
          </p:cNvSpPr>
          <p:nvPr/>
        </p:nvSpPr>
        <p:spPr bwMode="auto">
          <a:xfrm>
            <a:off x="4450382" y="3376010"/>
            <a:ext cx="392311" cy="590400"/>
          </a:xfrm>
          <a:custGeom>
            <a:avLst/>
            <a:gdLst>
              <a:gd name="T0" fmla="*/ 309 w 503"/>
              <a:gd name="T1" fmla="*/ 701 h 757"/>
              <a:gd name="T2" fmla="*/ 252 w 503"/>
              <a:gd name="T3" fmla="*/ 757 h 757"/>
              <a:gd name="T4" fmla="*/ 195 w 503"/>
              <a:gd name="T5" fmla="*/ 701 h 757"/>
              <a:gd name="T6" fmla="*/ 252 w 503"/>
              <a:gd name="T7" fmla="*/ 644 h 757"/>
              <a:gd name="T8" fmla="*/ 309 w 503"/>
              <a:gd name="T9" fmla="*/ 701 h 757"/>
              <a:gd name="T10" fmla="*/ 251 w 503"/>
              <a:gd name="T11" fmla="*/ 0 h 757"/>
              <a:gd name="T12" fmla="*/ 0 w 503"/>
              <a:gd name="T13" fmla="*/ 252 h 757"/>
              <a:gd name="T14" fmla="*/ 24 w 503"/>
              <a:gd name="T15" fmla="*/ 358 h 757"/>
              <a:gd name="T16" fmla="*/ 24 w 503"/>
              <a:gd name="T17" fmla="*/ 359 h 757"/>
              <a:gd name="T18" fmla="*/ 143 w 503"/>
              <a:gd name="T19" fmla="*/ 601 h 757"/>
              <a:gd name="T20" fmla="*/ 240 w 503"/>
              <a:gd name="T21" fmla="*/ 554 h 757"/>
              <a:gd name="T22" fmla="*/ 121 w 503"/>
              <a:gd name="T23" fmla="*/ 312 h 757"/>
              <a:gd name="T24" fmla="*/ 108 w 503"/>
              <a:gd name="T25" fmla="*/ 252 h 757"/>
              <a:gd name="T26" fmla="*/ 251 w 503"/>
              <a:gd name="T27" fmla="*/ 108 h 757"/>
              <a:gd name="T28" fmla="*/ 395 w 503"/>
              <a:gd name="T29" fmla="*/ 252 h 757"/>
              <a:gd name="T30" fmla="*/ 382 w 503"/>
              <a:gd name="T31" fmla="*/ 312 h 757"/>
              <a:gd name="T32" fmla="*/ 264 w 503"/>
              <a:gd name="T33" fmla="*/ 554 h 757"/>
              <a:gd name="T34" fmla="*/ 361 w 503"/>
              <a:gd name="T35" fmla="*/ 601 h 757"/>
              <a:gd name="T36" fmla="*/ 479 w 503"/>
              <a:gd name="T37" fmla="*/ 359 h 757"/>
              <a:gd name="T38" fmla="*/ 479 w 503"/>
              <a:gd name="T39" fmla="*/ 359 h 757"/>
              <a:gd name="T40" fmla="*/ 479 w 503"/>
              <a:gd name="T41" fmla="*/ 358 h 757"/>
              <a:gd name="T42" fmla="*/ 503 w 503"/>
              <a:gd name="T43" fmla="*/ 252 h 757"/>
              <a:gd name="T44" fmla="*/ 251 w 503"/>
              <a:gd name="T45" fmla="*/ 0 h 7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03" h="757">
                <a:moveTo>
                  <a:pt x="309" y="701"/>
                </a:moveTo>
                <a:cubicBezTo>
                  <a:pt x="309" y="732"/>
                  <a:pt x="283" y="757"/>
                  <a:pt x="252" y="757"/>
                </a:cubicBezTo>
                <a:cubicBezTo>
                  <a:pt x="221" y="757"/>
                  <a:pt x="195" y="732"/>
                  <a:pt x="195" y="701"/>
                </a:cubicBezTo>
                <a:cubicBezTo>
                  <a:pt x="195" y="669"/>
                  <a:pt x="221" y="644"/>
                  <a:pt x="252" y="644"/>
                </a:cubicBezTo>
                <a:cubicBezTo>
                  <a:pt x="283" y="644"/>
                  <a:pt x="309" y="669"/>
                  <a:pt x="309" y="701"/>
                </a:cubicBezTo>
                <a:close/>
                <a:moveTo>
                  <a:pt x="251" y="0"/>
                </a:moveTo>
                <a:cubicBezTo>
                  <a:pt x="113" y="0"/>
                  <a:pt x="0" y="113"/>
                  <a:pt x="0" y="252"/>
                </a:cubicBezTo>
                <a:cubicBezTo>
                  <a:pt x="0" y="289"/>
                  <a:pt x="8" y="325"/>
                  <a:pt x="24" y="358"/>
                </a:cubicBezTo>
                <a:cubicBezTo>
                  <a:pt x="24" y="359"/>
                  <a:pt x="24" y="359"/>
                  <a:pt x="24" y="359"/>
                </a:cubicBezTo>
                <a:cubicBezTo>
                  <a:pt x="143" y="601"/>
                  <a:pt x="143" y="601"/>
                  <a:pt x="143" y="601"/>
                </a:cubicBezTo>
                <a:cubicBezTo>
                  <a:pt x="240" y="554"/>
                  <a:pt x="240" y="554"/>
                  <a:pt x="240" y="554"/>
                </a:cubicBezTo>
                <a:cubicBezTo>
                  <a:pt x="121" y="312"/>
                  <a:pt x="121" y="312"/>
                  <a:pt x="121" y="312"/>
                </a:cubicBezTo>
                <a:cubicBezTo>
                  <a:pt x="112" y="293"/>
                  <a:pt x="108" y="273"/>
                  <a:pt x="108" y="252"/>
                </a:cubicBezTo>
                <a:cubicBezTo>
                  <a:pt x="108" y="173"/>
                  <a:pt x="172" y="108"/>
                  <a:pt x="251" y="108"/>
                </a:cubicBezTo>
                <a:cubicBezTo>
                  <a:pt x="330" y="108"/>
                  <a:pt x="395" y="173"/>
                  <a:pt x="395" y="252"/>
                </a:cubicBezTo>
                <a:cubicBezTo>
                  <a:pt x="395" y="273"/>
                  <a:pt x="390" y="293"/>
                  <a:pt x="382" y="312"/>
                </a:cubicBezTo>
                <a:cubicBezTo>
                  <a:pt x="264" y="554"/>
                  <a:pt x="264" y="554"/>
                  <a:pt x="264" y="554"/>
                </a:cubicBezTo>
                <a:cubicBezTo>
                  <a:pt x="361" y="601"/>
                  <a:pt x="361" y="601"/>
                  <a:pt x="361" y="601"/>
                </a:cubicBezTo>
                <a:cubicBezTo>
                  <a:pt x="479" y="359"/>
                  <a:pt x="479" y="359"/>
                  <a:pt x="479" y="359"/>
                </a:cubicBezTo>
                <a:cubicBezTo>
                  <a:pt x="479" y="359"/>
                  <a:pt x="479" y="359"/>
                  <a:pt x="479" y="359"/>
                </a:cubicBezTo>
                <a:cubicBezTo>
                  <a:pt x="479" y="359"/>
                  <a:pt x="479" y="358"/>
                  <a:pt x="479" y="358"/>
                </a:cubicBezTo>
                <a:cubicBezTo>
                  <a:pt x="495" y="325"/>
                  <a:pt x="503" y="289"/>
                  <a:pt x="503" y="252"/>
                </a:cubicBezTo>
                <a:cubicBezTo>
                  <a:pt x="503" y="113"/>
                  <a:pt x="390" y="0"/>
                  <a:pt x="251" y="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43" name="Freeform 183">
            <a:extLst>
              <a:ext uri="{FF2B5EF4-FFF2-40B4-BE49-F238E27FC236}">
                <a16:creationId xmlns:a16="http://schemas.microsoft.com/office/drawing/2014/main" id="{321DDC66-CADD-4D7C-A892-22ACD86DE507}"/>
              </a:ext>
            </a:extLst>
          </p:cNvPr>
          <p:cNvSpPr>
            <a:spLocks noChangeAspect="1" noEditPoints="1"/>
          </p:cNvSpPr>
          <p:nvPr/>
        </p:nvSpPr>
        <p:spPr bwMode="auto">
          <a:xfrm>
            <a:off x="5906493" y="3376010"/>
            <a:ext cx="337371" cy="590400"/>
          </a:xfrm>
          <a:custGeom>
            <a:avLst/>
            <a:gdLst>
              <a:gd name="T0" fmla="*/ 216 w 432"/>
              <a:gd name="T1" fmla="*/ 0 h 755"/>
              <a:gd name="T2" fmla="*/ 0 w 432"/>
              <a:gd name="T3" fmla="*/ 216 h 755"/>
              <a:gd name="T4" fmla="*/ 0 w 432"/>
              <a:gd name="T5" fmla="*/ 223 h 755"/>
              <a:gd name="T6" fmla="*/ 100 w 432"/>
              <a:gd name="T7" fmla="*/ 565 h 755"/>
              <a:gd name="T8" fmla="*/ 332 w 432"/>
              <a:gd name="T9" fmla="*/ 565 h 755"/>
              <a:gd name="T10" fmla="*/ 432 w 432"/>
              <a:gd name="T11" fmla="*/ 223 h 755"/>
              <a:gd name="T12" fmla="*/ 432 w 432"/>
              <a:gd name="T13" fmla="*/ 216 h 755"/>
              <a:gd name="T14" fmla="*/ 216 w 432"/>
              <a:gd name="T15" fmla="*/ 0 h 755"/>
              <a:gd name="T16" fmla="*/ 251 w 432"/>
              <a:gd name="T17" fmla="*/ 457 h 755"/>
              <a:gd name="T18" fmla="*/ 181 w 432"/>
              <a:gd name="T19" fmla="*/ 457 h 755"/>
              <a:gd name="T20" fmla="*/ 108 w 432"/>
              <a:gd name="T21" fmla="*/ 209 h 755"/>
              <a:gd name="T22" fmla="*/ 216 w 432"/>
              <a:gd name="T23" fmla="*/ 108 h 755"/>
              <a:gd name="T24" fmla="*/ 324 w 432"/>
              <a:gd name="T25" fmla="*/ 209 h 755"/>
              <a:gd name="T26" fmla="*/ 251 w 432"/>
              <a:gd name="T27" fmla="*/ 457 h 755"/>
              <a:gd name="T28" fmla="*/ 103 w 432"/>
              <a:gd name="T29" fmla="*/ 647 h 755"/>
              <a:gd name="T30" fmla="*/ 330 w 432"/>
              <a:gd name="T31" fmla="*/ 647 h 755"/>
              <a:gd name="T32" fmla="*/ 330 w 432"/>
              <a:gd name="T33" fmla="*/ 755 h 755"/>
              <a:gd name="T34" fmla="*/ 103 w 432"/>
              <a:gd name="T35" fmla="*/ 755 h 755"/>
              <a:gd name="T36" fmla="*/ 103 w 432"/>
              <a:gd name="T37" fmla="*/ 647 h 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32" h="755">
                <a:moveTo>
                  <a:pt x="216" y="0"/>
                </a:moveTo>
                <a:cubicBezTo>
                  <a:pt x="97" y="0"/>
                  <a:pt x="0" y="97"/>
                  <a:pt x="0" y="216"/>
                </a:cubicBezTo>
                <a:cubicBezTo>
                  <a:pt x="0" y="223"/>
                  <a:pt x="0" y="223"/>
                  <a:pt x="0" y="223"/>
                </a:cubicBezTo>
                <a:cubicBezTo>
                  <a:pt x="100" y="565"/>
                  <a:pt x="100" y="565"/>
                  <a:pt x="100" y="565"/>
                </a:cubicBezTo>
                <a:cubicBezTo>
                  <a:pt x="332" y="565"/>
                  <a:pt x="332" y="565"/>
                  <a:pt x="332" y="565"/>
                </a:cubicBezTo>
                <a:cubicBezTo>
                  <a:pt x="432" y="223"/>
                  <a:pt x="432" y="223"/>
                  <a:pt x="432" y="223"/>
                </a:cubicBezTo>
                <a:cubicBezTo>
                  <a:pt x="432" y="216"/>
                  <a:pt x="432" y="216"/>
                  <a:pt x="432" y="216"/>
                </a:cubicBezTo>
                <a:cubicBezTo>
                  <a:pt x="432" y="97"/>
                  <a:pt x="335" y="0"/>
                  <a:pt x="216" y="0"/>
                </a:cubicBezTo>
                <a:close/>
                <a:moveTo>
                  <a:pt x="251" y="457"/>
                </a:moveTo>
                <a:cubicBezTo>
                  <a:pt x="181" y="457"/>
                  <a:pt x="181" y="457"/>
                  <a:pt x="181" y="457"/>
                </a:cubicBezTo>
                <a:cubicBezTo>
                  <a:pt x="108" y="209"/>
                  <a:pt x="108" y="209"/>
                  <a:pt x="108" y="209"/>
                </a:cubicBezTo>
                <a:cubicBezTo>
                  <a:pt x="112" y="152"/>
                  <a:pt x="159" y="108"/>
                  <a:pt x="216" y="108"/>
                </a:cubicBezTo>
                <a:cubicBezTo>
                  <a:pt x="273" y="108"/>
                  <a:pt x="320" y="152"/>
                  <a:pt x="324" y="209"/>
                </a:cubicBezTo>
                <a:lnTo>
                  <a:pt x="251" y="457"/>
                </a:lnTo>
                <a:close/>
                <a:moveTo>
                  <a:pt x="103" y="647"/>
                </a:moveTo>
                <a:cubicBezTo>
                  <a:pt x="330" y="647"/>
                  <a:pt x="330" y="647"/>
                  <a:pt x="330" y="647"/>
                </a:cubicBezTo>
                <a:cubicBezTo>
                  <a:pt x="330" y="755"/>
                  <a:pt x="330" y="755"/>
                  <a:pt x="330" y="755"/>
                </a:cubicBezTo>
                <a:cubicBezTo>
                  <a:pt x="103" y="755"/>
                  <a:pt x="103" y="755"/>
                  <a:pt x="103" y="755"/>
                </a:cubicBezTo>
                <a:lnTo>
                  <a:pt x="103" y="647"/>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44" name="Freeform 184">
            <a:extLst>
              <a:ext uri="{FF2B5EF4-FFF2-40B4-BE49-F238E27FC236}">
                <a16:creationId xmlns:a16="http://schemas.microsoft.com/office/drawing/2014/main" id="{1D9B9345-EC8F-44F0-ABC8-0D0A1BBA1A83}"/>
              </a:ext>
            </a:extLst>
          </p:cNvPr>
          <p:cNvSpPr>
            <a:spLocks noChangeAspect="1" noEditPoints="1"/>
          </p:cNvSpPr>
          <p:nvPr/>
        </p:nvSpPr>
        <p:spPr bwMode="auto">
          <a:xfrm>
            <a:off x="10065901" y="1834469"/>
            <a:ext cx="590400" cy="590400"/>
          </a:xfrm>
          <a:custGeom>
            <a:avLst/>
            <a:gdLst>
              <a:gd name="T0" fmla="*/ 100 w 610"/>
              <a:gd name="T1" fmla="*/ 360 h 610"/>
              <a:gd name="T2" fmla="*/ 250 w 610"/>
              <a:gd name="T3" fmla="*/ 509 h 610"/>
              <a:gd name="T4" fmla="*/ 505 w 610"/>
              <a:gd name="T5" fmla="*/ 401 h 610"/>
              <a:gd name="T6" fmla="*/ 209 w 610"/>
              <a:gd name="T7" fmla="*/ 106 h 610"/>
              <a:gd name="T8" fmla="*/ 100 w 610"/>
              <a:gd name="T9" fmla="*/ 360 h 610"/>
              <a:gd name="T10" fmla="*/ 352 w 610"/>
              <a:gd name="T11" fmla="*/ 372 h 610"/>
              <a:gd name="T12" fmla="*/ 270 w 610"/>
              <a:gd name="T13" fmla="*/ 406 h 610"/>
              <a:gd name="T14" fmla="*/ 204 w 610"/>
              <a:gd name="T15" fmla="*/ 340 h 610"/>
              <a:gd name="T16" fmla="*/ 238 w 610"/>
              <a:gd name="T17" fmla="*/ 258 h 610"/>
              <a:gd name="T18" fmla="*/ 352 w 610"/>
              <a:gd name="T19" fmla="*/ 372 h 610"/>
              <a:gd name="T20" fmla="*/ 61 w 610"/>
              <a:gd name="T21" fmla="*/ 418 h 610"/>
              <a:gd name="T22" fmla="*/ 191 w 610"/>
              <a:gd name="T23" fmla="*/ 548 h 610"/>
              <a:gd name="T24" fmla="*/ 130 w 610"/>
              <a:gd name="T25" fmla="*/ 610 h 610"/>
              <a:gd name="T26" fmla="*/ 0 w 610"/>
              <a:gd name="T27" fmla="*/ 480 h 610"/>
              <a:gd name="T28" fmla="*/ 61 w 610"/>
              <a:gd name="T29" fmla="*/ 418 h 610"/>
              <a:gd name="T30" fmla="*/ 397 w 610"/>
              <a:gd name="T31" fmla="*/ 109 h 610"/>
              <a:gd name="T32" fmla="*/ 309 w 610"/>
              <a:gd name="T33" fmla="*/ 109 h 610"/>
              <a:gd name="T34" fmla="*/ 309 w 610"/>
              <a:gd name="T35" fmla="*/ 0 h 610"/>
              <a:gd name="T36" fmla="*/ 397 w 610"/>
              <a:gd name="T37" fmla="*/ 0 h 610"/>
              <a:gd name="T38" fmla="*/ 397 w 610"/>
              <a:gd name="T39" fmla="*/ 109 h 610"/>
              <a:gd name="T40" fmla="*/ 481 w 610"/>
              <a:gd name="T41" fmla="*/ 188 h 610"/>
              <a:gd name="T42" fmla="*/ 420 w 610"/>
              <a:gd name="T43" fmla="*/ 126 h 610"/>
              <a:gd name="T44" fmla="*/ 514 w 610"/>
              <a:gd name="T45" fmla="*/ 32 h 610"/>
              <a:gd name="T46" fmla="*/ 576 w 610"/>
              <a:gd name="T47" fmla="*/ 94 h 610"/>
              <a:gd name="T48" fmla="*/ 481 w 610"/>
              <a:gd name="T49" fmla="*/ 188 h 610"/>
              <a:gd name="T50" fmla="*/ 610 w 610"/>
              <a:gd name="T51" fmla="*/ 214 h 610"/>
              <a:gd name="T52" fmla="*/ 610 w 610"/>
              <a:gd name="T53" fmla="*/ 301 h 610"/>
              <a:gd name="T54" fmla="*/ 502 w 610"/>
              <a:gd name="T55" fmla="*/ 301 h 610"/>
              <a:gd name="T56" fmla="*/ 502 w 610"/>
              <a:gd name="T57" fmla="*/ 214 h 610"/>
              <a:gd name="T58" fmla="*/ 610 w 610"/>
              <a:gd name="T59" fmla="*/ 214 h 6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10" h="610">
                <a:moveTo>
                  <a:pt x="100" y="360"/>
                </a:moveTo>
                <a:lnTo>
                  <a:pt x="250" y="509"/>
                </a:lnTo>
                <a:lnTo>
                  <a:pt x="505" y="401"/>
                </a:lnTo>
                <a:lnTo>
                  <a:pt x="209" y="106"/>
                </a:lnTo>
                <a:lnTo>
                  <a:pt x="100" y="360"/>
                </a:lnTo>
                <a:close/>
                <a:moveTo>
                  <a:pt x="352" y="372"/>
                </a:moveTo>
                <a:lnTo>
                  <a:pt x="270" y="406"/>
                </a:lnTo>
                <a:lnTo>
                  <a:pt x="204" y="340"/>
                </a:lnTo>
                <a:lnTo>
                  <a:pt x="238" y="258"/>
                </a:lnTo>
                <a:lnTo>
                  <a:pt x="352" y="372"/>
                </a:lnTo>
                <a:close/>
                <a:moveTo>
                  <a:pt x="61" y="418"/>
                </a:moveTo>
                <a:lnTo>
                  <a:pt x="191" y="548"/>
                </a:lnTo>
                <a:lnTo>
                  <a:pt x="130" y="610"/>
                </a:lnTo>
                <a:lnTo>
                  <a:pt x="0" y="480"/>
                </a:lnTo>
                <a:lnTo>
                  <a:pt x="61" y="418"/>
                </a:lnTo>
                <a:close/>
                <a:moveTo>
                  <a:pt x="397" y="109"/>
                </a:moveTo>
                <a:lnTo>
                  <a:pt x="309" y="109"/>
                </a:lnTo>
                <a:lnTo>
                  <a:pt x="309" y="0"/>
                </a:lnTo>
                <a:lnTo>
                  <a:pt x="397" y="0"/>
                </a:lnTo>
                <a:lnTo>
                  <a:pt x="397" y="109"/>
                </a:lnTo>
                <a:close/>
                <a:moveTo>
                  <a:pt x="481" y="188"/>
                </a:moveTo>
                <a:lnTo>
                  <a:pt x="420" y="126"/>
                </a:lnTo>
                <a:lnTo>
                  <a:pt x="514" y="32"/>
                </a:lnTo>
                <a:lnTo>
                  <a:pt x="576" y="94"/>
                </a:lnTo>
                <a:lnTo>
                  <a:pt x="481" y="188"/>
                </a:lnTo>
                <a:close/>
                <a:moveTo>
                  <a:pt x="610" y="214"/>
                </a:moveTo>
                <a:lnTo>
                  <a:pt x="610" y="301"/>
                </a:lnTo>
                <a:lnTo>
                  <a:pt x="502" y="301"/>
                </a:lnTo>
                <a:lnTo>
                  <a:pt x="502" y="214"/>
                </a:lnTo>
                <a:lnTo>
                  <a:pt x="610" y="214"/>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45" name="Freeform 185">
            <a:extLst>
              <a:ext uri="{FF2B5EF4-FFF2-40B4-BE49-F238E27FC236}">
                <a16:creationId xmlns:a16="http://schemas.microsoft.com/office/drawing/2014/main" id="{9958EBE1-1ACE-43F8-BC93-B76B9078BB05}"/>
              </a:ext>
            </a:extLst>
          </p:cNvPr>
          <p:cNvSpPr>
            <a:spLocks noChangeAspect="1" noEditPoints="1"/>
          </p:cNvSpPr>
          <p:nvPr/>
        </p:nvSpPr>
        <p:spPr bwMode="auto">
          <a:xfrm>
            <a:off x="4350173" y="4934433"/>
            <a:ext cx="590400" cy="556636"/>
          </a:xfrm>
          <a:custGeom>
            <a:avLst/>
            <a:gdLst>
              <a:gd name="T0" fmla="*/ 758 w 758"/>
              <a:gd name="T1" fmla="*/ 0 h 716"/>
              <a:gd name="T2" fmla="*/ 758 w 758"/>
              <a:gd name="T3" fmla="*/ 108 h 716"/>
              <a:gd name="T4" fmla="*/ 690 w 758"/>
              <a:gd name="T5" fmla="*/ 108 h 716"/>
              <a:gd name="T6" fmla="*/ 614 w 758"/>
              <a:gd name="T7" fmla="*/ 526 h 716"/>
              <a:gd name="T8" fmla="*/ 144 w 758"/>
              <a:gd name="T9" fmla="*/ 526 h 716"/>
              <a:gd name="T10" fmla="*/ 68 w 758"/>
              <a:gd name="T11" fmla="*/ 108 h 716"/>
              <a:gd name="T12" fmla="*/ 0 w 758"/>
              <a:gd name="T13" fmla="*/ 108 h 716"/>
              <a:gd name="T14" fmla="*/ 0 w 758"/>
              <a:gd name="T15" fmla="*/ 0 h 716"/>
              <a:gd name="T16" fmla="*/ 159 w 758"/>
              <a:gd name="T17" fmla="*/ 0 h 716"/>
              <a:gd name="T18" fmla="*/ 234 w 758"/>
              <a:gd name="T19" fmla="*/ 418 h 716"/>
              <a:gd name="T20" fmla="*/ 524 w 758"/>
              <a:gd name="T21" fmla="*/ 418 h 716"/>
              <a:gd name="T22" fmla="*/ 600 w 758"/>
              <a:gd name="T23" fmla="*/ 0 h 716"/>
              <a:gd name="T24" fmla="*/ 758 w 758"/>
              <a:gd name="T25" fmla="*/ 0 h 716"/>
              <a:gd name="T26" fmla="*/ 284 w 758"/>
              <a:gd name="T27" fmla="*/ 608 h 716"/>
              <a:gd name="T28" fmla="*/ 230 w 758"/>
              <a:gd name="T29" fmla="*/ 662 h 716"/>
              <a:gd name="T30" fmla="*/ 284 w 758"/>
              <a:gd name="T31" fmla="*/ 716 h 716"/>
              <a:gd name="T32" fmla="*/ 338 w 758"/>
              <a:gd name="T33" fmla="*/ 662 h 716"/>
              <a:gd name="T34" fmla="*/ 284 w 758"/>
              <a:gd name="T35" fmla="*/ 608 h 716"/>
              <a:gd name="T36" fmla="*/ 475 w 758"/>
              <a:gd name="T37" fmla="*/ 608 h 716"/>
              <a:gd name="T38" fmla="*/ 421 w 758"/>
              <a:gd name="T39" fmla="*/ 662 h 716"/>
              <a:gd name="T40" fmla="*/ 475 w 758"/>
              <a:gd name="T41" fmla="*/ 716 h 716"/>
              <a:gd name="T42" fmla="*/ 529 w 758"/>
              <a:gd name="T43" fmla="*/ 662 h 716"/>
              <a:gd name="T44" fmla="*/ 475 w 758"/>
              <a:gd name="T45" fmla="*/ 608 h 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58" h="716">
                <a:moveTo>
                  <a:pt x="758" y="0"/>
                </a:moveTo>
                <a:cubicBezTo>
                  <a:pt x="758" y="108"/>
                  <a:pt x="758" y="108"/>
                  <a:pt x="758" y="108"/>
                </a:cubicBezTo>
                <a:cubicBezTo>
                  <a:pt x="690" y="108"/>
                  <a:pt x="690" y="108"/>
                  <a:pt x="690" y="108"/>
                </a:cubicBezTo>
                <a:cubicBezTo>
                  <a:pt x="614" y="526"/>
                  <a:pt x="614" y="526"/>
                  <a:pt x="614" y="526"/>
                </a:cubicBezTo>
                <a:cubicBezTo>
                  <a:pt x="144" y="526"/>
                  <a:pt x="144" y="526"/>
                  <a:pt x="144" y="526"/>
                </a:cubicBezTo>
                <a:cubicBezTo>
                  <a:pt x="68" y="108"/>
                  <a:pt x="68" y="108"/>
                  <a:pt x="68" y="108"/>
                </a:cubicBezTo>
                <a:cubicBezTo>
                  <a:pt x="0" y="108"/>
                  <a:pt x="0" y="108"/>
                  <a:pt x="0" y="108"/>
                </a:cubicBezTo>
                <a:cubicBezTo>
                  <a:pt x="0" y="0"/>
                  <a:pt x="0" y="0"/>
                  <a:pt x="0" y="0"/>
                </a:cubicBezTo>
                <a:cubicBezTo>
                  <a:pt x="159" y="0"/>
                  <a:pt x="159" y="0"/>
                  <a:pt x="159" y="0"/>
                </a:cubicBezTo>
                <a:cubicBezTo>
                  <a:pt x="234" y="418"/>
                  <a:pt x="234" y="418"/>
                  <a:pt x="234" y="418"/>
                </a:cubicBezTo>
                <a:cubicBezTo>
                  <a:pt x="524" y="418"/>
                  <a:pt x="524" y="418"/>
                  <a:pt x="524" y="418"/>
                </a:cubicBezTo>
                <a:cubicBezTo>
                  <a:pt x="600" y="0"/>
                  <a:pt x="600" y="0"/>
                  <a:pt x="600" y="0"/>
                </a:cubicBezTo>
                <a:lnTo>
                  <a:pt x="758" y="0"/>
                </a:lnTo>
                <a:close/>
                <a:moveTo>
                  <a:pt x="284" y="608"/>
                </a:moveTo>
                <a:cubicBezTo>
                  <a:pt x="254" y="608"/>
                  <a:pt x="230" y="632"/>
                  <a:pt x="230" y="662"/>
                </a:cubicBezTo>
                <a:cubicBezTo>
                  <a:pt x="230" y="691"/>
                  <a:pt x="254" y="716"/>
                  <a:pt x="284" y="716"/>
                </a:cubicBezTo>
                <a:cubicBezTo>
                  <a:pt x="313" y="716"/>
                  <a:pt x="338" y="691"/>
                  <a:pt x="338" y="662"/>
                </a:cubicBezTo>
                <a:cubicBezTo>
                  <a:pt x="338" y="632"/>
                  <a:pt x="313" y="608"/>
                  <a:pt x="284" y="608"/>
                </a:cubicBezTo>
                <a:close/>
                <a:moveTo>
                  <a:pt x="475" y="608"/>
                </a:moveTo>
                <a:cubicBezTo>
                  <a:pt x="445" y="608"/>
                  <a:pt x="421" y="632"/>
                  <a:pt x="421" y="662"/>
                </a:cubicBezTo>
                <a:cubicBezTo>
                  <a:pt x="421" y="691"/>
                  <a:pt x="445" y="716"/>
                  <a:pt x="475" y="716"/>
                </a:cubicBezTo>
                <a:cubicBezTo>
                  <a:pt x="505" y="716"/>
                  <a:pt x="529" y="691"/>
                  <a:pt x="529" y="662"/>
                </a:cubicBezTo>
                <a:cubicBezTo>
                  <a:pt x="529" y="632"/>
                  <a:pt x="505" y="608"/>
                  <a:pt x="475" y="608"/>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47" name="Freeform 187">
            <a:extLst>
              <a:ext uri="{FF2B5EF4-FFF2-40B4-BE49-F238E27FC236}">
                <a16:creationId xmlns:a16="http://schemas.microsoft.com/office/drawing/2014/main" id="{D18A6FFE-F525-4780-86EB-155D71569ECC}"/>
              </a:ext>
            </a:extLst>
          </p:cNvPr>
          <p:cNvSpPr>
            <a:spLocks noChangeAspect="1" noEditPoints="1"/>
          </p:cNvSpPr>
          <p:nvPr/>
        </p:nvSpPr>
        <p:spPr bwMode="auto">
          <a:xfrm>
            <a:off x="2922696" y="3389863"/>
            <a:ext cx="590400" cy="562695"/>
          </a:xfrm>
          <a:custGeom>
            <a:avLst/>
            <a:gdLst>
              <a:gd name="T0" fmla="*/ 756 w 766"/>
              <a:gd name="T1" fmla="*/ 271 h 730"/>
              <a:gd name="T2" fmla="*/ 690 w 766"/>
              <a:gd name="T3" fmla="*/ 215 h 730"/>
              <a:gd name="T4" fmla="*/ 529 w 766"/>
              <a:gd name="T5" fmla="*/ 192 h 730"/>
              <a:gd name="T6" fmla="*/ 457 w 766"/>
              <a:gd name="T7" fmla="*/ 46 h 730"/>
              <a:gd name="T8" fmla="*/ 383 w 766"/>
              <a:gd name="T9" fmla="*/ 0 h 730"/>
              <a:gd name="T10" fmla="*/ 309 w 766"/>
              <a:gd name="T11" fmla="*/ 46 h 730"/>
              <a:gd name="T12" fmla="*/ 237 w 766"/>
              <a:gd name="T13" fmla="*/ 192 h 730"/>
              <a:gd name="T14" fmla="*/ 76 w 766"/>
              <a:gd name="T15" fmla="*/ 215 h 730"/>
              <a:gd name="T16" fmla="*/ 10 w 766"/>
              <a:gd name="T17" fmla="*/ 271 h 730"/>
              <a:gd name="T18" fmla="*/ 31 w 766"/>
              <a:gd name="T19" fmla="*/ 355 h 730"/>
              <a:gd name="T20" fmla="*/ 147 w 766"/>
              <a:gd name="T21" fmla="*/ 469 h 730"/>
              <a:gd name="T22" fmla="*/ 120 w 766"/>
              <a:gd name="T23" fmla="*/ 629 h 730"/>
              <a:gd name="T24" fmla="*/ 153 w 766"/>
              <a:gd name="T25" fmla="*/ 709 h 730"/>
              <a:gd name="T26" fmla="*/ 201 w 766"/>
              <a:gd name="T27" fmla="*/ 725 h 730"/>
              <a:gd name="T28" fmla="*/ 239 w 766"/>
              <a:gd name="T29" fmla="*/ 716 h 730"/>
              <a:gd name="T30" fmla="*/ 383 w 766"/>
              <a:gd name="T31" fmla="*/ 640 h 730"/>
              <a:gd name="T32" fmla="*/ 527 w 766"/>
              <a:gd name="T33" fmla="*/ 716 h 730"/>
              <a:gd name="T34" fmla="*/ 613 w 766"/>
              <a:gd name="T35" fmla="*/ 709 h 730"/>
              <a:gd name="T36" fmla="*/ 646 w 766"/>
              <a:gd name="T37" fmla="*/ 629 h 730"/>
              <a:gd name="T38" fmla="*/ 619 w 766"/>
              <a:gd name="T39" fmla="*/ 469 h 730"/>
              <a:gd name="T40" fmla="*/ 735 w 766"/>
              <a:gd name="T41" fmla="*/ 355 h 730"/>
              <a:gd name="T42" fmla="*/ 756 w 766"/>
              <a:gd name="T43" fmla="*/ 271 h 730"/>
              <a:gd name="T44" fmla="*/ 533 w 766"/>
              <a:gd name="T45" fmla="*/ 401 h 730"/>
              <a:gd name="T46" fmla="*/ 510 w 766"/>
              <a:gd name="T47" fmla="*/ 474 h 730"/>
              <a:gd name="T48" fmla="*/ 531 w 766"/>
              <a:gd name="T49" fmla="*/ 596 h 730"/>
              <a:gd name="T50" fmla="*/ 421 w 766"/>
              <a:gd name="T51" fmla="*/ 538 h 730"/>
              <a:gd name="T52" fmla="*/ 383 w 766"/>
              <a:gd name="T53" fmla="*/ 529 h 730"/>
              <a:gd name="T54" fmla="*/ 345 w 766"/>
              <a:gd name="T55" fmla="*/ 538 h 730"/>
              <a:gd name="T56" fmla="*/ 235 w 766"/>
              <a:gd name="T57" fmla="*/ 596 h 730"/>
              <a:gd name="T58" fmla="*/ 256 w 766"/>
              <a:gd name="T59" fmla="*/ 474 h 730"/>
              <a:gd name="T60" fmla="*/ 233 w 766"/>
              <a:gd name="T61" fmla="*/ 401 h 730"/>
              <a:gd name="T62" fmla="*/ 144 w 766"/>
              <a:gd name="T63" fmla="*/ 315 h 730"/>
              <a:gd name="T64" fmla="*/ 266 w 766"/>
              <a:gd name="T65" fmla="*/ 297 h 730"/>
              <a:gd name="T66" fmla="*/ 328 w 766"/>
              <a:gd name="T67" fmla="*/ 252 h 730"/>
              <a:gd name="T68" fmla="*/ 383 w 766"/>
              <a:gd name="T69" fmla="*/ 141 h 730"/>
              <a:gd name="T70" fmla="*/ 438 w 766"/>
              <a:gd name="T71" fmla="*/ 252 h 730"/>
              <a:gd name="T72" fmla="*/ 500 w 766"/>
              <a:gd name="T73" fmla="*/ 297 h 730"/>
              <a:gd name="T74" fmla="*/ 622 w 766"/>
              <a:gd name="T75" fmla="*/ 315 h 730"/>
              <a:gd name="T76" fmla="*/ 533 w 766"/>
              <a:gd name="T77" fmla="*/ 401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66" h="730">
                <a:moveTo>
                  <a:pt x="756" y="271"/>
                </a:moveTo>
                <a:cubicBezTo>
                  <a:pt x="746" y="241"/>
                  <a:pt x="721" y="220"/>
                  <a:pt x="690" y="215"/>
                </a:cubicBezTo>
                <a:cubicBezTo>
                  <a:pt x="529" y="192"/>
                  <a:pt x="529" y="192"/>
                  <a:pt x="529" y="192"/>
                </a:cubicBezTo>
                <a:cubicBezTo>
                  <a:pt x="457" y="46"/>
                  <a:pt x="457" y="46"/>
                  <a:pt x="457" y="46"/>
                </a:cubicBezTo>
                <a:cubicBezTo>
                  <a:pt x="443" y="18"/>
                  <a:pt x="414" y="0"/>
                  <a:pt x="383" y="0"/>
                </a:cubicBezTo>
                <a:cubicBezTo>
                  <a:pt x="352" y="0"/>
                  <a:pt x="323" y="18"/>
                  <a:pt x="309" y="46"/>
                </a:cubicBezTo>
                <a:cubicBezTo>
                  <a:pt x="237" y="192"/>
                  <a:pt x="237" y="192"/>
                  <a:pt x="237" y="192"/>
                </a:cubicBezTo>
                <a:cubicBezTo>
                  <a:pt x="76" y="215"/>
                  <a:pt x="76" y="215"/>
                  <a:pt x="76" y="215"/>
                </a:cubicBezTo>
                <a:cubicBezTo>
                  <a:pt x="45" y="220"/>
                  <a:pt x="20" y="241"/>
                  <a:pt x="10" y="271"/>
                </a:cubicBezTo>
                <a:cubicBezTo>
                  <a:pt x="0" y="301"/>
                  <a:pt x="8" y="333"/>
                  <a:pt x="31" y="355"/>
                </a:cubicBezTo>
                <a:cubicBezTo>
                  <a:pt x="147" y="469"/>
                  <a:pt x="147" y="469"/>
                  <a:pt x="147" y="469"/>
                </a:cubicBezTo>
                <a:cubicBezTo>
                  <a:pt x="120" y="629"/>
                  <a:pt x="120" y="629"/>
                  <a:pt x="120" y="629"/>
                </a:cubicBezTo>
                <a:cubicBezTo>
                  <a:pt x="115" y="660"/>
                  <a:pt x="127" y="691"/>
                  <a:pt x="153" y="709"/>
                </a:cubicBezTo>
                <a:cubicBezTo>
                  <a:pt x="167" y="720"/>
                  <a:pt x="184" y="725"/>
                  <a:pt x="201" y="725"/>
                </a:cubicBezTo>
                <a:cubicBezTo>
                  <a:pt x="214" y="725"/>
                  <a:pt x="227" y="722"/>
                  <a:pt x="239" y="716"/>
                </a:cubicBezTo>
                <a:cubicBezTo>
                  <a:pt x="383" y="640"/>
                  <a:pt x="383" y="640"/>
                  <a:pt x="383" y="640"/>
                </a:cubicBezTo>
                <a:cubicBezTo>
                  <a:pt x="527" y="716"/>
                  <a:pt x="527" y="716"/>
                  <a:pt x="527" y="716"/>
                </a:cubicBezTo>
                <a:cubicBezTo>
                  <a:pt x="555" y="730"/>
                  <a:pt x="588" y="728"/>
                  <a:pt x="613" y="709"/>
                </a:cubicBezTo>
                <a:cubicBezTo>
                  <a:pt x="639" y="691"/>
                  <a:pt x="651" y="660"/>
                  <a:pt x="646" y="629"/>
                </a:cubicBezTo>
                <a:cubicBezTo>
                  <a:pt x="619" y="469"/>
                  <a:pt x="619" y="469"/>
                  <a:pt x="619" y="469"/>
                </a:cubicBezTo>
                <a:cubicBezTo>
                  <a:pt x="735" y="355"/>
                  <a:pt x="735" y="355"/>
                  <a:pt x="735" y="355"/>
                </a:cubicBezTo>
                <a:cubicBezTo>
                  <a:pt x="758" y="333"/>
                  <a:pt x="766" y="301"/>
                  <a:pt x="756" y="271"/>
                </a:cubicBezTo>
                <a:close/>
                <a:moveTo>
                  <a:pt x="533" y="401"/>
                </a:moveTo>
                <a:cubicBezTo>
                  <a:pt x="514" y="420"/>
                  <a:pt x="505" y="447"/>
                  <a:pt x="510" y="474"/>
                </a:cubicBezTo>
                <a:cubicBezTo>
                  <a:pt x="531" y="596"/>
                  <a:pt x="531" y="596"/>
                  <a:pt x="531" y="596"/>
                </a:cubicBezTo>
                <a:cubicBezTo>
                  <a:pt x="421" y="538"/>
                  <a:pt x="421" y="538"/>
                  <a:pt x="421" y="538"/>
                </a:cubicBezTo>
                <a:cubicBezTo>
                  <a:pt x="409" y="532"/>
                  <a:pt x="396" y="529"/>
                  <a:pt x="383" y="529"/>
                </a:cubicBezTo>
                <a:cubicBezTo>
                  <a:pt x="370" y="529"/>
                  <a:pt x="357" y="532"/>
                  <a:pt x="345" y="538"/>
                </a:cubicBezTo>
                <a:cubicBezTo>
                  <a:pt x="235" y="596"/>
                  <a:pt x="235" y="596"/>
                  <a:pt x="235" y="596"/>
                </a:cubicBezTo>
                <a:cubicBezTo>
                  <a:pt x="256" y="474"/>
                  <a:pt x="256" y="474"/>
                  <a:pt x="256" y="474"/>
                </a:cubicBezTo>
                <a:cubicBezTo>
                  <a:pt x="261" y="447"/>
                  <a:pt x="252" y="420"/>
                  <a:pt x="233" y="401"/>
                </a:cubicBezTo>
                <a:cubicBezTo>
                  <a:pt x="144" y="315"/>
                  <a:pt x="144" y="315"/>
                  <a:pt x="144" y="315"/>
                </a:cubicBezTo>
                <a:cubicBezTo>
                  <a:pt x="266" y="297"/>
                  <a:pt x="266" y="297"/>
                  <a:pt x="266" y="297"/>
                </a:cubicBezTo>
                <a:cubicBezTo>
                  <a:pt x="293" y="293"/>
                  <a:pt x="316" y="276"/>
                  <a:pt x="328" y="252"/>
                </a:cubicBezTo>
                <a:cubicBezTo>
                  <a:pt x="383" y="141"/>
                  <a:pt x="383" y="141"/>
                  <a:pt x="383" y="141"/>
                </a:cubicBezTo>
                <a:cubicBezTo>
                  <a:pt x="438" y="252"/>
                  <a:pt x="438" y="252"/>
                  <a:pt x="438" y="252"/>
                </a:cubicBezTo>
                <a:cubicBezTo>
                  <a:pt x="450" y="276"/>
                  <a:pt x="473" y="293"/>
                  <a:pt x="500" y="297"/>
                </a:cubicBezTo>
                <a:cubicBezTo>
                  <a:pt x="622" y="315"/>
                  <a:pt x="622" y="315"/>
                  <a:pt x="622" y="315"/>
                </a:cubicBezTo>
                <a:lnTo>
                  <a:pt x="533" y="401"/>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50" name="Freeform 188">
            <a:extLst>
              <a:ext uri="{FF2B5EF4-FFF2-40B4-BE49-F238E27FC236}">
                <a16:creationId xmlns:a16="http://schemas.microsoft.com/office/drawing/2014/main" id="{897B88BE-21CA-4339-A5BF-5FB754BC7B19}"/>
              </a:ext>
            </a:extLst>
          </p:cNvPr>
          <p:cNvSpPr>
            <a:spLocks noChangeAspect="1" noEditPoints="1"/>
          </p:cNvSpPr>
          <p:nvPr/>
        </p:nvSpPr>
        <p:spPr bwMode="auto">
          <a:xfrm>
            <a:off x="5779547" y="4917551"/>
            <a:ext cx="590400" cy="590400"/>
          </a:xfrm>
          <a:custGeom>
            <a:avLst/>
            <a:gdLst>
              <a:gd name="T0" fmla="*/ 333 w 758"/>
              <a:gd name="T1" fmla="*/ 537 h 758"/>
              <a:gd name="T2" fmla="*/ 409 w 758"/>
              <a:gd name="T3" fmla="*/ 613 h 758"/>
              <a:gd name="T4" fmla="*/ 280 w 758"/>
              <a:gd name="T5" fmla="*/ 742 h 758"/>
              <a:gd name="T6" fmla="*/ 242 w 758"/>
              <a:gd name="T7" fmla="*/ 758 h 758"/>
              <a:gd name="T8" fmla="*/ 204 w 758"/>
              <a:gd name="T9" fmla="*/ 742 h 758"/>
              <a:gd name="T10" fmla="*/ 16 w 758"/>
              <a:gd name="T11" fmla="*/ 554 h 758"/>
              <a:gd name="T12" fmla="*/ 0 w 758"/>
              <a:gd name="T13" fmla="*/ 516 h 758"/>
              <a:gd name="T14" fmla="*/ 16 w 758"/>
              <a:gd name="T15" fmla="*/ 478 h 758"/>
              <a:gd name="T16" fmla="*/ 294 w 758"/>
              <a:gd name="T17" fmla="*/ 200 h 758"/>
              <a:gd name="T18" fmla="*/ 332 w 758"/>
              <a:gd name="T19" fmla="*/ 185 h 758"/>
              <a:gd name="T20" fmla="*/ 370 w 758"/>
              <a:gd name="T21" fmla="*/ 200 h 758"/>
              <a:gd name="T22" fmla="*/ 503 w 758"/>
              <a:gd name="T23" fmla="*/ 333 h 758"/>
              <a:gd name="T24" fmla="*/ 426 w 758"/>
              <a:gd name="T25" fmla="*/ 409 h 758"/>
              <a:gd name="T26" fmla="*/ 332 w 758"/>
              <a:gd name="T27" fmla="*/ 315 h 758"/>
              <a:gd name="T28" fmla="*/ 131 w 758"/>
              <a:gd name="T29" fmla="*/ 516 h 758"/>
              <a:gd name="T30" fmla="*/ 242 w 758"/>
              <a:gd name="T31" fmla="*/ 628 h 758"/>
              <a:gd name="T32" fmla="*/ 333 w 758"/>
              <a:gd name="T33" fmla="*/ 537 h 758"/>
              <a:gd name="T34" fmla="*/ 742 w 758"/>
              <a:gd name="T35" fmla="*/ 204 h 758"/>
              <a:gd name="T36" fmla="*/ 554 w 758"/>
              <a:gd name="T37" fmla="*/ 16 h 758"/>
              <a:gd name="T38" fmla="*/ 516 w 758"/>
              <a:gd name="T39" fmla="*/ 0 h 758"/>
              <a:gd name="T40" fmla="*/ 478 w 758"/>
              <a:gd name="T41" fmla="*/ 16 h 758"/>
              <a:gd name="T42" fmla="*/ 349 w 758"/>
              <a:gd name="T43" fmla="*/ 145 h 758"/>
              <a:gd name="T44" fmla="*/ 425 w 758"/>
              <a:gd name="T45" fmla="*/ 221 h 758"/>
              <a:gd name="T46" fmla="*/ 516 w 758"/>
              <a:gd name="T47" fmla="*/ 131 h 758"/>
              <a:gd name="T48" fmla="*/ 627 w 758"/>
              <a:gd name="T49" fmla="*/ 242 h 758"/>
              <a:gd name="T50" fmla="*/ 426 w 758"/>
              <a:gd name="T51" fmla="*/ 444 h 758"/>
              <a:gd name="T52" fmla="*/ 332 w 758"/>
              <a:gd name="T53" fmla="*/ 349 h 758"/>
              <a:gd name="T54" fmla="*/ 255 w 758"/>
              <a:gd name="T55" fmla="*/ 425 h 758"/>
              <a:gd name="T56" fmla="*/ 388 w 758"/>
              <a:gd name="T57" fmla="*/ 558 h 758"/>
              <a:gd name="T58" fmla="*/ 426 w 758"/>
              <a:gd name="T59" fmla="*/ 574 h 758"/>
              <a:gd name="T60" fmla="*/ 464 w 758"/>
              <a:gd name="T61" fmla="*/ 558 h 758"/>
              <a:gd name="T62" fmla="*/ 742 w 758"/>
              <a:gd name="T63" fmla="*/ 280 h 758"/>
              <a:gd name="T64" fmla="*/ 758 w 758"/>
              <a:gd name="T65" fmla="*/ 242 h 758"/>
              <a:gd name="T66" fmla="*/ 742 w 758"/>
              <a:gd name="T67" fmla="*/ 204 h 7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58" h="758">
                <a:moveTo>
                  <a:pt x="333" y="537"/>
                </a:moveTo>
                <a:cubicBezTo>
                  <a:pt x="409" y="613"/>
                  <a:pt x="409" y="613"/>
                  <a:pt x="409" y="613"/>
                </a:cubicBezTo>
                <a:cubicBezTo>
                  <a:pt x="280" y="742"/>
                  <a:pt x="280" y="742"/>
                  <a:pt x="280" y="742"/>
                </a:cubicBezTo>
                <a:cubicBezTo>
                  <a:pt x="270" y="752"/>
                  <a:pt x="256" y="758"/>
                  <a:pt x="242" y="758"/>
                </a:cubicBezTo>
                <a:cubicBezTo>
                  <a:pt x="228" y="758"/>
                  <a:pt x="214" y="752"/>
                  <a:pt x="204" y="742"/>
                </a:cubicBezTo>
                <a:cubicBezTo>
                  <a:pt x="16" y="554"/>
                  <a:pt x="16" y="554"/>
                  <a:pt x="16" y="554"/>
                </a:cubicBezTo>
                <a:cubicBezTo>
                  <a:pt x="6" y="544"/>
                  <a:pt x="0" y="530"/>
                  <a:pt x="0" y="516"/>
                </a:cubicBezTo>
                <a:cubicBezTo>
                  <a:pt x="0" y="502"/>
                  <a:pt x="6" y="488"/>
                  <a:pt x="16" y="478"/>
                </a:cubicBezTo>
                <a:cubicBezTo>
                  <a:pt x="294" y="200"/>
                  <a:pt x="294" y="200"/>
                  <a:pt x="294" y="200"/>
                </a:cubicBezTo>
                <a:cubicBezTo>
                  <a:pt x="304" y="190"/>
                  <a:pt x="318" y="185"/>
                  <a:pt x="332" y="185"/>
                </a:cubicBezTo>
                <a:cubicBezTo>
                  <a:pt x="346" y="185"/>
                  <a:pt x="360" y="190"/>
                  <a:pt x="370" y="200"/>
                </a:cubicBezTo>
                <a:cubicBezTo>
                  <a:pt x="503" y="333"/>
                  <a:pt x="503" y="333"/>
                  <a:pt x="503" y="333"/>
                </a:cubicBezTo>
                <a:cubicBezTo>
                  <a:pt x="426" y="409"/>
                  <a:pt x="426" y="409"/>
                  <a:pt x="426" y="409"/>
                </a:cubicBezTo>
                <a:cubicBezTo>
                  <a:pt x="332" y="315"/>
                  <a:pt x="332" y="315"/>
                  <a:pt x="332" y="315"/>
                </a:cubicBezTo>
                <a:cubicBezTo>
                  <a:pt x="131" y="516"/>
                  <a:pt x="131" y="516"/>
                  <a:pt x="131" y="516"/>
                </a:cubicBezTo>
                <a:cubicBezTo>
                  <a:pt x="242" y="628"/>
                  <a:pt x="242" y="628"/>
                  <a:pt x="242" y="628"/>
                </a:cubicBezTo>
                <a:lnTo>
                  <a:pt x="333" y="537"/>
                </a:lnTo>
                <a:close/>
                <a:moveTo>
                  <a:pt x="742" y="204"/>
                </a:moveTo>
                <a:cubicBezTo>
                  <a:pt x="554" y="16"/>
                  <a:pt x="554" y="16"/>
                  <a:pt x="554" y="16"/>
                </a:cubicBezTo>
                <a:cubicBezTo>
                  <a:pt x="544" y="6"/>
                  <a:pt x="530" y="0"/>
                  <a:pt x="516" y="0"/>
                </a:cubicBezTo>
                <a:cubicBezTo>
                  <a:pt x="502" y="0"/>
                  <a:pt x="488" y="6"/>
                  <a:pt x="478" y="16"/>
                </a:cubicBezTo>
                <a:cubicBezTo>
                  <a:pt x="349" y="145"/>
                  <a:pt x="349" y="145"/>
                  <a:pt x="349" y="145"/>
                </a:cubicBezTo>
                <a:cubicBezTo>
                  <a:pt x="425" y="221"/>
                  <a:pt x="425" y="221"/>
                  <a:pt x="425" y="221"/>
                </a:cubicBezTo>
                <a:cubicBezTo>
                  <a:pt x="516" y="131"/>
                  <a:pt x="516" y="131"/>
                  <a:pt x="516" y="131"/>
                </a:cubicBezTo>
                <a:cubicBezTo>
                  <a:pt x="627" y="242"/>
                  <a:pt x="627" y="242"/>
                  <a:pt x="627" y="242"/>
                </a:cubicBezTo>
                <a:cubicBezTo>
                  <a:pt x="426" y="444"/>
                  <a:pt x="426" y="444"/>
                  <a:pt x="426" y="444"/>
                </a:cubicBezTo>
                <a:cubicBezTo>
                  <a:pt x="332" y="349"/>
                  <a:pt x="332" y="349"/>
                  <a:pt x="332" y="349"/>
                </a:cubicBezTo>
                <a:cubicBezTo>
                  <a:pt x="255" y="425"/>
                  <a:pt x="255" y="425"/>
                  <a:pt x="255" y="425"/>
                </a:cubicBezTo>
                <a:cubicBezTo>
                  <a:pt x="388" y="558"/>
                  <a:pt x="388" y="558"/>
                  <a:pt x="388" y="558"/>
                </a:cubicBezTo>
                <a:cubicBezTo>
                  <a:pt x="398" y="569"/>
                  <a:pt x="412" y="574"/>
                  <a:pt x="426" y="574"/>
                </a:cubicBezTo>
                <a:cubicBezTo>
                  <a:pt x="440" y="574"/>
                  <a:pt x="454" y="569"/>
                  <a:pt x="464" y="558"/>
                </a:cubicBezTo>
                <a:cubicBezTo>
                  <a:pt x="742" y="280"/>
                  <a:pt x="742" y="280"/>
                  <a:pt x="742" y="280"/>
                </a:cubicBezTo>
                <a:cubicBezTo>
                  <a:pt x="752" y="270"/>
                  <a:pt x="758" y="257"/>
                  <a:pt x="758" y="242"/>
                </a:cubicBezTo>
                <a:cubicBezTo>
                  <a:pt x="758" y="228"/>
                  <a:pt x="752" y="214"/>
                  <a:pt x="742" y="204"/>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51" name="Freeform 189">
            <a:extLst>
              <a:ext uri="{FF2B5EF4-FFF2-40B4-BE49-F238E27FC236}">
                <a16:creationId xmlns:a16="http://schemas.microsoft.com/office/drawing/2014/main" id="{1143E14C-513F-4EDE-9F61-88C2B496F603}"/>
              </a:ext>
            </a:extLst>
          </p:cNvPr>
          <p:cNvSpPr>
            <a:spLocks noChangeAspect="1" noEditPoints="1"/>
          </p:cNvSpPr>
          <p:nvPr/>
        </p:nvSpPr>
        <p:spPr bwMode="auto">
          <a:xfrm>
            <a:off x="7210844" y="4917551"/>
            <a:ext cx="586554" cy="590400"/>
          </a:xfrm>
          <a:custGeom>
            <a:avLst/>
            <a:gdLst>
              <a:gd name="T0" fmla="*/ 280 w 756"/>
              <a:gd name="T1" fmla="*/ 593 h 761"/>
              <a:gd name="T2" fmla="*/ 356 w 756"/>
              <a:gd name="T3" fmla="*/ 669 h 761"/>
              <a:gd name="T4" fmla="*/ 280 w 756"/>
              <a:gd name="T5" fmla="*/ 745 h 761"/>
              <a:gd name="T6" fmla="*/ 242 w 756"/>
              <a:gd name="T7" fmla="*/ 761 h 761"/>
              <a:gd name="T8" fmla="*/ 204 w 756"/>
              <a:gd name="T9" fmla="*/ 745 h 761"/>
              <a:gd name="T10" fmla="*/ 16 w 756"/>
              <a:gd name="T11" fmla="*/ 557 h 761"/>
              <a:gd name="T12" fmla="*/ 0 w 756"/>
              <a:gd name="T13" fmla="*/ 519 h 761"/>
              <a:gd name="T14" fmla="*/ 16 w 756"/>
              <a:gd name="T15" fmla="*/ 481 h 761"/>
              <a:gd name="T16" fmla="*/ 305 w 756"/>
              <a:gd name="T17" fmla="*/ 192 h 761"/>
              <a:gd name="T18" fmla="*/ 381 w 756"/>
              <a:gd name="T19" fmla="*/ 192 h 761"/>
              <a:gd name="T20" fmla="*/ 478 w 756"/>
              <a:gd name="T21" fmla="*/ 289 h 761"/>
              <a:gd name="T22" fmla="*/ 402 w 756"/>
              <a:gd name="T23" fmla="*/ 365 h 761"/>
              <a:gd name="T24" fmla="*/ 343 w 756"/>
              <a:gd name="T25" fmla="*/ 307 h 761"/>
              <a:gd name="T26" fmla="*/ 131 w 756"/>
              <a:gd name="T27" fmla="*/ 519 h 761"/>
              <a:gd name="T28" fmla="*/ 242 w 756"/>
              <a:gd name="T29" fmla="*/ 631 h 761"/>
              <a:gd name="T30" fmla="*/ 280 w 756"/>
              <a:gd name="T31" fmla="*/ 593 h 761"/>
              <a:gd name="T32" fmla="*/ 740 w 756"/>
              <a:gd name="T33" fmla="*/ 209 h 761"/>
              <a:gd name="T34" fmla="*/ 552 w 756"/>
              <a:gd name="T35" fmla="*/ 21 h 761"/>
              <a:gd name="T36" fmla="*/ 476 w 756"/>
              <a:gd name="T37" fmla="*/ 21 h 761"/>
              <a:gd name="T38" fmla="*/ 397 w 756"/>
              <a:gd name="T39" fmla="*/ 100 h 761"/>
              <a:gd name="T40" fmla="*/ 473 w 756"/>
              <a:gd name="T41" fmla="*/ 176 h 761"/>
              <a:gd name="T42" fmla="*/ 514 w 756"/>
              <a:gd name="T43" fmla="*/ 136 h 761"/>
              <a:gd name="T44" fmla="*/ 626 w 756"/>
              <a:gd name="T45" fmla="*/ 247 h 761"/>
              <a:gd name="T46" fmla="*/ 410 w 756"/>
              <a:gd name="T47" fmla="*/ 463 h 761"/>
              <a:gd name="T48" fmla="*/ 351 w 756"/>
              <a:gd name="T49" fmla="*/ 405 h 761"/>
              <a:gd name="T50" fmla="*/ 275 w 756"/>
              <a:gd name="T51" fmla="*/ 481 h 761"/>
              <a:gd name="T52" fmla="*/ 371 w 756"/>
              <a:gd name="T53" fmla="*/ 578 h 761"/>
              <a:gd name="T54" fmla="*/ 410 w 756"/>
              <a:gd name="T55" fmla="*/ 593 h 761"/>
              <a:gd name="T56" fmla="*/ 448 w 756"/>
              <a:gd name="T57" fmla="*/ 578 h 761"/>
              <a:gd name="T58" fmla="*/ 740 w 756"/>
              <a:gd name="T59" fmla="*/ 285 h 761"/>
              <a:gd name="T60" fmla="*/ 756 w 756"/>
              <a:gd name="T61" fmla="*/ 247 h 761"/>
              <a:gd name="T62" fmla="*/ 740 w 756"/>
              <a:gd name="T63" fmla="*/ 209 h 7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56" h="761">
                <a:moveTo>
                  <a:pt x="280" y="593"/>
                </a:moveTo>
                <a:cubicBezTo>
                  <a:pt x="356" y="669"/>
                  <a:pt x="356" y="669"/>
                  <a:pt x="356" y="669"/>
                </a:cubicBezTo>
                <a:cubicBezTo>
                  <a:pt x="280" y="745"/>
                  <a:pt x="280" y="745"/>
                  <a:pt x="280" y="745"/>
                </a:cubicBezTo>
                <a:cubicBezTo>
                  <a:pt x="270" y="756"/>
                  <a:pt x="256" y="761"/>
                  <a:pt x="242" y="761"/>
                </a:cubicBezTo>
                <a:cubicBezTo>
                  <a:pt x="228" y="761"/>
                  <a:pt x="214" y="756"/>
                  <a:pt x="204" y="745"/>
                </a:cubicBezTo>
                <a:cubicBezTo>
                  <a:pt x="16" y="557"/>
                  <a:pt x="16" y="557"/>
                  <a:pt x="16" y="557"/>
                </a:cubicBezTo>
                <a:cubicBezTo>
                  <a:pt x="6" y="547"/>
                  <a:pt x="0" y="533"/>
                  <a:pt x="0" y="519"/>
                </a:cubicBezTo>
                <a:cubicBezTo>
                  <a:pt x="0" y="505"/>
                  <a:pt x="6" y="491"/>
                  <a:pt x="16" y="481"/>
                </a:cubicBezTo>
                <a:cubicBezTo>
                  <a:pt x="305" y="192"/>
                  <a:pt x="305" y="192"/>
                  <a:pt x="305" y="192"/>
                </a:cubicBezTo>
                <a:cubicBezTo>
                  <a:pt x="326" y="171"/>
                  <a:pt x="360" y="171"/>
                  <a:pt x="381" y="192"/>
                </a:cubicBezTo>
                <a:cubicBezTo>
                  <a:pt x="478" y="289"/>
                  <a:pt x="478" y="289"/>
                  <a:pt x="478" y="289"/>
                </a:cubicBezTo>
                <a:cubicBezTo>
                  <a:pt x="402" y="365"/>
                  <a:pt x="402" y="365"/>
                  <a:pt x="402" y="365"/>
                </a:cubicBezTo>
                <a:cubicBezTo>
                  <a:pt x="343" y="307"/>
                  <a:pt x="343" y="307"/>
                  <a:pt x="343" y="307"/>
                </a:cubicBezTo>
                <a:cubicBezTo>
                  <a:pt x="131" y="519"/>
                  <a:pt x="131" y="519"/>
                  <a:pt x="131" y="519"/>
                </a:cubicBezTo>
                <a:cubicBezTo>
                  <a:pt x="242" y="631"/>
                  <a:pt x="242" y="631"/>
                  <a:pt x="242" y="631"/>
                </a:cubicBezTo>
                <a:lnTo>
                  <a:pt x="280" y="593"/>
                </a:lnTo>
                <a:close/>
                <a:moveTo>
                  <a:pt x="740" y="209"/>
                </a:moveTo>
                <a:cubicBezTo>
                  <a:pt x="552" y="21"/>
                  <a:pt x="552" y="21"/>
                  <a:pt x="552" y="21"/>
                </a:cubicBezTo>
                <a:cubicBezTo>
                  <a:pt x="531" y="0"/>
                  <a:pt x="497" y="0"/>
                  <a:pt x="476" y="21"/>
                </a:cubicBezTo>
                <a:cubicBezTo>
                  <a:pt x="397" y="100"/>
                  <a:pt x="397" y="100"/>
                  <a:pt x="397" y="100"/>
                </a:cubicBezTo>
                <a:cubicBezTo>
                  <a:pt x="473" y="176"/>
                  <a:pt x="473" y="176"/>
                  <a:pt x="473" y="176"/>
                </a:cubicBezTo>
                <a:cubicBezTo>
                  <a:pt x="514" y="136"/>
                  <a:pt x="514" y="136"/>
                  <a:pt x="514" y="136"/>
                </a:cubicBezTo>
                <a:cubicBezTo>
                  <a:pt x="626" y="247"/>
                  <a:pt x="626" y="247"/>
                  <a:pt x="626" y="247"/>
                </a:cubicBezTo>
                <a:cubicBezTo>
                  <a:pt x="410" y="463"/>
                  <a:pt x="410" y="463"/>
                  <a:pt x="410" y="463"/>
                </a:cubicBezTo>
                <a:cubicBezTo>
                  <a:pt x="351" y="405"/>
                  <a:pt x="351" y="405"/>
                  <a:pt x="351" y="405"/>
                </a:cubicBezTo>
                <a:cubicBezTo>
                  <a:pt x="275" y="481"/>
                  <a:pt x="275" y="481"/>
                  <a:pt x="275" y="481"/>
                </a:cubicBezTo>
                <a:cubicBezTo>
                  <a:pt x="371" y="578"/>
                  <a:pt x="371" y="578"/>
                  <a:pt x="371" y="578"/>
                </a:cubicBezTo>
                <a:cubicBezTo>
                  <a:pt x="382" y="588"/>
                  <a:pt x="396" y="593"/>
                  <a:pt x="410" y="593"/>
                </a:cubicBezTo>
                <a:cubicBezTo>
                  <a:pt x="423" y="593"/>
                  <a:pt x="437" y="588"/>
                  <a:pt x="448" y="578"/>
                </a:cubicBezTo>
                <a:cubicBezTo>
                  <a:pt x="740" y="285"/>
                  <a:pt x="740" y="285"/>
                  <a:pt x="740" y="285"/>
                </a:cubicBezTo>
                <a:cubicBezTo>
                  <a:pt x="750" y="275"/>
                  <a:pt x="756" y="261"/>
                  <a:pt x="756" y="247"/>
                </a:cubicBezTo>
                <a:cubicBezTo>
                  <a:pt x="756" y="233"/>
                  <a:pt x="750" y="219"/>
                  <a:pt x="740" y="209"/>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52" name="Freeform 190">
            <a:extLst>
              <a:ext uri="{FF2B5EF4-FFF2-40B4-BE49-F238E27FC236}">
                <a16:creationId xmlns:a16="http://schemas.microsoft.com/office/drawing/2014/main" id="{EC068051-5FDE-4255-9F74-5A7CB3D38D43}"/>
              </a:ext>
            </a:extLst>
          </p:cNvPr>
          <p:cNvSpPr>
            <a:spLocks noChangeAspect="1" noEditPoints="1"/>
          </p:cNvSpPr>
          <p:nvPr/>
        </p:nvSpPr>
        <p:spPr bwMode="auto">
          <a:xfrm>
            <a:off x="1491425" y="4947555"/>
            <a:ext cx="590400" cy="530392"/>
          </a:xfrm>
          <a:custGeom>
            <a:avLst/>
            <a:gdLst>
              <a:gd name="T0" fmla="*/ 756 w 756"/>
              <a:gd name="T1" fmla="*/ 187 h 680"/>
              <a:gd name="T2" fmla="*/ 570 w 756"/>
              <a:gd name="T3" fmla="*/ 0 h 680"/>
              <a:gd name="T4" fmla="*/ 391 w 756"/>
              <a:gd name="T5" fmla="*/ 131 h 680"/>
              <a:gd name="T6" fmla="*/ 378 w 756"/>
              <a:gd name="T7" fmla="*/ 167 h 680"/>
              <a:gd name="T8" fmla="*/ 365 w 756"/>
              <a:gd name="T9" fmla="*/ 131 h 680"/>
              <a:gd name="T10" fmla="*/ 365 w 756"/>
              <a:gd name="T11" fmla="*/ 131 h 680"/>
              <a:gd name="T12" fmla="*/ 186 w 756"/>
              <a:gd name="T13" fmla="*/ 0 h 680"/>
              <a:gd name="T14" fmla="*/ 0 w 756"/>
              <a:gd name="T15" fmla="*/ 187 h 680"/>
              <a:gd name="T16" fmla="*/ 89 w 756"/>
              <a:gd name="T17" fmla="*/ 346 h 680"/>
              <a:gd name="T18" fmla="*/ 89 w 756"/>
              <a:gd name="T19" fmla="*/ 680 h 680"/>
              <a:gd name="T20" fmla="*/ 669 w 756"/>
              <a:gd name="T21" fmla="*/ 680 h 680"/>
              <a:gd name="T22" fmla="*/ 669 w 756"/>
              <a:gd name="T23" fmla="*/ 345 h 680"/>
              <a:gd name="T24" fmla="*/ 756 w 756"/>
              <a:gd name="T25" fmla="*/ 187 h 680"/>
              <a:gd name="T26" fmla="*/ 495 w 756"/>
              <a:gd name="T27" fmla="*/ 163 h 680"/>
              <a:gd name="T28" fmla="*/ 570 w 756"/>
              <a:gd name="T29" fmla="*/ 108 h 680"/>
              <a:gd name="T30" fmla="*/ 648 w 756"/>
              <a:gd name="T31" fmla="*/ 187 h 680"/>
              <a:gd name="T32" fmla="*/ 577 w 756"/>
              <a:gd name="T33" fmla="*/ 265 h 680"/>
              <a:gd name="T34" fmla="*/ 456 w 756"/>
              <a:gd name="T35" fmla="*/ 265 h 680"/>
              <a:gd name="T36" fmla="*/ 493 w 756"/>
              <a:gd name="T37" fmla="*/ 168 h 680"/>
              <a:gd name="T38" fmla="*/ 495 w 756"/>
              <a:gd name="T39" fmla="*/ 163 h 680"/>
              <a:gd name="T40" fmla="*/ 186 w 756"/>
              <a:gd name="T41" fmla="*/ 108 h 680"/>
              <a:gd name="T42" fmla="*/ 261 w 756"/>
              <a:gd name="T43" fmla="*/ 163 h 680"/>
              <a:gd name="T44" fmla="*/ 262 w 756"/>
              <a:gd name="T45" fmla="*/ 166 h 680"/>
              <a:gd name="T46" fmla="*/ 300 w 756"/>
              <a:gd name="T47" fmla="*/ 265 h 680"/>
              <a:gd name="T48" fmla="*/ 179 w 756"/>
              <a:gd name="T49" fmla="*/ 265 h 680"/>
              <a:gd name="T50" fmla="*/ 108 w 756"/>
              <a:gd name="T51" fmla="*/ 187 h 680"/>
              <a:gd name="T52" fmla="*/ 186 w 756"/>
              <a:gd name="T53" fmla="*/ 108 h 680"/>
              <a:gd name="T54" fmla="*/ 561 w 756"/>
              <a:gd name="T55" fmla="*/ 572 h 680"/>
              <a:gd name="T56" fmla="*/ 197 w 756"/>
              <a:gd name="T57" fmla="*/ 572 h 680"/>
              <a:gd name="T58" fmla="*/ 197 w 756"/>
              <a:gd name="T59" fmla="*/ 373 h 680"/>
              <a:gd name="T60" fmla="*/ 561 w 756"/>
              <a:gd name="T61" fmla="*/ 373 h 680"/>
              <a:gd name="T62" fmla="*/ 561 w 756"/>
              <a:gd name="T63" fmla="*/ 572 h 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56" h="680">
                <a:moveTo>
                  <a:pt x="756" y="187"/>
                </a:moveTo>
                <a:cubicBezTo>
                  <a:pt x="756" y="84"/>
                  <a:pt x="673" y="0"/>
                  <a:pt x="570" y="0"/>
                </a:cubicBezTo>
                <a:cubicBezTo>
                  <a:pt x="487" y="0"/>
                  <a:pt x="416" y="53"/>
                  <a:pt x="391" y="131"/>
                </a:cubicBezTo>
                <a:cubicBezTo>
                  <a:pt x="378" y="167"/>
                  <a:pt x="378" y="167"/>
                  <a:pt x="378" y="167"/>
                </a:cubicBezTo>
                <a:cubicBezTo>
                  <a:pt x="365" y="131"/>
                  <a:pt x="365" y="131"/>
                  <a:pt x="365" y="131"/>
                </a:cubicBezTo>
                <a:cubicBezTo>
                  <a:pt x="365" y="131"/>
                  <a:pt x="365" y="131"/>
                  <a:pt x="365" y="131"/>
                </a:cubicBezTo>
                <a:cubicBezTo>
                  <a:pt x="340" y="53"/>
                  <a:pt x="269" y="0"/>
                  <a:pt x="186" y="0"/>
                </a:cubicBezTo>
                <a:cubicBezTo>
                  <a:pt x="83" y="0"/>
                  <a:pt x="0" y="84"/>
                  <a:pt x="0" y="187"/>
                </a:cubicBezTo>
                <a:cubicBezTo>
                  <a:pt x="0" y="254"/>
                  <a:pt x="35" y="313"/>
                  <a:pt x="89" y="346"/>
                </a:cubicBezTo>
                <a:cubicBezTo>
                  <a:pt x="89" y="680"/>
                  <a:pt x="89" y="680"/>
                  <a:pt x="89" y="680"/>
                </a:cubicBezTo>
                <a:cubicBezTo>
                  <a:pt x="669" y="680"/>
                  <a:pt x="669" y="680"/>
                  <a:pt x="669" y="680"/>
                </a:cubicBezTo>
                <a:cubicBezTo>
                  <a:pt x="669" y="345"/>
                  <a:pt x="669" y="345"/>
                  <a:pt x="669" y="345"/>
                </a:cubicBezTo>
                <a:cubicBezTo>
                  <a:pt x="721" y="312"/>
                  <a:pt x="756" y="254"/>
                  <a:pt x="756" y="187"/>
                </a:cubicBezTo>
                <a:close/>
                <a:moveTo>
                  <a:pt x="495" y="163"/>
                </a:moveTo>
                <a:cubicBezTo>
                  <a:pt x="505" y="130"/>
                  <a:pt x="535" y="108"/>
                  <a:pt x="570" y="108"/>
                </a:cubicBezTo>
                <a:cubicBezTo>
                  <a:pt x="613" y="108"/>
                  <a:pt x="648" y="144"/>
                  <a:pt x="648" y="187"/>
                </a:cubicBezTo>
                <a:cubicBezTo>
                  <a:pt x="648" y="228"/>
                  <a:pt x="617" y="262"/>
                  <a:pt x="577" y="265"/>
                </a:cubicBezTo>
                <a:cubicBezTo>
                  <a:pt x="456" y="265"/>
                  <a:pt x="456" y="265"/>
                  <a:pt x="456" y="265"/>
                </a:cubicBezTo>
                <a:cubicBezTo>
                  <a:pt x="493" y="168"/>
                  <a:pt x="493" y="168"/>
                  <a:pt x="493" y="168"/>
                </a:cubicBezTo>
                <a:lnTo>
                  <a:pt x="495" y="163"/>
                </a:lnTo>
                <a:close/>
                <a:moveTo>
                  <a:pt x="186" y="108"/>
                </a:moveTo>
                <a:cubicBezTo>
                  <a:pt x="221" y="108"/>
                  <a:pt x="251" y="130"/>
                  <a:pt x="261" y="163"/>
                </a:cubicBezTo>
                <a:cubicBezTo>
                  <a:pt x="262" y="166"/>
                  <a:pt x="262" y="166"/>
                  <a:pt x="262" y="166"/>
                </a:cubicBezTo>
                <a:cubicBezTo>
                  <a:pt x="300" y="265"/>
                  <a:pt x="300" y="265"/>
                  <a:pt x="300" y="265"/>
                </a:cubicBezTo>
                <a:cubicBezTo>
                  <a:pt x="179" y="265"/>
                  <a:pt x="179" y="265"/>
                  <a:pt x="179" y="265"/>
                </a:cubicBezTo>
                <a:cubicBezTo>
                  <a:pt x="139" y="262"/>
                  <a:pt x="108" y="228"/>
                  <a:pt x="108" y="187"/>
                </a:cubicBezTo>
                <a:cubicBezTo>
                  <a:pt x="108" y="144"/>
                  <a:pt x="143" y="108"/>
                  <a:pt x="186" y="108"/>
                </a:cubicBezTo>
                <a:close/>
                <a:moveTo>
                  <a:pt x="561" y="572"/>
                </a:moveTo>
                <a:cubicBezTo>
                  <a:pt x="197" y="572"/>
                  <a:pt x="197" y="572"/>
                  <a:pt x="197" y="572"/>
                </a:cubicBezTo>
                <a:cubicBezTo>
                  <a:pt x="197" y="373"/>
                  <a:pt x="197" y="373"/>
                  <a:pt x="197" y="373"/>
                </a:cubicBezTo>
                <a:cubicBezTo>
                  <a:pt x="561" y="373"/>
                  <a:pt x="561" y="373"/>
                  <a:pt x="561" y="373"/>
                </a:cubicBezTo>
                <a:lnTo>
                  <a:pt x="561" y="572"/>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53" name="Freeform 191">
            <a:extLst>
              <a:ext uri="{FF2B5EF4-FFF2-40B4-BE49-F238E27FC236}">
                <a16:creationId xmlns:a16="http://schemas.microsoft.com/office/drawing/2014/main" id="{ABC615C6-7694-43C5-ABF0-45F1A2C303E0}"/>
              </a:ext>
            </a:extLst>
          </p:cNvPr>
          <p:cNvSpPr>
            <a:spLocks noChangeAspect="1" noEditPoints="1"/>
          </p:cNvSpPr>
          <p:nvPr/>
        </p:nvSpPr>
        <p:spPr bwMode="auto">
          <a:xfrm>
            <a:off x="8637260" y="1875253"/>
            <a:ext cx="590400" cy="508832"/>
          </a:xfrm>
          <a:custGeom>
            <a:avLst/>
            <a:gdLst>
              <a:gd name="T0" fmla="*/ 510 w 754"/>
              <a:gd name="T1" fmla="*/ 0 h 650"/>
              <a:gd name="T2" fmla="*/ 377 w 754"/>
              <a:gd name="T3" fmla="*/ 40 h 650"/>
              <a:gd name="T4" fmla="*/ 244 w 754"/>
              <a:gd name="T5" fmla="*/ 0 h 650"/>
              <a:gd name="T6" fmla="*/ 0 w 754"/>
              <a:gd name="T7" fmla="*/ 244 h 650"/>
              <a:gd name="T8" fmla="*/ 90 w 754"/>
              <a:gd name="T9" fmla="*/ 433 h 650"/>
              <a:gd name="T10" fmla="*/ 95 w 754"/>
              <a:gd name="T11" fmla="*/ 437 h 650"/>
              <a:gd name="T12" fmla="*/ 376 w 754"/>
              <a:gd name="T13" fmla="*/ 650 h 650"/>
              <a:gd name="T14" fmla="*/ 656 w 754"/>
              <a:gd name="T15" fmla="*/ 439 h 650"/>
              <a:gd name="T16" fmla="*/ 664 w 754"/>
              <a:gd name="T17" fmla="*/ 432 h 650"/>
              <a:gd name="T18" fmla="*/ 754 w 754"/>
              <a:gd name="T19" fmla="*/ 244 h 650"/>
              <a:gd name="T20" fmla="*/ 510 w 754"/>
              <a:gd name="T21" fmla="*/ 0 h 650"/>
              <a:gd name="T22" fmla="*/ 596 w 754"/>
              <a:gd name="T23" fmla="*/ 349 h 650"/>
              <a:gd name="T24" fmla="*/ 590 w 754"/>
              <a:gd name="T25" fmla="*/ 354 h 650"/>
              <a:gd name="T26" fmla="*/ 376 w 754"/>
              <a:gd name="T27" fmla="*/ 514 h 650"/>
              <a:gd name="T28" fmla="*/ 164 w 754"/>
              <a:gd name="T29" fmla="*/ 354 h 650"/>
              <a:gd name="T30" fmla="*/ 161 w 754"/>
              <a:gd name="T31" fmla="*/ 351 h 650"/>
              <a:gd name="T32" fmla="*/ 159 w 754"/>
              <a:gd name="T33" fmla="*/ 349 h 650"/>
              <a:gd name="T34" fmla="*/ 108 w 754"/>
              <a:gd name="T35" fmla="*/ 244 h 650"/>
              <a:gd name="T36" fmla="*/ 244 w 754"/>
              <a:gd name="T37" fmla="*/ 108 h 650"/>
              <a:gd name="T38" fmla="*/ 339 w 754"/>
              <a:gd name="T39" fmla="*/ 148 h 650"/>
              <a:gd name="T40" fmla="*/ 377 w 754"/>
              <a:gd name="T41" fmla="*/ 185 h 650"/>
              <a:gd name="T42" fmla="*/ 415 w 754"/>
              <a:gd name="T43" fmla="*/ 148 h 650"/>
              <a:gd name="T44" fmla="*/ 510 w 754"/>
              <a:gd name="T45" fmla="*/ 108 h 650"/>
              <a:gd name="T46" fmla="*/ 646 w 754"/>
              <a:gd name="T47" fmla="*/ 244 h 650"/>
              <a:gd name="T48" fmla="*/ 596 w 754"/>
              <a:gd name="T49" fmla="*/ 349 h 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54" h="650">
                <a:moveTo>
                  <a:pt x="510" y="0"/>
                </a:moveTo>
                <a:cubicBezTo>
                  <a:pt x="462" y="0"/>
                  <a:pt x="416" y="14"/>
                  <a:pt x="377" y="40"/>
                </a:cubicBezTo>
                <a:cubicBezTo>
                  <a:pt x="338" y="14"/>
                  <a:pt x="292" y="0"/>
                  <a:pt x="244" y="0"/>
                </a:cubicBezTo>
                <a:cubicBezTo>
                  <a:pt x="110" y="0"/>
                  <a:pt x="0" y="109"/>
                  <a:pt x="0" y="244"/>
                </a:cubicBezTo>
                <a:cubicBezTo>
                  <a:pt x="0" y="317"/>
                  <a:pt x="33" y="386"/>
                  <a:pt x="90" y="433"/>
                </a:cubicBezTo>
                <a:cubicBezTo>
                  <a:pt x="95" y="437"/>
                  <a:pt x="95" y="437"/>
                  <a:pt x="95" y="437"/>
                </a:cubicBezTo>
                <a:cubicBezTo>
                  <a:pt x="376" y="650"/>
                  <a:pt x="376" y="650"/>
                  <a:pt x="376" y="650"/>
                </a:cubicBezTo>
                <a:cubicBezTo>
                  <a:pt x="656" y="439"/>
                  <a:pt x="656" y="439"/>
                  <a:pt x="656" y="439"/>
                </a:cubicBezTo>
                <a:cubicBezTo>
                  <a:pt x="664" y="432"/>
                  <a:pt x="664" y="432"/>
                  <a:pt x="664" y="432"/>
                </a:cubicBezTo>
                <a:cubicBezTo>
                  <a:pt x="721" y="386"/>
                  <a:pt x="754" y="317"/>
                  <a:pt x="754" y="244"/>
                </a:cubicBezTo>
                <a:cubicBezTo>
                  <a:pt x="754" y="109"/>
                  <a:pt x="644" y="0"/>
                  <a:pt x="510" y="0"/>
                </a:cubicBezTo>
                <a:close/>
                <a:moveTo>
                  <a:pt x="596" y="349"/>
                </a:moveTo>
                <a:cubicBezTo>
                  <a:pt x="590" y="354"/>
                  <a:pt x="590" y="354"/>
                  <a:pt x="590" y="354"/>
                </a:cubicBezTo>
                <a:cubicBezTo>
                  <a:pt x="376" y="514"/>
                  <a:pt x="376" y="514"/>
                  <a:pt x="376" y="514"/>
                </a:cubicBezTo>
                <a:cubicBezTo>
                  <a:pt x="164" y="354"/>
                  <a:pt x="164" y="354"/>
                  <a:pt x="164" y="354"/>
                </a:cubicBezTo>
                <a:cubicBezTo>
                  <a:pt x="161" y="351"/>
                  <a:pt x="161" y="351"/>
                  <a:pt x="161" y="351"/>
                </a:cubicBezTo>
                <a:cubicBezTo>
                  <a:pt x="159" y="349"/>
                  <a:pt x="159" y="349"/>
                  <a:pt x="159" y="349"/>
                </a:cubicBezTo>
                <a:cubicBezTo>
                  <a:pt x="127" y="323"/>
                  <a:pt x="108" y="285"/>
                  <a:pt x="108" y="244"/>
                </a:cubicBezTo>
                <a:cubicBezTo>
                  <a:pt x="108" y="169"/>
                  <a:pt x="169" y="108"/>
                  <a:pt x="244" y="108"/>
                </a:cubicBezTo>
                <a:cubicBezTo>
                  <a:pt x="280" y="108"/>
                  <a:pt x="313" y="122"/>
                  <a:pt x="339" y="148"/>
                </a:cubicBezTo>
                <a:cubicBezTo>
                  <a:pt x="377" y="185"/>
                  <a:pt x="377" y="185"/>
                  <a:pt x="377" y="185"/>
                </a:cubicBezTo>
                <a:cubicBezTo>
                  <a:pt x="415" y="148"/>
                  <a:pt x="415" y="148"/>
                  <a:pt x="415" y="148"/>
                </a:cubicBezTo>
                <a:cubicBezTo>
                  <a:pt x="441" y="122"/>
                  <a:pt x="474" y="108"/>
                  <a:pt x="510" y="108"/>
                </a:cubicBezTo>
                <a:cubicBezTo>
                  <a:pt x="585" y="108"/>
                  <a:pt x="646" y="169"/>
                  <a:pt x="646" y="244"/>
                </a:cubicBezTo>
                <a:cubicBezTo>
                  <a:pt x="646" y="285"/>
                  <a:pt x="627" y="323"/>
                  <a:pt x="596" y="349"/>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70" name="Freeform 27">
            <a:extLst>
              <a:ext uri="{FF2B5EF4-FFF2-40B4-BE49-F238E27FC236}">
                <a16:creationId xmlns:a16="http://schemas.microsoft.com/office/drawing/2014/main" id="{72AAE8A6-9DA4-4489-A46A-4106B894C5DC}"/>
              </a:ext>
            </a:extLst>
          </p:cNvPr>
          <p:cNvSpPr>
            <a:spLocks noChangeAspect="1" noEditPoints="1"/>
          </p:cNvSpPr>
          <p:nvPr/>
        </p:nvSpPr>
        <p:spPr bwMode="auto">
          <a:xfrm>
            <a:off x="1575406" y="3453410"/>
            <a:ext cx="427698" cy="435600"/>
          </a:xfrm>
          <a:custGeom>
            <a:avLst/>
            <a:gdLst>
              <a:gd name="T0" fmla="*/ 433 w 433"/>
              <a:gd name="T1" fmla="*/ 354 h 441"/>
              <a:gd name="T2" fmla="*/ 433 w 433"/>
              <a:gd name="T3" fmla="*/ 441 h 441"/>
              <a:gd name="T4" fmla="*/ 1 w 433"/>
              <a:gd name="T5" fmla="*/ 441 h 441"/>
              <a:gd name="T6" fmla="*/ 1 w 433"/>
              <a:gd name="T7" fmla="*/ 354 h 441"/>
              <a:gd name="T8" fmla="*/ 433 w 433"/>
              <a:gd name="T9" fmla="*/ 354 h 441"/>
              <a:gd name="T10" fmla="*/ 86 w 433"/>
              <a:gd name="T11" fmla="*/ 122 h 441"/>
              <a:gd name="T12" fmla="*/ 0 w 433"/>
              <a:gd name="T13" fmla="*/ 122 h 441"/>
              <a:gd name="T14" fmla="*/ 0 w 433"/>
              <a:gd name="T15" fmla="*/ 293 h 441"/>
              <a:gd name="T16" fmla="*/ 86 w 433"/>
              <a:gd name="T17" fmla="*/ 293 h 441"/>
              <a:gd name="T18" fmla="*/ 86 w 433"/>
              <a:gd name="T19" fmla="*/ 122 h 441"/>
              <a:gd name="T20" fmla="*/ 202 w 433"/>
              <a:gd name="T21" fmla="*/ 47 h 441"/>
              <a:gd name="T22" fmla="*/ 116 w 433"/>
              <a:gd name="T23" fmla="*/ 47 h 441"/>
              <a:gd name="T24" fmla="*/ 116 w 433"/>
              <a:gd name="T25" fmla="*/ 293 h 441"/>
              <a:gd name="T26" fmla="*/ 202 w 433"/>
              <a:gd name="T27" fmla="*/ 293 h 441"/>
              <a:gd name="T28" fmla="*/ 202 w 433"/>
              <a:gd name="T29" fmla="*/ 47 h 441"/>
              <a:gd name="T30" fmla="*/ 318 w 433"/>
              <a:gd name="T31" fmla="*/ 86 h 441"/>
              <a:gd name="T32" fmla="*/ 232 w 433"/>
              <a:gd name="T33" fmla="*/ 86 h 441"/>
              <a:gd name="T34" fmla="*/ 232 w 433"/>
              <a:gd name="T35" fmla="*/ 293 h 441"/>
              <a:gd name="T36" fmla="*/ 318 w 433"/>
              <a:gd name="T37" fmla="*/ 293 h 441"/>
              <a:gd name="T38" fmla="*/ 318 w 433"/>
              <a:gd name="T39" fmla="*/ 86 h 441"/>
              <a:gd name="T40" fmla="*/ 433 w 433"/>
              <a:gd name="T41" fmla="*/ 0 h 441"/>
              <a:gd name="T42" fmla="*/ 347 w 433"/>
              <a:gd name="T43" fmla="*/ 0 h 441"/>
              <a:gd name="T44" fmla="*/ 347 w 433"/>
              <a:gd name="T45" fmla="*/ 293 h 441"/>
              <a:gd name="T46" fmla="*/ 433 w 433"/>
              <a:gd name="T47" fmla="*/ 293 h 441"/>
              <a:gd name="T48" fmla="*/ 433 w 433"/>
              <a:gd name="T49" fmla="*/ 0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33" h="441">
                <a:moveTo>
                  <a:pt x="433" y="354"/>
                </a:moveTo>
                <a:lnTo>
                  <a:pt x="433" y="441"/>
                </a:lnTo>
                <a:lnTo>
                  <a:pt x="1" y="441"/>
                </a:lnTo>
                <a:lnTo>
                  <a:pt x="1" y="354"/>
                </a:lnTo>
                <a:lnTo>
                  <a:pt x="433" y="354"/>
                </a:lnTo>
                <a:close/>
                <a:moveTo>
                  <a:pt x="86" y="122"/>
                </a:moveTo>
                <a:lnTo>
                  <a:pt x="0" y="122"/>
                </a:lnTo>
                <a:lnTo>
                  <a:pt x="0" y="293"/>
                </a:lnTo>
                <a:lnTo>
                  <a:pt x="86" y="293"/>
                </a:lnTo>
                <a:lnTo>
                  <a:pt x="86" y="122"/>
                </a:lnTo>
                <a:close/>
                <a:moveTo>
                  <a:pt x="202" y="47"/>
                </a:moveTo>
                <a:lnTo>
                  <a:pt x="116" y="47"/>
                </a:lnTo>
                <a:lnTo>
                  <a:pt x="116" y="293"/>
                </a:lnTo>
                <a:lnTo>
                  <a:pt x="202" y="293"/>
                </a:lnTo>
                <a:lnTo>
                  <a:pt x="202" y="47"/>
                </a:lnTo>
                <a:close/>
                <a:moveTo>
                  <a:pt x="318" y="86"/>
                </a:moveTo>
                <a:lnTo>
                  <a:pt x="232" y="86"/>
                </a:lnTo>
                <a:lnTo>
                  <a:pt x="232" y="293"/>
                </a:lnTo>
                <a:lnTo>
                  <a:pt x="318" y="293"/>
                </a:lnTo>
                <a:lnTo>
                  <a:pt x="318" y="86"/>
                </a:lnTo>
                <a:close/>
                <a:moveTo>
                  <a:pt x="433" y="0"/>
                </a:moveTo>
                <a:lnTo>
                  <a:pt x="347" y="0"/>
                </a:lnTo>
                <a:lnTo>
                  <a:pt x="347" y="293"/>
                </a:lnTo>
                <a:lnTo>
                  <a:pt x="433" y="293"/>
                </a:lnTo>
                <a:lnTo>
                  <a:pt x="433"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18552136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B9EFEC-C53E-4F41-A790-12603A0BC2B5}"/>
              </a:ext>
            </a:extLst>
          </p:cNvPr>
          <p:cNvSpPr>
            <a:spLocks noGrp="1"/>
          </p:cNvSpPr>
          <p:nvPr>
            <p:ph type="title"/>
          </p:nvPr>
        </p:nvSpPr>
        <p:spPr>
          <a:xfrm>
            <a:off x="537459" y="505937"/>
            <a:ext cx="11117083" cy="600164"/>
          </a:xfrm>
        </p:spPr>
        <p:txBody>
          <a:bodyPr/>
          <a:lstStyle/>
          <a:p>
            <a:r>
              <a:rPr lang="en-US"/>
              <a:t>Icons 2</a:t>
            </a:r>
          </a:p>
        </p:txBody>
      </p:sp>
      <p:sp>
        <p:nvSpPr>
          <p:cNvPr id="48" name="Slide Number Placeholder 47">
            <a:extLst>
              <a:ext uri="{FF2B5EF4-FFF2-40B4-BE49-F238E27FC236}">
                <a16:creationId xmlns:a16="http://schemas.microsoft.com/office/drawing/2014/main" id="{7B494B19-43FE-4C89-B1A7-700A9D9EF48B}"/>
              </a:ext>
            </a:extLst>
          </p:cNvPr>
          <p:cNvSpPr>
            <a:spLocks noGrp="1"/>
          </p:cNvSpPr>
          <p:nvPr>
            <p:ph type="sldNum" sz="quarter" idx="10"/>
          </p:nvPr>
        </p:nvSpPr>
        <p:spPr/>
        <p:txBody>
          <a:bodyPr/>
          <a:lstStyle/>
          <a:p>
            <a:fld id="{4E6DB2D9-BBD8-435B-B34A-9B8472CE273E}" type="slidenum">
              <a:rPr lang="en-US" smtClean="0"/>
              <a:pPr/>
              <a:t>86</a:t>
            </a:fld>
            <a:endParaRPr lang="en-US"/>
          </a:p>
        </p:txBody>
      </p:sp>
      <p:sp>
        <p:nvSpPr>
          <p:cNvPr id="49" name="Date Placeholder 48">
            <a:extLst>
              <a:ext uri="{FF2B5EF4-FFF2-40B4-BE49-F238E27FC236}">
                <a16:creationId xmlns:a16="http://schemas.microsoft.com/office/drawing/2014/main" id="{0F9E1C70-93BA-462F-B68B-080FF7C14CEB}"/>
              </a:ext>
            </a:extLst>
          </p:cNvPr>
          <p:cNvSpPr>
            <a:spLocks noGrp="1"/>
          </p:cNvSpPr>
          <p:nvPr>
            <p:ph type="dt" sz="half" idx="12"/>
          </p:nvPr>
        </p:nvSpPr>
        <p:spPr/>
        <p:txBody>
          <a:bodyPr/>
          <a:lstStyle/>
          <a:p>
            <a:fld id="{878F8BB7-CD5D-444B-AB6F-D2C2EB290C37}" type="datetime1">
              <a:rPr lang="en-US" smtClean="0"/>
              <a:t>7/24/2019</a:t>
            </a:fld>
            <a:endParaRPr lang="en-US"/>
          </a:p>
        </p:txBody>
      </p:sp>
      <p:sp>
        <p:nvSpPr>
          <p:cNvPr id="62" name="Rectangle 61">
            <a:extLst>
              <a:ext uri="{FF2B5EF4-FFF2-40B4-BE49-F238E27FC236}">
                <a16:creationId xmlns:a16="http://schemas.microsoft.com/office/drawing/2014/main" id="{E679E643-7526-4EAA-A4F3-D712E14D3F6A}"/>
              </a:ext>
            </a:extLst>
          </p:cNvPr>
          <p:cNvSpPr>
            <a:spLocks noChangeAspect="1"/>
          </p:cNvSpPr>
          <p:nvPr/>
        </p:nvSpPr>
        <p:spPr>
          <a:xfrm>
            <a:off x="1315586" y="1656000"/>
            <a:ext cx="947338" cy="9473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0A1C5761-28F6-48F5-9333-3A16C5A1FBE7}"/>
              </a:ext>
            </a:extLst>
          </p:cNvPr>
          <p:cNvSpPr>
            <a:spLocks noChangeAspect="1"/>
          </p:cNvSpPr>
          <p:nvPr/>
        </p:nvSpPr>
        <p:spPr>
          <a:xfrm>
            <a:off x="4172868" y="1656000"/>
            <a:ext cx="947338" cy="9473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1156DA2C-3985-438A-9FE5-44A874A5493D}"/>
              </a:ext>
            </a:extLst>
          </p:cNvPr>
          <p:cNvSpPr>
            <a:spLocks noChangeAspect="1"/>
          </p:cNvSpPr>
          <p:nvPr/>
        </p:nvSpPr>
        <p:spPr>
          <a:xfrm>
            <a:off x="2744227" y="1656000"/>
            <a:ext cx="947338" cy="9473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9637C44B-0B1C-4153-AADE-D95C3E50B724}"/>
              </a:ext>
            </a:extLst>
          </p:cNvPr>
          <p:cNvSpPr>
            <a:spLocks noChangeAspect="1"/>
          </p:cNvSpPr>
          <p:nvPr/>
        </p:nvSpPr>
        <p:spPr>
          <a:xfrm>
            <a:off x="8458791" y="1656000"/>
            <a:ext cx="947338" cy="9473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EA5951A5-7126-4448-81D7-931FF4AE7700}"/>
              </a:ext>
            </a:extLst>
          </p:cNvPr>
          <p:cNvSpPr>
            <a:spLocks noChangeAspect="1"/>
          </p:cNvSpPr>
          <p:nvPr/>
        </p:nvSpPr>
        <p:spPr>
          <a:xfrm>
            <a:off x="7030150" y="1659213"/>
            <a:ext cx="947338" cy="9473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24C1E18D-C6E2-41D7-AF7E-D535E8B84BD3}"/>
              </a:ext>
            </a:extLst>
          </p:cNvPr>
          <p:cNvSpPr>
            <a:spLocks noChangeAspect="1"/>
          </p:cNvSpPr>
          <p:nvPr/>
        </p:nvSpPr>
        <p:spPr>
          <a:xfrm>
            <a:off x="5601509" y="1656000"/>
            <a:ext cx="947338" cy="9473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a:extLst>
              <a:ext uri="{FF2B5EF4-FFF2-40B4-BE49-F238E27FC236}">
                <a16:creationId xmlns:a16="http://schemas.microsoft.com/office/drawing/2014/main" id="{2AD9329D-0510-4422-86AC-ADDE6CD35BE4}"/>
              </a:ext>
            </a:extLst>
          </p:cNvPr>
          <p:cNvSpPr>
            <a:spLocks noChangeAspect="1"/>
          </p:cNvSpPr>
          <p:nvPr/>
        </p:nvSpPr>
        <p:spPr>
          <a:xfrm>
            <a:off x="2744227" y="3197541"/>
            <a:ext cx="947338" cy="9473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836F8767-C3D9-4685-9FC2-6B35A8699BF2}"/>
              </a:ext>
            </a:extLst>
          </p:cNvPr>
          <p:cNvSpPr>
            <a:spLocks noChangeAspect="1"/>
          </p:cNvSpPr>
          <p:nvPr/>
        </p:nvSpPr>
        <p:spPr>
          <a:xfrm>
            <a:off x="7030150" y="3197541"/>
            <a:ext cx="947338" cy="9473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A6097199-A24C-48B5-AB35-1A9ABBF8A367}"/>
              </a:ext>
            </a:extLst>
          </p:cNvPr>
          <p:cNvSpPr>
            <a:spLocks noChangeAspect="1"/>
          </p:cNvSpPr>
          <p:nvPr/>
        </p:nvSpPr>
        <p:spPr>
          <a:xfrm>
            <a:off x="5601509" y="3197541"/>
            <a:ext cx="947338" cy="9473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832C2808-BA12-4811-B6E4-7351B15C51CB}"/>
              </a:ext>
            </a:extLst>
          </p:cNvPr>
          <p:cNvSpPr>
            <a:spLocks noChangeAspect="1"/>
          </p:cNvSpPr>
          <p:nvPr/>
        </p:nvSpPr>
        <p:spPr>
          <a:xfrm>
            <a:off x="4172868" y="3197541"/>
            <a:ext cx="947338" cy="9473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a:extLst>
              <a:ext uri="{FF2B5EF4-FFF2-40B4-BE49-F238E27FC236}">
                <a16:creationId xmlns:a16="http://schemas.microsoft.com/office/drawing/2014/main" id="{C4D93A89-056C-4AC4-8324-1CBA0086AAAA}"/>
              </a:ext>
            </a:extLst>
          </p:cNvPr>
          <p:cNvSpPr>
            <a:spLocks noChangeAspect="1"/>
          </p:cNvSpPr>
          <p:nvPr/>
        </p:nvSpPr>
        <p:spPr>
          <a:xfrm>
            <a:off x="1315586" y="3197541"/>
            <a:ext cx="947338" cy="9473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459D9049-9FF8-42AE-8213-46110DB5BDFA}"/>
              </a:ext>
            </a:extLst>
          </p:cNvPr>
          <p:cNvSpPr>
            <a:spLocks noChangeAspect="1"/>
          </p:cNvSpPr>
          <p:nvPr/>
        </p:nvSpPr>
        <p:spPr>
          <a:xfrm>
            <a:off x="9887432" y="1656000"/>
            <a:ext cx="947338" cy="9473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9D8A3673-D215-4B37-ACCB-113F1370C356}"/>
              </a:ext>
            </a:extLst>
          </p:cNvPr>
          <p:cNvSpPr>
            <a:spLocks noChangeAspect="1"/>
          </p:cNvSpPr>
          <p:nvPr/>
        </p:nvSpPr>
        <p:spPr>
          <a:xfrm>
            <a:off x="8458791" y="3197541"/>
            <a:ext cx="947338" cy="9473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3FED57E2-2B15-4B16-AB32-B54413DEBE98}"/>
              </a:ext>
            </a:extLst>
          </p:cNvPr>
          <p:cNvSpPr>
            <a:spLocks noChangeAspect="1"/>
          </p:cNvSpPr>
          <p:nvPr/>
        </p:nvSpPr>
        <p:spPr>
          <a:xfrm>
            <a:off x="1357926" y="4739082"/>
            <a:ext cx="947338" cy="9473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62CF69CD-5400-40B3-9804-08B89021B7B0}"/>
              </a:ext>
            </a:extLst>
          </p:cNvPr>
          <p:cNvSpPr>
            <a:spLocks noChangeAspect="1"/>
          </p:cNvSpPr>
          <p:nvPr/>
        </p:nvSpPr>
        <p:spPr>
          <a:xfrm>
            <a:off x="2742330" y="4739082"/>
            <a:ext cx="947338" cy="9473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580C1010-429D-440D-AEB9-DAE34F834CDE}"/>
              </a:ext>
            </a:extLst>
          </p:cNvPr>
          <p:cNvSpPr>
            <a:spLocks noChangeAspect="1"/>
          </p:cNvSpPr>
          <p:nvPr/>
        </p:nvSpPr>
        <p:spPr>
          <a:xfrm>
            <a:off x="5601078" y="4739082"/>
            <a:ext cx="947338" cy="9473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7DA81020-5535-4981-A6A0-C10583001695}"/>
              </a:ext>
            </a:extLst>
          </p:cNvPr>
          <p:cNvSpPr>
            <a:spLocks noChangeAspect="1"/>
          </p:cNvSpPr>
          <p:nvPr/>
        </p:nvSpPr>
        <p:spPr>
          <a:xfrm>
            <a:off x="4171704" y="4739082"/>
            <a:ext cx="947338" cy="9473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13884637-DAC8-479A-AD35-8F7998AD859C}"/>
              </a:ext>
            </a:extLst>
          </p:cNvPr>
          <p:cNvSpPr>
            <a:spLocks noChangeAspect="1"/>
          </p:cNvSpPr>
          <p:nvPr/>
        </p:nvSpPr>
        <p:spPr>
          <a:xfrm>
            <a:off x="9887432" y="3197541"/>
            <a:ext cx="947338" cy="9473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1C289F49-D197-4380-9A43-E4EF791ABB20}"/>
              </a:ext>
            </a:extLst>
          </p:cNvPr>
          <p:cNvSpPr>
            <a:spLocks noChangeAspect="1"/>
          </p:cNvSpPr>
          <p:nvPr/>
        </p:nvSpPr>
        <p:spPr>
          <a:xfrm>
            <a:off x="9889200" y="4739082"/>
            <a:ext cx="947338" cy="9473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076F2D1C-9D03-452A-8992-344B5CDC9FEE}"/>
              </a:ext>
            </a:extLst>
          </p:cNvPr>
          <p:cNvSpPr>
            <a:spLocks noChangeAspect="1"/>
          </p:cNvSpPr>
          <p:nvPr/>
        </p:nvSpPr>
        <p:spPr>
          <a:xfrm>
            <a:off x="7030452" y="4739082"/>
            <a:ext cx="947338" cy="9473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8ED48CD2-E512-4E51-BA57-D223C841A74C}"/>
              </a:ext>
            </a:extLst>
          </p:cNvPr>
          <p:cNvSpPr>
            <a:spLocks noChangeAspect="1"/>
          </p:cNvSpPr>
          <p:nvPr/>
        </p:nvSpPr>
        <p:spPr>
          <a:xfrm>
            <a:off x="8459826" y="4739082"/>
            <a:ext cx="947338" cy="9473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Freeform 173">
            <a:extLst>
              <a:ext uri="{FF2B5EF4-FFF2-40B4-BE49-F238E27FC236}">
                <a16:creationId xmlns:a16="http://schemas.microsoft.com/office/drawing/2014/main" id="{885D9913-38E9-4A82-90D1-572FC2637A32}"/>
              </a:ext>
            </a:extLst>
          </p:cNvPr>
          <p:cNvSpPr>
            <a:spLocks noChangeAspect="1" noEditPoints="1"/>
          </p:cNvSpPr>
          <p:nvPr/>
        </p:nvSpPr>
        <p:spPr bwMode="auto">
          <a:xfrm>
            <a:off x="1494055" y="1908513"/>
            <a:ext cx="590400" cy="442313"/>
          </a:xfrm>
          <a:custGeom>
            <a:avLst/>
            <a:gdLst>
              <a:gd name="T0" fmla="*/ 751 w 751"/>
              <a:gd name="T1" fmla="*/ 510 h 564"/>
              <a:gd name="T2" fmla="*/ 697 w 751"/>
              <a:gd name="T3" fmla="*/ 564 h 564"/>
              <a:gd name="T4" fmla="*/ 643 w 751"/>
              <a:gd name="T5" fmla="*/ 510 h 564"/>
              <a:gd name="T6" fmla="*/ 697 w 751"/>
              <a:gd name="T7" fmla="*/ 456 h 564"/>
              <a:gd name="T8" fmla="*/ 751 w 751"/>
              <a:gd name="T9" fmla="*/ 510 h 564"/>
              <a:gd name="T10" fmla="*/ 751 w 751"/>
              <a:gd name="T11" fmla="*/ 0 h 564"/>
              <a:gd name="T12" fmla="*/ 751 w 751"/>
              <a:gd name="T13" fmla="*/ 374 h 564"/>
              <a:gd name="T14" fmla="*/ 643 w 751"/>
              <a:gd name="T15" fmla="*/ 374 h 564"/>
              <a:gd name="T16" fmla="*/ 643 w 751"/>
              <a:gd name="T17" fmla="*/ 160 h 564"/>
              <a:gd name="T18" fmla="*/ 375 w 751"/>
              <a:gd name="T19" fmla="*/ 349 h 564"/>
              <a:gd name="T20" fmla="*/ 108 w 751"/>
              <a:gd name="T21" fmla="*/ 160 h 564"/>
              <a:gd name="T22" fmla="*/ 108 w 751"/>
              <a:gd name="T23" fmla="*/ 456 h 564"/>
              <a:gd name="T24" fmla="*/ 565 w 751"/>
              <a:gd name="T25" fmla="*/ 456 h 564"/>
              <a:gd name="T26" fmla="*/ 565 w 751"/>
              <a:gd name="T27" fmla="*/ 564 h 564"/>
              <a:gd name="T28" fmla="*/ 0 w 751"/>
              <a:gd name="T29" fmla="*/ 564 h 564"/>
              <a:gd name="T30" fmla="*/ 0 w 751"/>
              <a:gd name="T31" fmla="*/ 0 h 564"/>
              <a:gd name="T32" fmla="*/ 751 w 751"/>
              <a:gd name="T33" fmla="*/ 0 h 564"/>
              <a:gd name="T34" fmla="*/ 375 w 751"/>
              <a:gd name="T35" fmla="*/ 217 h 564"/>
              <a:gd name="T36" fmla="*/ 529 w 751"/>
              <a:gd name="T37" fmla="*/ 108 h 564"/>
              <a:gd name="T38" fmla="*/ 222 w 751"/>
              <a:gd name="T39" fmla="*/ 108 h 564"/>
              <a:gd name="T40" fmla="*/ 375 w 751"/>
              <a:gd name="T41" fmla="*/ 217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51" h="564">
                <a:moveTo>
                  <a:pt x="751" y="510"/>
                </a:moveTo>
                <a:cubicBezTo>
                  <a:pt x="751" y="540"/>
                  <a:pt x="727" y="564"/>
                  <a:pt x="697" y="564"/>
                </a:cubicBezTo>
                <a:cubicBezTo>
                  <a:pt x="667" y="564"/>
                  <a:pt x="643" y="540"/>
                  <a:pt x="643" y="510"/>
                </a:cubicBezTo>
                <a:cubicBezTo>
                  <a:pt x="643" y="480"/>
                  <a:pt x="667" y="456"/>
                  <a:pt x="697" y="456"/>
                </a:cubicBezTo>
                <a:cubicBezTo>
                  <a:pt x="727" y="456"/>
                  <a:pt x="751" y="480"/>
                  <a:pt x="751" y="510"/>
                </a:cubicBezTo>
                <a:close/>
                <a:moveTo>
                  <a:pt x="751" y="0"/>
                </a:moveTo>
                <a:cubicBezTo>
                  <a:pt x="751" y="374"/>
                  <a:pt x="751" y="374"/>
                  <a:pt x="751" y="374"/>
                </a:cubicBezTo>
                <a:cubicBezTo>
                  <a:pt x="643" y="374"/>
                  <a:pt x="643" y="374"/>
                  <a:pt x="643" y="374"/>
                </a:cubicBezTo>
                <a:cubicBezTo>
                  <a:pt x="643" y="160"/>
                  <a:pt x="643" y="160"/>
                  <a:pt x="643" y="160"/>
                </a:cubicBezTo>
                <a:cubicBezTo>
                  <a:pt x="375" y="349"/>
                  <a:pt x="375" y="349"/>
                  <a:pt x="375" y="349"/>
                </a:cubicBezTo>
                <a:cubicBezTo>
                  <a:pt x="108" y="160"/>
                  <a:pt x="108" y="160"/>
                  <a:pt x="108" y="160"/>
                </a:cubicBezTo>
                <a:cubicBezTo>
                  <a:pt x="108" y="456"/>
                  <a:pt x="108" y="456"/>
                  <a:pt x="108" y="456"/>
                </a:cubicBezTo>
                <a:cubicBezTo>
                  <a:pt x="565" y="456"/>
                  <a:pt x="565" y="456"/>
                  <a:pt x="565" y="456"/>
                </a:cubicBezTo>
                <a:cubicBezTo>
                  <a:pt x="565" y="564"/>
                  <a:pt x="565" y="564"/>
                  <a:pt x="565" y="564"/>
                </a:cubicBezTo>
                <a:cubicBezTo>
                  <a:pt x="0" y="564"/>
                  <a:pt x="0" y="564"/>
                  <a:pt x="0" y="564"/>
                </a:cubicBezTo>
                <a:cubicBezTo>
                  <a:pt x="0" y="0"/>
                  <a:pt x="0" y="0"/>
                  <a:pt x="0" y="0"/>
                </a:cubicBezTo>
                <a:lnTo>
                  <a:pt x="751" y="0"/>
                </a:lnTo>
                <a:close/>
                <a:moveTo>
                  <a:pt x="375" y="217"/>
                </a:moveTo>
                <a:cubicBezTo>
                  <a:pt x="529" y="108"/>
                  <a:pt x="529" y="108"/>
                  <a:pt x="529" y="108"/>
                </a:cubicBezTo>
                <a:cubicBezTo>
                  <a:pt x="222" y="108"/>
                  <a:pt x="222" y="108"/>
                  <a:pt x="222" y="108"/>
                </a:cubicBezTo>
                <a:lnTo>
                  <a:pt x="375" y="217"/>
                </a:lnTo>
                <a:close/>
              </a:path>
            </a:pathLst>
          </a:custGeom>
          <a:solidFill>
            <a:schemeClr val="bg2">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4" name="Freeform 186">
            <a:extLst>
              <a:ext uri="{FF2B5EF4-FFF2-40B4-BE49-F238E27FC236}">
                <a16:creationId xmlns:a16="http://schemas.microsoft.com/office/drawing/2014/main" id="{7B2DB0AE-D30D-4557-AA65-C6E4879CF621}"/>
              </a:ext>
            </a:extLst>
          </p:cNvPr>
          <p:cNvSpPr>
            <a:spLocks noChangeAspect="1" noEditPoints="1"/>
          </p:cNvSpPr>
          <p:nvPr/>
        </p:nvSpPr>
        <p:spPr bwMode="auto">
          <a:xfrm>
            <a:off x="4351337" y="1856803"/>
            <a:ext cx="590400" cy="545732"/>
          </a:xfrm>
          <a:custGeom>
            <a:avLst/>
            <a:gdLst>
              <a:gd name="T0" fmla="*/ 261 w 754"/>
              <a:gd name="T1" fmla="*/ 643 h 697"/>
              <a:gd name="T2" fmla="*/ 207 w 754"/>
              <a:gd name="T3" fmla="*/ 697 h 697"/>
              <a:gd name="T4" fmla="*/ 153 w 754"/>
              <a:gd name="T5" fmla="*/ 643 h 697"/>
              <a:gd name="T6" fmla="*/ 207 w 754"/>
              <a:gd name="T7" fmla="*/ 589 h 697"/>
              <a:gd name="T8" fmla="*/ 261 w 754"/>
              <a:gd name="T9" fmla="*/ 643 h 697"/>
              <a:gd name="T10" fmla="*/ 549 w 754"/>
              <a:gd name="T11" fmla="*/ 589 h 697"/>
              <a:gd name="T12" fmla="*/ 495 w 754"/>
              <a:gd name="T13" fmla="*/ 643 h 697"/>
              <a:gd name="T14" fmla="*/ 549 w 754"/>
              <a:gd name="T15" fmla="*/ 697 h 697"/>
              <a:gd name="T16" fmla="*/ 603 w 754"/>
              <a:gd name="T17" fmla="*/ 643 h 697"/>
              <a:gd name="T18" fmla="*/ 549 w 754"/>
              <a:gd name="T19" fmla="*/ 589 h 697"/>
              <a:gd name="T20" fmla="*/ 754 w 754"/>
              <a:gd name="T21" fmla="*/ 170 h 697"/>
              <a:gd name="T22" fmla="*/ 754 w 754"/>
              <a:gd name="T23" fmla="*/ 506 h 697"/>
              <a:gd name="T24" fmla="*/ 472 w 754"/>
              <a:gd name="T25" fmla="*/ 506 h 697"/>
              <a:gd name="T26" fmla="*/ 472 w 754"/>
              <a:gd name="T27" fmla="*/ 506 h 697"/>
              <a:gd name="T28" fmla="*/ 0 w 754"/>
              <a:gd name="T29" fmla="*/ 506 h 697"/>
              <a:gd name="T30" fmla="*/ 0 w 754"/>
              <a:gd name="T31" fmla="*/ 0 h 697"/>
              <a:gd name="T32" fmla="*/ 507 w 754"/>
              <a:gd name="T33" fmla="*/ 0 h 697"/>
              <a:gd name="T34" fmla="*/ 507 w 754"/>
              <a:gd name="T35" fmla="*/ 170 h 697"/>
              <a:gd name="T36" fmla="*/ 754 w 754"/>
              <a:gd name="T37" fmla="*/ 170 h 697"/>
              <a:gd name="T38" fmla="*/ 399 w 754"/>
              <a:gd name="T39" fmla="*/ 108 h 697"/>
              <a:gd name="T40" fmla="*/ 108 w 754"/>
              <a:gd name="T41" fmla="*/ 108 h 697"/>
              <a:gd name="T42" fmla="*/ 108 w 754"/>
              <a:gd name="T43" fmla="*/ 398 h 697"/>
              <a:gd name="T44" fmla="*/ 399 w 754"/>
              <a:gd name="T45" fmla="*/ 398 h 697"/>
              <a:gd name="T46" fmla="*/ 399 w 754"/>
              <a:gd name="T47" fmla="*/ 108 h 697"/>
              <a:gd name="T48" fmla="*/ 646 w 754"/>
              <a:gd name="T49" fmla="*/ 278 h 697"/>
              <a:gd name="T50" fmla="*/ 507 w 754"/>
              <a:gd name="T51" fmla="*/ 278 h 697"/>
              <a:gd name="T52" fmla="*/ 507 w 754"/>
              <a:gd name="T53" fmla="*/ 398 h 697"/>
              <a:gd name="T54" fmla="*/ 646 w 754"/>
              <a:gd name="T55" fmla="*/ 398 h 697"/>
              <a:gd name="T56" fmla="*/ 646 w 754"/>
              <a:gd name="T57" fmla="*/ 278 h 6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54" h="697">
                <a:moveTo>
                  <a:pt x="261" y="643"/>
                </a:moveTo>
                <a:cubicBezTo>
                  <a:pt x="261" y="673"/>
                  <a:pt x="237" y="697"/>
                  <a:pt x="207" y="697"/>
                </a:cubicBezTo>
                <a:cubicBezTo>
                  <a:pt x="177" y="697"/>
                  <a:pt x="153" y="673"/>
                  <a:pt x="153" y="643"/>
                </a:cubicBezTo>
                <a:cubicBezTo>
                  <a:pt x="153" y="613"/>
                  <a:pt x="177" y="589"/>
                  <a:pt x="207" y="589"/>
                </a:cubicBezTo>
                <a:cubicBezTo>
                  <a:pt x="237" y="589"/>
                  <a:pt x="261" y="613"/>
                  <a:pt x="261" y="643"/>
                </a:cubicBezTo>
                <a:close/>
                <a:moveTo>
                  <a:pt x="549" y="589"/>
                </a:moveTo>
                <a:cubicBezTo>
                  <a:pt x="519" y="589"/>
                  <a:pt x="495" y="613"/>
                  <a:pt x="495" y="643"/>
                </a:cubicBezTo>
                <a:cubicBezTo>
                  <a:pt x="495" y="673"/>
                  <a:pt x="519" y="697"/>
                  <a:pt x="549" y="697"/>
                </a:cubicBezTo>
                <a:cubicBezTo>
                  <a:pt x="579" y="697"/>
                  <a:pt x="603" y="673"/>
                  <a:pt x="603" y="643"/>
                </a:cubicBezTo>
                <a:cubicBezTo>
                  <a:pt x="603" y="613"/>
                  <a:pt x="579" y="589"/>
                  <a:pt x="549" y="589"/>
                </a:cubicBezTo>
                <a:close/>
                <a:moveTo>
                  <a:pt x="754" y="170"/>
                </a:moveTo>
                <a:cubicBezTo>
                  <a:pt x="754" y="506"/>
                  <a:pt x="754" y="506"/>
                  <a:pt x="754" y="506"/>
                </a:cubicBezTo>
                <a:cubicBezTo>
                  <a:pt x="472" y="506"/>
                  <a:pt x="472" y="506"/>
                  <a:pt x="472" y="506"/>
                </a:cubicBezTo>
                <a:cubicBezTo>
                  <a:pt x="472" y="506"/>
                  <a:pt x="472" y="506"/>
                  <a:pt x="472" y="506"/>
                </a:cubicBezTo>
                <a:cubicBezTo>
                  <a:pt x="0" y="506"/>
                  <a:pt x="0" y="506"/>
                  <a:pt x="0" y="506"/>
                </a:cubicBezTo>
                <a:cubicBezTo>
                  <a:pt x="0" y="0"/>
                  <a:pt x="0" y="0"/>
                  <a:pt x="0" y="0"/>
                </a:cubicBezTo>
                <a:cubicBezTo>
                  <a:pt x="507" y="0"/>
                  <a:pt x="507" y="0"/>
                  <a:pt x="507" y="0"/>
                </a:cubicBezTo>
                <a:cubicBezTo>
                  <a:pt x="507" y="170"/>
                  <a:pt x="507" y="170"/>
                  <a:pt x="507" y="170"/>
                </a:cubicBezTo>
                <a:lnTo>
                  <a:pt x="754" y="170"/>
                </a:lnTo>
                <a:close/>
                <a:moveTo>
                  <a:pt x="399" y="108"/>
                </a:moveTo>
                <a:cubicBezTo>
                  <a:pt x="108" y="108"/>
                  <a:pt x="108" y="108"/>
                  <a:pt x="108" y="108"/>
                </a:cubicBezTo>
                <a:cubicBezTo>
                  <a:pt x="108" y="398"/>
                  <a:pt x="108" y="398"/>
                  <a:pt x="108" y="398"/>
                </a:cubicBezTo>
                <a:cubicBezTo>
                  <a:pt x="399" y="398"/>
                  <a:pt x="399" y="398"/>
                  <a:pt x="399" y="398"/>
                </a:cubicBezTo>
                <a:lnTo>
                  <a:pt x="399" y="108"/>
                </a:lnTo>
                <a:close/>
                <a:moveTo>
                  <a:pt x="646" y="278"/>
                </a:moveTo>
                <a:cubicBezTo>
                  <a:pt x="507" y="278"/>
                  <a:pt x="507" y="278"/>
                  <a:pt x="507" y="278"/>
                </a:cubicBezTo>
                <a:cubicBezTo>
                  <a:pt x="507" y="398"/>
                  <a:pt x="507" y="398"/>
                  <a:pt x="507" y="398"/>
                </a:cubicBezTo>
                <a:cubicBezTo>
                  <a:pt x="646" y="398"/>
                  <a:pt x="646" y="398"/>
                  <a:pt x="646" y="398"/>
                </a:cubicBezTo>
                <a:lnTo>
                  <a:pt x="646" y="278"/>
                </a:lnTo>
                <a:close/>
              </a:path>
            </a:pathLst>
          </a:custGeom>
          <a:solidFill>
            <a:schemeClr val="bg2">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5" name="Freeform 193">
            <a:extLst>
              <a:ext uri="{FF2B5EF4-FFF2-40B4-BE49-F238E27FC236}">
                <a16:creationId xmlns:a16="http://schemas.microsoft.com/office/drawing/2014/main" id="{C20BAD35-8936-449A-9ED9-0BE946AD0166}"/>
              </a:ext>
            </a:extLst>
          </p:cNvPr>
          <p:cNvSpPr>
            <a:spLocks noChangeAspect="1" noEditPoints="1"/>
          </p:cNvSpPr>
          <p:nvPr/>
        </p:nvSpPr>
        <p:spPr bwMode="auto">
          <a:xfrm>
            <a:off x="2922696" y="1834949"/>
            <a:ext cx="590400" cy="589440"/>
          </a:xfrm>
          <a:custGeom>
            <a:avLst/>
            <a:gdLst>
              <a:gd name="T0" fmla="*/ 763 w 763"/>
              <a:gd name="T1" fmla="*/ 2 h 762"/>
              <a:gd name="T2" fmla="*/ 763 w 763"/>
              <a:gd name="T3" fmla="*/ 762 h 762"/>
              <a:gd name="T4" fmla="*/ 0 w 763"/>
              <a:gd name="T5" fmla="*/ 762 h 762"/>
              <a:gd name="T6" fmla="*/ 0 w 763"/>
              <a:gd name="T7" fmla="*/ 2 h 762"/>
              <a:gd name="T8" fmla="*/ 108 w 763"/>
              <a:gd name="T9" fmla="*/ 2 h 762"/>
              <a:gd name="T10" fmla="*/ 108 w 763"/>
              <a:gd name="T11" fmla="*/ 654 h 762"/>
              <a:gd name="T12" fmla="*/ 655 w 763"/>
              <a:gd name="T13" fmla="*/ 654 h 762"/>
              <a:gd name="T14" fmla="*/ 655 w 763"/>
              <a:gd name="T15" fmla="*/ 2 h 762"/>
              <a:gd name="T16" fmla="*/ 763 w 763"/>
              <a:gd name="T17" fmla="*/ 2 h 762"/>
              <a:gd name="T18" fmla="*/ 238 w 763"/>
              <a:gd name="T19" fmla="*/ 108 h 762"/>
              <a:gd name="T20" fmla="*/ 292 w 763"/>
              <a:gd name="T21" fmla="*/ 54 h 762"/>
              <a:gd name="T22" fmla="*/ 238 w 763"/>
              <a:gd name="T23" fmla="*/ 0 h 762"/>
              <a:gd name="T24" fmla="*/ 184 w 763"/>
              <a:gd name="T25" fmla="*/ 54 h 762"/>
              <a:gd name="T26" fmla="*/ 238 w 763"/>
              <a:gd name="T27" fmla="*/ 108 h 762"/>
              <a:gd name="T28" fmla="*/ 526 w 763"/>
              <a:gd name="T29" fmla="*/ 108 h 762"/>
              <a:gd name="T30" fmla="*/ 580 w 763"/>
              <a:gd name="T31" fmla="*/ 54 h 762"/>
              <a:gd name="T32" fmla="*/ 526 w 763"/>
              <a:gd name="T33" fmla="*/ 0 h 762"/>
              <a:gd name="T34" fmla="*/ 472 w 763"/>
              <a:gd name="T35" fmla="*/ 54 h 762"/>
              <a:gd name="T36" fmla="*/ 526 w 763"/>
              <a:gd name="T37" fmla="*/ 108 h 762"/>
              <a:gd name="T38" fmla="*/ 414 w 763"/>
              <a:gd name="T39" fmla="*/ 563 h 762"/>
              <a:gd name="T40" fmla="*/ 525 w 763"/>
              <a:gd name="T41" fmla="*/ 270 h 762"/>
              <a:gd name="T42" fmla="*/ 524 w 763"/>
              <a:gd name="T43" fmla="*/ 270 h 762"/>
              <a:gd name="T44" fmla="*/ 510 w 763"/>
              <a:gd name="T45" fmla="*/ 208 h 762"/>
              <a:gd name="T46" fmla="*/ 252 w 763"/>
              <a:gd name="T47" fmla="*/ 208 h 762"/>
              <a:gd name="T48" fmla="*/ 252 w 763"/>
              <a:gd name="T49" fmla="*/ 273 h 762"/>
              <a:gd name="T50" fmla="*/ 428 w 763"/>
              <a:gd name="T51" fmla="*/ 273 h 762"/>
              <a:gd name="T52" fmla="*/ 349 w 763"/>
              <a:gd name="T53" fmla="*/ 563 h 762"/>
              <a:gd name="T54" fmla="*/ 414 w 763"/>
              <a:gd name="T55" fmla="*/ 563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63" h="762">
                <a:moveTo>
                  <a:pt x="763" y="2"/>
                </a:moveTo>
                <a:cubicBezTo>
                  <a:pt x="763" y="762"/>
                  <a:pt x="763" y="762"/>
                  <a:pt x="763" y="762"/>
                </a:cubicBezTo>
                <a:cubicBezTo>
                  <a:pt x="0" y="762"/>
                  <a:pt x="0" y="762"/>
                  <a:pt x="0" y="762"/>
                </a:cubicBezTo>
                <a:cubicBezTo>
                  <a:pt x="0" y="2"/>
                  <a:pt x="0" y="2"/>
                  <a:pt x="0" y="2"/>
                </a:cubicBezTo>
                <a:cubicBezTo>
                  <a:pt x="108" y="2"/>
                  <a:pt x="108" y="2"/>
                  <a:pt x="108" y="2"/>
                </a:cubicBezTo>
                <a:cubicBezTo>
                  <a:pt x="108" y="654"/>
                  <a:pt x="108" y="654"/>
                  <a:pt x="108" y="654"/>
                </a:cubicBezTo>
                <a:cubicBezTo>
                  <a:pt x="655" y="654"/>
                  <a:pt x="655" y="654"/>
                  <a:pt x="655" y="654"/>
                </a:cubicBezTo>
                <a:cubicBezTo>
                  <a:pt x="655" y="2"/>
                  <a:pt x="655" y="2"/>
                  <a:pt x="655" y="2"/>
                </a:cubicBezTo>
                <a:lnTo>
                  <a:pt x="763" y="2"/>
                </a:lnTo>
                <a:close/>
                <a:moveTo>
                  <a:pt x="238" y="108"/>
                </a:moveTo>
                <a:cubicBezTo>
                  <a:pt x="268" y="108"/>
                  <a:pt x="292" y="84"/>
                  <a:pt x="292" y="54"/>
                </a:cubicBezTo>
                <a:cubicBezTo>
                  <a:pt x="292" y="24"/>
                  <a:pt x="268" y="0"/>
                  <a:pt x="238" y="0"/>
                </a:cubicBezTo>
                <a:cubicBezTo>
                  <a:pt x="208" y="0"/>
                  <a:pt x="184" y="24"/>
                  <a:pt x="184" y="54"/>
                </a:cubicBezTo>
                <a:cubicBezTo>
                  <a:pt x="184" y="84"/>
                  <a:pt x="208" y="108"/>
                  <a:pt x="238" y="108"/>
                </a:cubicBezTo>
                <a:close/>
                <a:moveTo>
                  <a:pt x="526" y="108"/>
                </a:moveTo>
                <a:cubicBezTo>
                  <a:pt x="555" y="108"/>
                  <a:pt x="580" y="84"/>
                  <a:pt x="580" y="54"/>
                </a:cubicBezTo>
                <a:cubicBezTo>
                  <a:pt x="580" y="24"/>
                  <a:pt x="555" y="0"/>
                  <a:pt x="526" y="0"/>
                </a:cubicBezTo>
                <a:cubicBezTo>
                  <a:pt x="496" y="0"/>
                  <a:pt x="472" y="24"/>
                  <a:pt x="472" y="54"/>
                </a:cubicBezTo>
                <a:cubicBezTo>
                  <a:pt x="472" y="84"/>
                  <a:pt x="496" y="108"/>
                  <a:pt x="526" y="108"/>
                </a:cubicBezTo>
                <a:close/>
                <a:moveTo>
                  <a:pt x="414" y="563"/>
                </a:moveTo>
                <a:cubicBezTo>
                  <a:pt x="414" y="328"/>
                  <a:pt x="520" y="273"/>
                  <a:pt x="525" y="270"/>
                </a:cubicBezTo>
                <a:cubicBezTo>
                  <a:pt x="524" y="270"/>
                  <a:pt x="524" y="270"/>
                  <a:pt x="524" y="270"/>
                </a:cubicBezTo>
                <a:cubicBezTo>
                  <a:pt x="510" y="208"/>
                  <a:pt x="510" y="208"/>
                  <a:pt x="510" y="208"/>
                </a:cubicBezTo>
                <a:cubicBezTo>
                  <a:pt x="252" y="208"/>
                  <a:pt x="252" y="208"/>
                  <a:pt x="252" y="208"/>
                </a:cubicBezTo>
                <a:cubicBezTo>
                  <a:pt x="252" y="273"/>
                  <a:pt x="252" y="273"/>
                  <a:pt x="252" y="273"/>
                </a:cubicBezTo>
                <a:cubicBezTo>
                  <a:pt x="428" y="273"/>
                  <a:pt x="428" y="273"/>
                  <a:pt x="428" y="273"/>
                </a:cubicBezTo>
                <a:cubicBezTo>
                  <a:pt x="389" y="325"/>
                  <a:pt x="349" y="414"/>
                  <a:pt x="349" y="563"/>
                </a:cubicBezTo>
                <a:lnTo>
                  <a:pt x="414" y="563"/>
                </a:lnTo>
                <a:close/>
              </a:path>
            </a:pathLst>
          </a:custGeom>
          <a:solidFill>
            <a:schemeClr val="bg2">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6" name="Freeform 77">
            <a:extLst>
              <a:ext uri="{FF2B5EF4-FFF2-40B4-BE49-F238E27FC236}">
                <a16:creationId xmlns:a16="http://schemas.microsoft.com/office/drawing/2014/main" id="{BF7C6D1D-182B-434D-84D3-18DAF30B3264}"/>
              </a:ext>
            </a:extLst>
          </p:cNvPr>
          <p:cNvSpPr>
            <a:spLocks noChangeAspect="1" noEditPoints="1"/>
          </p:cNvSpPr>
          <p:nvPr/>
        </p:nvSpPr>
        <p:spPr bwMode="auto">
          <a:xfrm>
            <a:off x="8637979" y="1893925"/>
            <a:ext cx="588963" cy="471488"/>
          </a:xfrm>
          <a:custGeom>
            <a:avLst/>
            <a:gdLst>
              <a:gd name="T0" fmla="*/ 261 w 371"/>
              <a:gd name="T1" fmla="*/ 0 h 297"/>
              <a:gd name="T2" fmla="*/ 0 w 371"/>
              <a:gd name="T3" fmla="*/ 0 h 297"/>
              <a:gd name="T4" fmla="*/ 0 w 371"/>
              <a:gd name="T5" fmla="*/ 297 h 297"/>
              <a:gd name="T6" fmla="*/ 371 w 371"/>
              <a:gd name="T7" fmla="*/ 297 h 297"/>
              <a:gd name="T8" fmla="*/ 371 w 371"/>
              <a:gd name="T9" fmla="*/ 113 h 297"/>
              <a:gd name="T10" fmla="*/ 261 w 371"/>
              <a:gd name="T11" fmla="*/ 0 h 297"/>
              <a:gd name="T12" fmla="*/ 318 w 371"/>
              <a:gd name="T13" fmla="*/ 244 h 297"/>
              <a:gd name="T14" fmla="*/ 53 w 371"/>
              <a:gd name="T15" fmla="*/ 244 h 297"/>
              <a:gd name="T16" fmla="*/ 53 w 371"/>
              <a:gd name="T17" fmla="*/ 53 h 297"/>
              <a:gd name="T18" fmla="*/ 239 w 371"/>
              <a:gd name="T19" fmla="*/ 53 h 297"/>
              <a:gd name="T20" fmla="*/ 318 w 371"/>
              <a:gd name="T21" fmla="*/ 135 h 297"/>
              <a:gd name="T22" fmla="*/ 318 w 371"/>
              <a:gd name="T23" fmla="*/ 244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1" h="297">
                <a:moveTo>
                  <a:pt x="261" y="0"/>
                </a:moveTo>
                <a:lnTo>
                  <a:pt x="0" y="0"/>
                </a:lnTo>
                <a:lnTo>
                  <a:pt x="0" y="297"/>
                </a:lnTo>
                <a:lnTo>
                  <a:pt x="371" y="297"/>
                </a:lnTo>
                <a:lnTo>
                  <a:pt x="371" y="113"/>
                </a:lnTo>
                <a:lnTo>
                  <a:pt x="261" y="0"/>
                </a:lnTo>
                <a:close/>
                <a:moveTo>
                  <a:pt x="318" y="244"/>
                </a:moveTo>
                <a:lnTo>
                  <a:pt x="53" y="244"/>
                </a:lnTo>
                <a:lnTo>
                  <a:pt x="53" y="53"/>
                </a:lnTo>
                <a:lnTo>
                  <a:pt x="239" y="53"/>
                </a:lnTo>
                <a:lnTo>
                  <a:pt x="318" y="135"/>
                </a:lnTo>
                <a:lnTo>
                  <a:pt x="318" y="244"/>
                </a:lnTo>
                <a:close/>
              </a:path>
            </a:pathLst>
          </a:custGeom>
          <a:solidFill>
            <a:schemeClr val="bg2">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7" name="Freeform 78">
            <a:extLst>
              <a:ext uri="{FF2B5EF4-FFF2-40B4-BE49-F238E27FC236}">
                <a16:creationId xmlns:a16="http://schemas.microsoft.com/office/drawing/2014/main" id="{373FD155-527D-4430-8F22-CB3CFEE501AD}"/>
              </a:ext>
            </a:extLst>
          </p:cNvPr>
          <p:cNvSpPr>
            <a:spLocks noChangeAspect="1" noEditPoints="1"/>
          </p:cNvSpPr>
          <p:nvPr/>
        </p:nvSpPr>
        <p:spPr bwMode="auto">
          <a:xfrm>
            <a:off x="7196638" y="1832013"/>
            <a:ext cx="609293" cy="590400"/>
          </a:xfrm>
          <a:custGeom>
            <a:avLst/>
            <a:gdLst>
              <a:gd name="T0" fmla="*/ 785 w 785"/>
              <a:gd name="T1" fmla="*/ 369 h 759"/>
              <a:gd name="T2" fmla="*/ 708 w 785"/>
              <a:gd name="T3" fmla="*/ 446 h 759"/>
              <a:gd name="T4" fmla="*/ 632 w 785"/>
              <a:gd name="T5" fmla="*/ 369 h 759"/>
              <a:gd name="T6" fmla="*/ 708 w 785"/>
              <a:gd name="T7" fmla="*/ 293 h 759"/>
              <a:gd name="T8" fmla="*/ 785 w 785"/>
              <a:gd name="T9" fmla="*/ 369 h 759"/>
              <a:gd name="T10" fmla="*/ 491 w 785"/>
              <a:gd name="T11" fmla="*/ 76 h 759"/>
              <a:gd name="T12" fmla="*/ 415 w 785"/>
              <a:gd name="T13" fmla="*/ 0 h 759"/>
              <a:gd name="T14" fmla="*/ 339 w 785"/>
              <a:gd name="T15" fmla="*/ 76 h 759"/>
              <a:gd name="T16" fmla="*/ 415 w 785"/>
              <a:gd name="T17" fmla="*/ 153 h 759"/>
              <a:gd name="T18" fmla="*/ 491 w 785"/>
              <a:gd name="T19" fmla="*/ 76 h 759"/>
              <a:gd name="T20" fmla="*/ 395 w 785"/>
              <a:gd name="T21" fmla="*/ 606 h 759"/>
              <a:gd name="T22" fmla="*/ 178 w 785"/>
              <a:gd name="T23" fmla="*/ 606 h 759"/>
              <a:gd name="T24" fmla="*/ 178 w 785"/>
              <a:gd name="T25" fmla="*/ 389 h 759"/>
              <a:gd name="T26" fmla="*/ 362 w 785"/>
              <a:gd name="T27" fmla="*/ 206 h 759"/>
              <a:gd name="T28" fmla="*/ 285 w 785"/>
              <a:gd name="T29" fmla="*/ 129 h 759"/>
              <a:gd name="T30" fmla="*/ 102 w 785"/>
              <a:gd name="T31" fmla="*/ 313 h 759"/>
              <a:gd name="T32" fmla="*/ 102 w 785"/>
              <a:gd name="T33" fmla="*/ 682 h 759"/>
              <a:gd name="T34" fmla="*/ 287 w 785"/>
              <a:gd name="T35" fmla="*/ 759 h 759"/>
              <a:gd name="T36" fmla="*/ 472 w 785"/>
              <a:gd name="T37" fmla="*/ 682 h 759"/>
              <a:gd name="T38" fmla="*/ 655 w 785"/>
              <a:gd name="T39" fmla="*/ 499 h 759"/>
              <a:gd name="T40" fmla="*/ 579 w 785"/>
              <a:gd name="T41" fmla="*/ 423 h 759"/>
              <a:gd name="T42" fmla="*/ 395 w 785"/>
              <a:gd name="T43" fmla="*/ 606 h 7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85" h="759">
                <a:moveTo>
                  <a:pt x="785" y="369"/>
                </a:moveTo>
                <a:cubicBezTo>
                  <a:pt x="708" y="446"/>
                  <a:pt x="708" y="446"/>
                  <a:pt x="708" y="446"/>
                </a:cubicBezTo>
                <a:cubicBezTo>
                  <a:pt x="632" y="369"/>
                  <a:pt x="632" y="369"/>
                  <a:pt x="632" y="369"/>
                </a:cubicBezTo>
                <a:cubicBezTo>
                  <a:pt x="708" y="293"/>
                  <a:pt x="708" y="293"/>
                  <a:pt x="708" y="293"/>
                </a:cubicBezTo>
                <a:lnTo>
                  <a:pt x="785" y="369"/>
                </a:lnTo>
                <a:close/>
                <a:moveTo>
                  <a:pt x="491" y="76"/>
                </a:moveTo>
                <a:cubicBezTo>
                  <a:pt x="415" y="0"/>
                  <a:pt x="415" y="0"/>
                  <a:pt x="415" y="0"/>
                </a:cubicBezTo>
                <a:cubicBezTo>
                  <a:pt x="339" y="76"/>
                  <a:pt x="339" y="76"/>
                  <a:pt x="339" y="76"/>
                </a:cubicBezTo>
                <a:cubicBezTo>
                  <a:pt x="415" y="153"/>
                  <a:pt x="415" y="153"/>
                  <a:pt x="415" y="153"/>
                </a:cubicBezTo>
                <a:lnTo>
                  <a:pt x="491" y="76"/>
                </a:lnTo>
                <a:close/>
                <a:moveTo>
                  <a:pt x="395" y="606"/>
                </a:moveTo>
                <a:cubicBezTo>
                  <a:pt x="336" y="666"/>
                  <a:pt x="238" y="666"/>
                  <a:pt x="178" y="606"/>
                </a:cubicBezTo>
                <a:cubicBezTo>
                  <a:pt x="119" y="546"/>
                  <a:pt x="119" y="449"/>
                  <a:pt x="178" y="389"/>
                </a:cubicBezTo>
                <a:cubicBezTo>
                  <a:pt x="362" y="206"/>
                  <a:pt x="362" y="206"/>
                  <a:pt x="362" y="206"/>
                </a:cubicBezTo>
                <a:cubicBezTo>
                  <a:pt x="285" y="129"/>
                  <a:pt x="285" y="129"/>
                  <a:pt x="285" y="129"/>
                </a:cubicBezTo>
                <a:cubicBezTo>
                  <a:pt x="102" y="313"/>
                  <a:pt x="102" y="313"/>
                  <a:pt x="102" y="313"/>
                </a:cubicBezTo>
                <a:cubicBezTo>
                  <a:pt x="0" y="415"/>
                  <a:pt x="0" y="580"/>
                  <a:pt x="102" y="682"/>
                </a:cubicBezTo>
                <a:cubicBezTo>
                  <a:pt x="153" y="733"/>
                  <a:pt x="220" y="759"/>
                  <a:pt x="287" y="759"/>
                </a:cubicBezTo>
                <a:cubicBezTo>
                  <a:pt x="354" y="759"/>
                  <a:pt x="421" y="733"/>
                  <a:pt x="472" y="682"/>
                </a:cubicBezTo>
                <a:cubicBezTo>
                  <a:pt x="655" y="499"/>
                  <a:pt x="655" y="499"/>
                  <a:pt x="655" y="499"/>
                </a:cubicBezTo>
                <a:cubicBezTo>
                  <a:pt x="579" y="423"/>
                  <a:pt x="579" y="423"/>
                  <a:pt x="579" y="423"/>
                </a:cubicBezTo>
                <a:lnTo>
                  <a:pt x="395" y="606"/>
                </a:lnTo>
                <a:close/>
              </a:path>
            </a:pathLst>
          </a:custGeom>
          <a:solidFill>
            <a:schemeClr val="bg2">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8" name="Freeform 79">
            <a:extLst>
              <a:ext uri="{FF2B5EF4-FFF2-40B4-BE49-F238E27FC236}">
                <a16:creationId xmlns:a16="http://schemas.microsoft.com/office/drawing/2014/main" id="{7DC895EE-7872-4F32-A182-C9E6756DC0C0}"/>
              </a:ext>
            </a:extLst>
          </p:cNvPr>
          <p:cNvSpPr>
            <a:spLocks noChangeAspect="1" noEditPoints="1"/>
          </p:cNvSpPr>
          <p:nvPr/>
        </p:nvSpPr>
        <p:spPr bwMode="auto">
          <a:xfrm>
            <a:off x="5823559" y="1863763"/>
            <a:ext cx="503238" cy="531813"/>
          </a:xfrm>
          <a:custGeom>
            <a:avLst/>
            <a:gdLst>
              <a:gd name="T0" fmla="*/ 535 w 643"/>
              <a:gd name="T1" fmla="*/ 88 h 677"/>
              <a:gd name="T2" fmla="*/ 589 w 643"/>
              <a:gd name="T3" fmla="*/ 34 h 677"/>
              <a:gd name="T4" fmla="*/ 643 w 643"/>
              <a:gd name="T5" fmla="*/ 88 h 677"/>
              <a:gd name="T6" fmla="*/ 589 w 643"/>
              <a:gd name="T7" fmla="*/ 142 h 677"/>
              <a:gd name="T8" fmla="*/ 535 w 643"/>
              <a:gd name="T9" fmla="*/ 88 h 677"/>
              <a:gd name="T10" fmla="*/ 535 w 643"/>
              <a:gd name="T11" fmla="*/ 569 h 677"/>
              <a:gd name="T12" fmla="*/ 108 w 643"/>
              <a:gd name="T13" fmla="*/ 569 h 677"/>
              <a:gd name="T14" fmla="*/ 108 w 643"/>
              <a:gd name="T15" fmla="*/ 142 h 677"/>
              <a:gd name="T16" fmla="*/ 376 w 643"/>
              <a:gd name="T17" fmla="*/ 142 h 677"/>
              <a:gd name="T18" fmla="*/ 376 w 643"/>
              <a:gd name="T19" fmla="*/ 176 h 677"/>
              <a:gd name="T20" fmla="*/ 421 w 643"/>
              <a:gd name="T21" fmla="*/ 132 h 677"/>
              <a:gd name="T22" fmla="*/ 465 w 643"/>
              <a:gd name="T23" fmla="*/ 88 h 677"/>
              <a:gd name="T24" fmla="*/ 421 w 643"/>
              <a:gd name="T25" fmla="*/ 44 h 677"/>
              <a:gd name="T26" fmla="*/ 376 w 643"/>
              <a:gd name="T27" fmla="*/ 0 h 677"/>
              <a:gd name="T28" fmla="*/ 376 w 643"/>
              <a:gd name="T29" fmla="*/ 34 h 677"/>
              <a:gd name="T30" fmla="*/ 0 w 643"/>
              <a:gd name="T31" fmla="*/ 34 h 677"/>
              <a:gd name="T32" fmla="*/ 0 w 643"/>
              <a:gd name="T33" fmla="*/ 677 h 677"/>
              <a:gd name="T34" fmla="*/ 643 w 643"/>
              <a:gd name="T35" fmla="*/ 677 h 677"/>
              <a:gd name="T36" fmla="*/ 643 w 643"/>
              <a:gd name="T37" fmla="*/ 217 h 677"/>
              <a:gd name="T38" fmla="*/ 535 w 643"/>
              <a:gd name="T39" fmla="*/ 217 h 677"/>
              <a:gd name="T40" fmla="*/ 535 w 643"/>
              <a:gd name="T41" fmla="*/ 569 h 6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43" h="677">
                <a:moveTo>
                  <a:pt x="535" y="88"/>
                </a:moveTo>
                <a:cubicBezTo>
                  <a:pt x="535" y="58"/>
                  <a:pt x="559" y="34"/>
                  <a:pt x="589" y="34"/>
                </a:cubicBezTo>
                <a:cubicBezTo>
                  <a:pt x="618" y="34"/>
                  <a:pt x="643" y="58"/>
                  <a:pt x="643" y="88"/>
                </a:cubicBezTo>
                <a:cubicBezTo>
                  <a:pt x="643" y="118"/>
                  <a:pt x="618" y="142"/>
                  <a:pt x="589" y="142"/>
                </a:cubicBezTo>
                <a:cubicBezTo>
                  <a:pt x="559" y="142"/>
                  <a:pt x="535" y="118"/>
                  <a:pt x="535" y="88"/>
                </a:cubicBezTo>
                <a:close/>
                <a:moveTo>
                  <a:pt x="535" y="569"/>
                </a:moveTo>
                <a:cubicBezTo>
                  <a:pt x="108" y="569"/>
                  <a:pt x="108" y="569"/>
                  <a:pt x="108" y="569"/>
                </a:cubicBezTo>
                <a:cubicBezTo>
                  <a:pt x="108" y="142"/>
                  <a:pt x="108" y="142"/>
                  <a:pt x="108" y="142"/>
                </a:cubicBezTo>
                <a:cubicBezTo>
                  <a:pt x="376" y="142"/>
                  <a:pt x="376" y="142"/>
                  <a:pt x="376" y="142"/>
                </a:cubicBezTo>
                <a:cubicBezTo>
                  <a:pt x="376" y="176"/>
                  <a:pt x="376" y="176"/>
                  <a:pt x="376" y="176"/>
                </a:cubicBezTo>
                <a:cubicBezTo>
                  <a:pt x="421" y="132"/>
                  <a:pt x="421" y="132"/>
                  <a:pt x="421" y="132"/>
                </a:cubicBezTo>
                <a:cubicBezTo>
                  <a:pt x="465" y="88"/>
                  <a:pt x="465" y="88"/>
                  <a:pt x="465" y="88"/>
                </a:cubicBezTo>
                <a:cubicBezTo>
                  <a:pt x="421" y="44"/>
                  <a:pt x="421" y="44"/>
                  <a:pt x="421" y="44"/>
                </a:cubicBezTo>
                <a:cubicBezTo>
                  <a:pt x="376" y="0"/>
                  <a:pt x="376" y="0"/>
                  <a:pt x="376" y="0"/>
                </a:cubicBezTo>
                <a:cubicBezTo>
                  <a:pt x="376" y="34"/>
                  <a:pt x="376" y="34"/>
                  <a:pt x="376" y="34"/>
                </a:cubicBezTo>
                <a:cubicBezTo>
                  <a:pt x="0" y="34"/>
                  <a:pt x="0" y="34"/>
                  <a:pt x="0" y="34"/>
                </a:cubicBezTo>
                <a:cubicBezTo>
                  <a:pt x="0" y="677"/>
                  <a:pt x="0" y="677"/>
                  <a:pt x="0" y="677"/>
                </a:cubicBezTo>
                <a:cubicBezTo>
                  <a:pt x="643" y="677"/>
                  <a:pt x="643" y="677"/>
                  <a:pt x="643" y="677"/>
                </a:cubicBezTo>
                <a:cubicBezTo>
                  <a:pt x="643" y="217"/>
                  <a:pt x="643" y="217"/>
                  <a:pt x="643" y="217"/>
                </a:cubicBezTo>
                <a:cubicBezTo>
                  <a:pt x="535" y="217"/>
                  <a:pt x="535" y="217"/>
                  <a:pt x="535" y="217"/>
                </a:cubicBezTo>
                <a:lnTo>
                  <a:pt x="535" y="569"/>
                </a:lnTo>
                <a:close/>
              </a:path>
            </a:pathLst>
          </a:custGeom>
          <a:solidFill>
            <a:schemeClr val="bg2">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9" name="Freeform 80">
            <a:extLst>
              <a:ext uri="{FF2B5EF4-FFF2-40B4-BE49-F238E27FC236}">
                <a16:creationId xmlns:a16="http://schemas.microsoft.com/office/drawing/2014/main" id="{509E87C1-B6B2-49C2-8405-7EF974DF4BE0}"/>
              </a:ext>
            </a:extLst>
          </p:cNvPr>
          <p:cNvSpPr>
            <a:spLocks noChangeAspect="1" noEditPoints="1"/>
          </p:cNvSpPr>
          <p:nvPr/>
        </p:nvSpPr>
        <p:spPr bwMode="auto">
          <a:xfrm>
            <a:off x="2922696" y="3480988"/>
            <a:ext cx="590400" cy="380445"/>
          </a:xfrm>
          <a:custGeom>
            <a:avLst/>
            <a:gdLst>
              <a:gd name="T0" fmla="*/ 0 w 759"/>
              <a:gd name="T1" fmla="*/ 0 h 488"/>
              <a:gd name="T2" fmla="*/ 0 w 759"/>
              <a:gd name="T3" fmla="*/ 488 h 488"/>
              <a:gd name="T4" fmla="*/ 759 w 759"/>
              <a:gd name="T5" fmla="*/ 488 h 488"/>
              <a:gd name="T6" fmla="*/ 759 w 759"/>
              <a:gd name="T7" fmla="*/ 0 h 488"/>
              <a:gd name="T8" fmla="*/ 0 w 759"/>
              <a:gd name="T9" fmla="*/ 0 h 488"/>
              <a:gd name="T10" fmla="*/ 651 w 759"/>
              <a:gd name="T11" fmla="*/ 380 h 488"/>
              <a:gd name="T12" fmla="*/ 108 w 759"/>
              <a:gd name="T13" fmla="*/ 380 h 488"/>
              <a:gd name="T14" fmla="*/ 108 w 759"/>
              <a:gd name="T15" fmla="*/ 108 h 488"/>
              <a:gd name="T16" fmla="*/ 651 w 759"/>
              <a:gd name="T17" fmla="*/ 108 h 488"/>
              <a:gd name="T18" fmla="*/ 651 w 759"/>
              <a:gd name="T19" fmla="*/ 380 h 488"/>
              <a:gd name="T20" fmla="*/ 325 w 759"/>
              <a:gd name="T21" fmla="*/ 244 h 488"/>
              <a:gd name="T22" fmla="*/ 379 w 759"/>
              <a:gd name="T23" fmla="*/ 190 h 488"/>
              <a:gd name="T24" fmla="*/ 433 w 759"/>
              <a:gd name="T25" fmla="*/ 244 h 488"/>
              <a:gd name="T26" fmla="*/ 379 w 759"/>
              <a:gd name="T27" fmla="*/ 298 h 488"/>
              <a:gd name="T28" fmla="*/ 325 w 759"/>
              <a:gd name="T29" fmla="*/ 244 h 4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59" h="488">
                <a:moveTo>
                  <a:pt x="0" y="0"/>
                </a:moveTo>
                <a:cubicBezTo>
                  <a:pt x="0" y="488"/>
                  <a:pt x="0" y="488"/>
                  <a:pt x="0" y="488"/>
                </a:cubicBezTo>
                <a:cubicBezTo>
                  <a:pt x="759" y="488"/>
                  <a:pt x="759" y="488"/>
                  <a:pt x="759" y="488"/>
                </a:cubicBezTo>
                <a:cubicBezTo>
                  <a:pt x="759" y="0"/>
                  <a:pt x="759" y="0"/>
                  <a:pt x="759" y="0"/>
                </a:cubicBezTo>
                <a:lnTo>
                  <a:pt x="0" y="0"/>
                </a:lnTo>
                <a:close/>
                <a:moveTo>
                  <a:pt x="651" y="380"/>
                </a:moveTo>
                <a:cubicBezTo>
                  <a:pt x="108" y="380"/>
                  <a:pt x="108" y="380"/>
                  <a:pt x="108" y="380"/>
                </a:cubicBezTo>
                <a:cubicBezTo>
                  <a:pt x="108" y="108"/>
                  <a:pt x="108" y="108"/>
                  <a:pt x="108" y="108"/>
                </a:cubicBezTo>
                <a:cubicBezTo>
                  <a:pt x="651" y="108"/>
                  <a:pt x="651" y="108"/>
                  <a:pt x="651" y="108"/>
                </a:cubicBezTo>
                <a:lnTo>
                  <a:pt x="651" y="380"/>
                </a:lnTo>
                <a:close/>
                <a:moveTo>
                  <a:pt x="325" y="244"/>
                </a:moveTo>
                <a:cubicBezTo>
                  <a:pt x="325" y="214"/>
                  <a:pt x="350" y="190"/>
                  <a:pt x="379" y="190"/>
                </a:cubicBezTo>
                <a:cubicBezTo>
                  <a:pt x="409" y="190"/>
                  <a:pt x="433" y="214"/>
                  <a:pt x="433" y="244"/>
                </a:cubicBezTo>
                <a:cubicBezTo>
                  <a:pt x="433" y="274"/>
                  <a:pt x="409" y="298"/>
                  <a:pt x="379" y="298"/>
                </a:cubicBezTo>
                <a:cubicBezTo>
                  <a:pt x="350" y="298"/>
                  <a:pt x="325" y="274"/>
                  <a:pt x="325" y="244"/>
                </a:cubicBezTo>
                <a:close/>
              </a:path>
            </a:pathLst>
          </a:custGeom>
          <a:solidFill>
            <a:schemeClr val="bg2">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0" name="Freeform 81">
            <a:extLst>
              <a:ext uri="{FF2B5EF4-FFF2-40B4-BE49-F238E27FC236}">
                <a16:creationId xmlns:a16="http://schemas.microsoft.com/office/drawing/2014/main" id="{D2A602FB-79DA-4824-8E45-08188749F115}"/>
              </a:ext>
            </a:extLst>
          </p:cNvPr>
          <p:cNvSpPr>
            <a:spLocks noChangeAspect="1" noEditPoints="1"/>
          </p:cNvSpPr>
          <p:nvPr/>
        </p:nvSpPr>
        <p:spPr bwMode="auto">
          <a:xfrm>
            <a:off x="7264900" y="3432291"/>
            <a:ext cx="477838" cy="477838"/>
          </a:xfrm>
          <a:custGeom>
            <a:avLst/>
            <a:gdLst>
              <a:gd name="T0" fmla="*/ 556 w 610"/>
              <a:gd name="T1" fmla="*/ 0 h 610"/>
              <a:gd name="T2" fmla="*/ 54 w 610"/>
              <a:gd name="T3" fmla="*/ 0 h 610"/>
              <a:gd name="T4" fmla="*/ 0 w 610"/>
              <a:gd name="T5" fmla="*/ 54 h 610"/>
              <a:gd name="T6" fmla="*/ 0 w 610"/>
              <a:gd name="T7" fmla="*/ 556 h 610"/>
              <a:gd name="T8" fmla="*/ 54 w 610"/>
              <a:gd name="T9" fmla="*/ 610 h 610"/>
              <a:gd name="T10" fmla="*/ 556 w 610"/>
              <a:gd name="T11" fmla="*/ 610 h 610"/>
              <a:gd name="T12" fmla="*/ 610 w 610"/>
              <a:gd name="T13" fmla="*/ 556 h 610"/>
              <a:gd name="T14" fmla="*/ 610 w 610"/>
              <a:gd name="T15" fmla="*/ 54 h 610"/>
              <a:gd name="T16" fmla="*/ 556 w 610"/>
              <a:gd name="T17" fmla="*/ 0 h 610"/>
              <a:gd name="T18" fmla="*/ 502 w 610"/>
              <a:gd name="T19" fmla="*/ 502 h 610"/>
              <a:gd name="T20" fmla="*/ 108 w 610"/>
              <a:gd name="T21" fmla="*/ 502 h 610"/>
              <a:gd name="T22" fmla="*/ 108 w 610"/>
              <a:gd name="T23" fmla="*/ 108 h 610"/>
              <a:gd name="T24" fmla="*/ 502 w 610"/>
              <a:gd name="T25" fmla="*/ 108 h 610"/>
              <a:gd name="T26" fmla="*/ 502 w 610"/>
              <a:gd name="T27" fmla="*/ 502 h 610"/>
              <a:gd name="T28" fmla="*/ 218 w 610"/>
              <a:gd name="T29" fmla="*/ 305 h 610"/>
              <a:gd name="T30" fmla="*/ 305 w 610"/>
              <a:gd name="T31" fmla="*/ 218 h 610"/>
              <a:gd name="T32" fmla="*/ 392 w 610"/>
              <a:gd name="T33" fmla="*/ 305 h 610"/>
              <a:gd name="T34" fmla="*/ 305 w 610"/>
              <a:gd name="T35" fmla="*/ 392 h 610"/>
              <a:gd name="T36" fmla="*/ 218 w 610"/>
              <a:gd name="T37" fmla="*/ 305 h 610"/>
              <a:gd name="T38" fmla="*/ 381 w 610"/>
              <a:gd name="T39" fmla="*/ 190 h 610"/>
              <a:gd name="T40" fmla="*/ 420 w 610"/>
              <a:gd name="T41" fmla="*/ 150 h 610"/>
              <a:gd name="T42" fmla="*/ 460 w 610"/>
              <a:gd name="T43" fmla="*/ 190 h 610"/>
              <a:gd name="T44" fmla="*/ 420 w 610"/>
              <a:gd name="T45" fmla="*/ 229 h 610"/>
              <a:gd name="T46" fmla="*/ 381 w 610"/>
              <a:gd name="T47" fmla="*/ 190 h 6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10" h="610">
                <a:moveTo>
                  <a:pt x="556" y="0"/>
                </a:moveTo>
                <a:cubicBezTo>
                  <a:pt x="54" y="0"/>
                  <a:pt x="54" y="0"/>
                  <a:pt x="54" y="0"/>
                </a:cubicBezTo>
                <a:cubicBezTo>
                  <a:pt x="24" y="0"/>
                  <a:pt x="0" y="24"/>
                  <a:pt x="0" y="54"/>
                </a:cubicBezTo>
                <a:cubicBezTo>
                  <a:pt x="0" y="556"/>
                  <a:pt x="0" y="556"/>
                  <a:pt x="0" y="556"/>
                </a:cubicBezTo>
                <a:cubicBezTo>
                  <a:pt x="0" y="586"/>
                  <a:pt x="24" y="610"/>
                  <a:pt x="54" y="610"/>
                </a:cubicBezTo>
                <a:cubicBezTo>
                  <a:pt x="556" y="610"/>
                  <a:pt x="556" y="610"/>
                  <a:pt x="556" y="610"/>
                </a:cubicBezTo>
                <a:cubicBezTo>
                  <a:pt x="586" y="610"/>
                  <a:pt x="610" y="586"/>
                  <a:pt x="610" y="556"/>
                </a:cubicBezTo>
                <a:cubicBezTo>
                  <a:pt x="610" y="54"/>
                  <a:pt x="610" y="54"/>
                  <a:pt x="610" y="54"/>
                </a:cubicBezTo>
                <a:cubicBezTo>
                  <a:pt x="610" y="24"/>
                  <a:pt x="586" y="0"/>
                  <a:pt x="556" y="0"/>
                </a:cubicBezTo>
                <a:close/>
                <a:moveTo>
                  <a:pt x="502" y="502"/>
                </a:moveTo>
                <a:cubicBezTo>
                  <a:pt x="108" y="502"/>
                  <a:pt x="108" y="502"/>
                  <a:pt x="108" y="502"/>
                </a:cubicBezTo>
                <a:cubicBezTo>
                  <a:pt x="108" y="108"/>
                  <a:pt x="108" y="108"/>
                  <a:pt x="108" y="108"/>
                </a:cubicBezTo>
                <a:cubicBezTo>
                  <a:pt x="502" y="108"/>
                  <a:pt x="502" y="108"/>
                  <a:pt x="502" y="108"/>
                </a:cubicBezTo>
                <a:lnTo>
                  <a:pt x="502" y="502"/>
                </a:lnTo>
                <a:close/>
                <a:moveTo>
                  <a:pt x="218" y="305"/>
                </a:moveTo>
                <a:cubicBezTo>
                  <a:pt x="218" y="257"/>
                  <a:pt x="257" y="218"/>
                  <a:pt x="305" y="218"/>
                </a:cubicBezTo>
                <a:cubicBezTo>
                  <a:pt x="353" y="218"/>
                  <a:pt x="392" y="257"/>
                  <a:pt x="392" y="305"/>
                </a:cubicBezTo>
                <a:cubicBezTo>
                  <a:pt x="392" y="353"/>
                  <a:pt x="353" y="392"/>
                  <a:pt x="305" y="392"/>
                </a:cubicBezTo>
                <a:cubicBezTo>
                  <a:pt x="257" y="392"/>
                  <a:pt x="218" y="353"/>
                  <a:pt x="218" y="305"/>
                </a:cubicBezTo>
                <a:close/>
                <a:moveTo>
                  <a:pt x="381" y="190"/>
                </a:moveTo>
                <a:cubicBezTo>
                  <a:pt x="381" y="168"/>
                  <a:pt x="399" y="150"/>
                  <a:pt x="420" y="150"/>
                </a:cubicBezTo>
                <a:cubicBezTo>
                  <a:pt x="442" y="150"/>
                  <a:pt x="460" y="168"/>
                  <a:pt x="460" y="190"/>
                </a:cubicBezTo>
                <a:cubicBezTo>
                  <a:pt x="460" y="211"/>
                  <a:pt x="442" y="229"/>
                  <a:pt x="420" y="229"/>
                </a:cubicBezTo>
                <a:cubicBezTo>
                  <a:pt x="399" y="229"/>
                  <a:pt x="381" y="211"/>
                  <a:pt x="381" y="190"/>
                </a:cubicBezTo>
                <a:close/>
              </a:path>
            </a:pathLst>
          </a:custGeom>
          <a:solidFill>
            <a:schemeClr val="bg2">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1" name="Freeform 82">
            <a:extLst>
              <a:ext uri="{FF2B5EF4-FFF2-40B4-BE49-F238E27FC236}">
                <a16:creationId xmlns:a16="http://schemas.microsoft.com/office/drawing/2014/main" id="{4F86FCA9-1234-47AC-921B-C5F3F9168B2D}"/>
              </a:ext>
            </a:extLst>
          </p:cNvPr>
          <p:cNvSpPr>
            <a:spLocks noChangeAspect="1" noEditPoints="1"/>
          </p:cNvSpPr>
          <p:nvPr/>
        </p:nvSpPr>
        <p:spPr bwMode="auto">
          <a:xfrm>
            <a:off x="5860560" y="3376010"/>
            <a:ext cx="429237" cy="590400"/>
          </a:xfrm>
          <a:custGeom>
            <a:avLst/>
            <a:gdLst>
              <a:gd name="T0" fmla="*/ 493 w 545"/>
              <a:gd name="T1" fmla="*/ 328 h 751"/>
              <a:gd name="T2" fmla="*/ 493 w 545"/>
              <a:gd name="T3" fmla="*/ 221 h 751"/>
              <a:gd name="T4" fmla="*/ 273 w 545"/>
              <a:gd name="T5" fmla="*/ 0 h 751"/>
              <a:gd name="T6" fmla="*/ 52 w 545"/>
              <a:gd name="T7" fmla="*/ 221 h 751"/>
              <a:gd name="T8" fmla="*/ 52 w 545"/>
              <a:gd name="T9" fmla="*/ 253 h 751"/>
              <a:gd name="T10" fmla="*/ 160 w 545"/>
              <a:gd name="T11" fmla="*/ 253 h 751"/>
              <a:gd name="T12" fmla="*/ 160 w 545"/>
              <a:gd name="T13" fmla="*/ 221 h 751"/>
              <a:gd name="T14" fmla="*/ 273 w 545"/>
              <a:gd name="T15" fmla="*/ 108 h 751"/>
              <a:gd name="T16" fmla="*/ 385 w 545"/>
              <a:gd name="T17" fmla="*/ 221 h 751"/>
              <a:gd name="T18" fmla="*/ 385 w 545"/>
              <a:gd name="T19" fmla="*/ 328 h 751"/>
              <a:gd name="T20" fmla="*/ 0 w 545"/>
              <a:gd name="T21" fmla="*/ 328 h 751"/>
              <a:gd name="T22" fmla="*/ 0 w 545"/>
              <a:gd name="T23" fmla="*/ 751 h 751"/>
              <a:gd name="T24" fmla="*/ 545 w 545"/>
              <a:gd name="T25" fmla="*/ 751 h 751"/>
              <a:gd name="T26" fmla="*/ 545 w 545"/>
              <a:gd name="T27" fmla="*/ 328 h 751"/>
              <a:gd name="T28" fmla="*/ 493 w 545"/>
              <a:gd name="T29" fmla="*/ 328 h 751"/>
              <a:gd name="T30" fmla="*/ 437 w 545"/>
              <a:gd name="T31" fmla="*/ 643 h 751"/>
              <a:gd name="T32" fmla="*/ 108 w 545"/>
              <a:gd name="T33" fmla="*/ 643 h 751"/>
              <a:gd name="T34" fmla="*/ 108 w 545"/>
              <a:gd name="T35" fmla="*/ 436 h 751"/>
              <a:gd name="T36" fmla="*/ 437 w 545"/>
              <a:gd name="T37" fmla="*/ 436 h 751"/>
              <a:gd name="T38" fmla="*/ 437 w 545"/>
              <a:gd name="T39" fmla="*/ 643 h 751"/>
              <a:gd name="T40" fmla="*/ 219 w 545"/>
              <a:gd name="T41" fmla="*/ 540 h 751"/>
              <a:gd name="T42" fmla="*/ 273 w 545"/>
              <a:gd name="T43" fmla="*/ 486 h 751"/>
              <a:gd name="T44" fmla="*/ 327 w 545"/>
              <a:gd name="T45" fmla="*/ 540 h 751"/>
              <a:gd name="T46" fmla="*/ 273 w 545"/>
              <a:gd name="T47" fmla="*/ 594 h 751"/>
              <a:gd name="T48" fmla="*/ 219 w 545"/>
              <a:gd name="T49" fmla="*/ 540 h 7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45" h="751">
                <a:moveTo>
                  <a:pt x="493" y="328"/>
                </a:moveTo>
                <a:cubicBezTo>
                  <a:pt x="493" y="221"/>
                  <a:pt x="493" y="221"/>
                  <a:pt x="493" y="221"/>
                </a:cubicBezTo>
                <a:cubicBezTo>
                  <a:pt x="493" y="99"/>
                  <a:pt x="394" y="0"/>
                  <a:pt x="273" y="0"/>
                </a:cubicBezTo>
                <a:cubicBezTo>
                  <a:pt x="151" y="0"/>
                  <a:pt x="52" y="99"/>
                  <a:pt x="52" y="221"/>
                </a:cubicBezTo>
                <a:cubicBezTo>
                  <a:pt x="52" y="253"/>
                  <a:pt x="52" y="253"/>
                  <a:pt x="52" y="253"/>
                </a:cubicBezTo>
                <a:cubicBezTo>
                  <a:pt x="160" y="253"/>
                  <a:pt x="160" y="253"/>
                  <a:pt x="160" y="253"/>
                </a:cubicBezTo>
                <a:cubicBezTo>
                  <a:pt x="160" y="221"/>
                  <a:pt x="160" y="221"/>
                  <a:pt x="160" y="221"/>
                </a:cubicBezTo>
                <a:cubicBezTo>
                  <a:pt x="160" y="159"/>
                  <a:pt x="211" y="108"/>
                  <a:pt x="273" y="108"/>
                </a:cubicBezTo>
                <a:cubicBezTo>
                  <a:pt x="335" y="108"/>
                  <a:pt x="385" y="159"/>
                  <a:pt x="385" y="221"/>
                </a:cubicBezTo>
                <a:cubicBezTo>
                  <a:pt x="385" y="328"/>
                  <a:pt x="385" y="328"/>
                  <a:pt x="385" y="328"/>
                </a:cubicBezTo>
                <a:cubicBezTo>
                  <a:pt x="0" y="328"/>
                  <a:pt x="0" y="328"/>
                  <a:pt x="0" y="328"/>
                </a:cubicBezTo>
                <a:cubicBezTo>
                  <a:pt x="0" y="751"/>
                  <a:pt x="0" y="751"/>
                  <a:pt x="0" y="751"/>
                </a:cubicBezTo>
                <a:cubicBezTo>
                  <a:pt x="545" y="751"/>
                  <a:pt x="545" y="751"/>
                  <a:pt x="545" y="751"/>
                </a:cubicBezTo>
                <a:cubicBezTo>
                  <a:pt x="545" y="328"/>
                  <a:pt x="545" y="328"/>
                  <a:pt x="545" y="328"/>
                </a:cubicBezTo>
                <a:lnTo>
                  <a:pt x="493" y="328"/>
                </a:lnTo>
                <a:close/>
                <a:moveTo>
                  <a:pt x="437" y="643"/>
                </a:moveTo>
                <a:cubicBezTo>
                  <a:pt x="108" y="643"/>
                  <a:pt x="108" y="643"/>
                  <a:pt x="108" y="643"/>
                </a:cubicBezTo>
                <a:cubicBezTo>
                  <a:pt x="108" y="436"/>
                  <a:pt x="108" y="436"/>
                  <a:pt x="108" y="436"/>
                </a:cubicBezTo>
                <a:cubicBezTo>
                  <a:pt x="437" y="436"/>
                  <a:pt x="437" y="436"/>
                  <a:pt x="437" y="436"/>
                </a:cubicBezTo>
                <a:lnTo>
                  <a:pt x="437" y="643"/>
                </a:lnTo>
                <a:close/>
                <a:moveTo>
                  <a:pt x="219" y="540"/>
                </a:moveTo>
                <a:cubicBezTo>
                  <a:pt x="219" y="510"/>
                  <a:pt x="243" y="486"/>
                  <a:pt x="273" y="486"/>
                </a:cubicBezTo>
                <a:cubicBezTo>
                  <a:pt x="302" y="486"/>
                  <a:pt x="327" y="510"/>
                  <a:pt x="327" y="540"/>
                </a:cubicBezTo>
                <a:cubicBezTo>
                  <a:pt x="327" y="569"/>
                  <a:pt x="302" y="594"/>
                  <a:pt x="273" y="594"/>
                </a:cubicBezTo>
                <a:cubicBezTo>
                  <a:pt x="243" y="594"/>
                  <a:pt x="219" y="569"/>
                  <a:pt x="219" y="540"/>
                </a:cubicBezTo>
                <a:close/>
              </a:path>
            </a:pathLst>
          </a:custGeom>
          <a:solidFill>
            <a:schemeClr val="bg2">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2" name="Freeform 83">
            <a:extLst>
              <a:ext uri="{FF2B5EF4-FFF2-40B4-BE49-F238E27FC236}">
                <a16:creationId xmlns:a16="http://schemas.microsoft.com/office/drawing/2014/main" id="{79F9F573-D81C-4A3B-A5AC-99B6ED8C1688}"/>
              </a:ext>
            </a:extLst>
          </p:cNvPr>
          <p:cNvSpPr>
            <a:spLocks noChangeAspect="1" noEditPoints="1"/>
          </p:cNvSpPr>
          <p:nvPr/>
        </p:nvSpPr>
        <p:spPr bwMode="auto">
          <a:xfrm>
            <a:off x="4351337" y="3480988"/>
            <a:ext cx="590400" cy="380445"/>
          </a:xfrm>
          <a:custGeom>
            <a:avLst/>
            <a:gdLst>
              <a:gd name="T0" fmla="*/ 705 w 759"/>
              <a:gd name="T1" fmla="*/ 0 h 488"/>
              <a:gd name="T2" fmla="*/ 54 w 759"/>
              <a:gd name="T3" fmla="*/ 0 h 488"/>
              <a:gd name="T4" fmla="*/ 0 w 759"/>
              <a:gd name="T5" fmla="*/ 54 h 488"/>
              <a:gd name="T6" fmla="*/ 0 w 759"/>
              <a:gd name="T7" fmla="*/ 434 h 488"/>
              <a:gd name="T8" fmla="*/ 54 w 759"/>
              <a:gd name="T9" fmla="*/ 488 h 488"/>
              <a:gd name="T10" fmla="*/ 705 w 759"/>
              <a:gd name="T11" fmla="*/ 488 h 488"/>
              <a:gd name="T12" fmla="*/ 759 w 759"/>
              <a:gd name="T13" fmla="*/ 434 h 488"/>
              <a:gd name="T14" fmla="*/ 759 w 759"/>
              <a:gd name="T15" fmla="*/ 54 h 488"/>
              <a:gd name="T16" fmla="*/ 705 w 759"/>
              <a:gd name="T17" fmla="*/ 0 h 488"/>
              <a:gd name="T18" fmla="*/ 651 w 759"/>
              <a:gd name="T19" fmla="*/ 380 h 488"/>
              <a:gd name="T20" fmla="*/ 108 w 759"/>
              <a:gd name="T21" fmla="*/ 380 h 488"/>
              <a:gd name="T22" fmla="*/ 108 w 759"/>
              <a:gd name="T23" fmla="*/ 108 h 488"/>
              <a:gd name="T24" fmla="*/ 651 w 759"/>
              <a:gd name="T25" fmla="*/ 108 h 488"/>
              <a:gd name="T26" fmla="*/ 651 w 759"/>
              <a:gd name="T27" fmla="*/ 380 h 488"/>
              <a:gd name="T28" fmla="*/ 380 w 759"/>
              <a:gd name="T29" fmla="*/ 277 h 488"/>
              <a:gd name="T30" fmla="*/ 335 w 759"/>
              <a:gd name="T31" fmla="*/ 310 h 488"/>
              <a:gd name="T32" fmla="*/ 335 w 759"/>
              <a:gd name="T33" fmla="*/ 244 h 488"/>
              <a:gd name="T34" fmla="*/ 335 w 759"/>
              <a:gd name="T35" fmla="*/ 178 h 488"/>
              <a:gd name="T36" fmla="*/ 380 w 759"/>
              <a:gd name="T37" fmla="*/ 211 h 488"/>
              <a:gd name="T38" fmla="*/ 424 w 759"/>
              <a:gd name="T39" fmla="*/ 244 h 488"/>
              <a:gd name="T40" fmla="*/ 380 w 759"/>
              <a:gd name="T41" fmla="*/ 277 h 4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59" h="488">
                <a:moveTo>
                  <a:pt x="705" y="0"/>
                </a:moveTo>
                <a:cubicBezTo>
                  <a:pt x="54" y="0"/>
                  <a:pt x="54" y="0"/>
                  <a:pt x="54" y="0"/>
                </a:cubicBezTo>
                <a:cubicBezTo>
                  <a:pt x="24" y="0"/>
                  <a:pt x="0" y="24"/>
                  <a:pt x="0" y="54"/>
                </a:cubicBezTo>
                <a:cubicBezTo>
                  <a:pt x="0" y="434"/>
                  <a:pt x="0" y="434"/>
                  <a:pt x="0" y="434"/>
                </a:cubicBezTo>
                <a:cubicBezTo>
                  <a:pt x="0" y="463"/>
                  <a:pt x="24" y="488"/>
                  <a:pt x="54" y="488"/>
                </a:cubicBezTo>
                <a:cubicBezTo>
                  <a:pt x="705" y="488"/>
                  <a:pt x="705" y="488"/>
                  <a:pt x="705" y="488"/>
                </a:cubicBezTo>
                <a:cubicBezTo>
                  <a:pt x="735" y="488"/>
                  <a:pt x="759" y="463"/>
                  <a:pt x="759" y="434"/>
                </a:cubicBezTo>
                <a:cubicBezTo>
                  <a:pt x="759" y="54"/>
                  <a:pt x="759" y="54"/>
                  <a:pt x="759" y="54"/>
                </a:cubicBezTo>
                <a:cubicBezTo>
                  <a:pt x="759" y="24"/>
                  <a:pt x="735" y="0"/>
                  <a:pt x="705" y="0"/>
                </a:cubicBezTo>
                <a:close/>
                <a:moveTo>
                  <a:pt x="651" y="380"/>
                </a:moveTo>
                <a:cubicBezTo>
                  <a:pt x="108" y="380"/>
                  <a:pt x="108" y="380"/>
                  <a:pt x="108" y="380"/>
                </a:cubicBezTo>
                <a:cubicBezTo>
                  <a:pt x="108" y="108"/>
                  <a:pt x="108" y="108"/>
                  <a:pt x="108" y="108"/>
                </a:cubicBezTo>
                <a:cubicBezTo>
                  <a:pt x="651" y="108"/>
                  <a:pt x="651" y="108"/>
                  <a:pt x="651" y="108"/>
                </a:cubicBezTo>
                <a:lnTo>
                  <a:pt x="651" y="380"/>
                </a:lnTo>
                <a:close/>
                <a:moveTo>
                  <a:pt x="380" y="277"/>
                </a:moveTo>
                <a:cubicBezTo>
                  <a:pt x="335" y="310"/>
                  <a:pt x="335" y="310"/>
                  <a:pt x="335" y="310"/>
                </a:cubicBezTo>
                <a:cubicBezTo>
                  <a:pt x="335" y="244"/>
                  <a:pt x="335" y="244"/>
                  <a:pt x="335" y="244"/>
                </a:cubicBezTo>
                <a:cubicBezTo>
                  <a:pt x="335" y="178"/>
                  <a:pt x="335" y="178"/>
                  <a:pt x="335" y="178"/>
                </a:cubicBezTo>
                <a:cubicBezTo>
                  <a:pt x="380" y="211"/>
                  <a:pt x="380" y="211"/>
                  <a:pt x="380" y="211"/>
                </a:cubicBezTo>
                <a:cubicBezTo>
                  <a:pt x="424" y="244"/>
                  <a:pt x="424" y="244"/>
                  <a:pt x="424" y="244"/>
                </a:cubicBezTo>
                <a:lnTo>
                  <a:pt x="380" y="277"/>
                </a:lnTo>
                <a:close/>
              </a:path>
            </a:pathLst>
          </a:custGeom>
          <a:solidFill>
            <a:schemeClr val="bg2">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3" name="Freeform 84">
            <a:extLst>
              <a:ext uri="{FF2B5EF4-FFF2-40B4-BE49-F238E27FC236}">
                <a16:creationId xmlns:a16="http://schemas.microsoft.com/office/drawing/2014/main" id="{A1DF4886-FF1F-4FC2-994B-F3B59001D98C}"/>
              </a:ext>
            </a:extLst>
          </p:cNvPr>
          <p:cNvSpPr>
            <a:spLocks noChangeAspect="1" noEditPoints="1"/>
          </p:cNvSpPr>
          <p:nvPr/>
        </p:nvSpPr>
        <p:spPr bwMode="auto">
          <a:xfrm>
            <a:off x="1494055" y="3431262"/>
            <a:ext cx="590400" cy="479897"/>
          </a:xfrm>
          <a:custGeom>
            <a:avLst/>
            <a:gdLst>
              <a:gd name="T0" fmla="*/ 0 w 758"/>
              <a:gd name="T1" fmla="*/ 0 h 617"/>
              <a:gd name="T2" fmla="*/ 0 w 758"/>
              <a:gd name="T3" fmla="*/ 487 h 617"/>
              <a:gd name="T4" fmla="*/ 407 w 758"/>
              <a:gd name="T5" fmla="*/ 487 h 617"/>
              <a:gd name="T6" fmla="*/ 595 w 758"/>
              <a:gd name="T7" fmla="*/ 617 h 617"/>
              <a:gd name="T8" fmla="*/ 758 w 758"/>
              <a:gd name="T9" fmla="*/ 456 h 617"/>
              <a:gd name="T10" fmla="*/ 758 w 758"/>
              <a:gd name="T11" fmla="*/ 0 h 617"/>
              <a:gd name="T12" fmla="*/ 0 w 758"/>
              <a:gd name="T13" fmla="*/ 0 h 617"/>
              <a:gd name="T14" fmla="*/ 650 w 758"/>
              <a:gd name="T15" fmla="*/ 411 h 617"/>
              <a:gd name="T16" fmla="*/ 583 w 758"/>
              <a:gd name="T17" fmla="*/ 477 h 617"/>
              <a:gd name="T18" fmla="*/ 440 w 758"/>
              <a:gd name="T19" fmla="*/ 379 h 617"/>
              <a:gd name="T20" fmla="*/ 108 w 758"/>
              <a:gd name="T21" fmla="*/ 379 h 617"/>
              <a:gd name="T22" fmla="*/ 108 w 758"/>
              <a:gd name="T23" fmla="*/ 108 h 617"/>
              <a:gd name="T24" fmla="*/ 650 w 758"/>
              <a:gd name="T25" fmla="*/ 108 h 617"/>
              <a:gd name="T26" fmla="*/ 650 w 758"/>
              <a:gd name="T27" fmla="*/ 411 h 617"/>
              <a:gd name="T28" fmla="*/ 325 w 758"/>
              <a:gd name="T29" fmla="*/ 243 h 617"/>
              <a:gd name="T30" fmla="*/ 379 w 758"/>
              <a:gd name="T31" fmla="*/ 189 h 617"/>
              <a:gd name="T32" fmla="*/ 433 w 758"/>
              <a:gd name="T33" fmla="*/ 243 h 617"/>
              <a:gd name="T34" fmla="*/ 379 w 758"/>
              <a:gd name="T35" fmla="*/ 297 h 617"/>
              <a:gd name="T36" fmla="*/ 325 w 758"/>
              <a:gd name="T37" fmla="*/ 243 h 617"/>
              <a:gd name="T38" fmla="*/ 142 w 758"/>
              <a:gd name="T39" fmla="*/ 243 h 617"/>
              <a:gd name="T40" fmla="*/ 196 w 758"/>
              <a:gd name="T41" fmla="*/ 189 h 617"/>
              <a:gd name="T42" fmla="*/ 250 w 758"/>
              <a:gd name="T43" fmla="*/ 243 h 617"/>
              <a:gd name="T44" fmla="*/ 196 w 758"/>
              <a:gd name="T45" fmla="*/ 297 h 617"/>
              <a:gd name="T46" fmla="*/ 142 w 758"/>
              <a:gd name="T47" fmla="*/ 243 h 617"/>
              <a:gd name="T48" fmla="*/ 508 w 758"/>
              <a:gd name="T49" fmla="*/ 243 h 617"/>
              <a:gd name="T50" fmla="*/ 562 w 758"/>
              <a:gd name="T51" fmla="*/ 189 h 617"/>
              <a:gd name="T52" fmla="*/ 616 w 758"/>
              <a:gd name="T53" fmla="*/ 243 h 617"/>
              <a:gd name="T54" fmla="*/ 562 w 758"/>
              <a:gd name="T55" fmla="*/ 297 h 617"/>
              <a:gd name="T56" fmla="*/ 508 w 758"/>
              <a:gd name="T57" fmla="*/ 243 h 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58" h="617">
                <a:moveTo>
                  <a:pt x="0" y="0"/>
                </a:moveTo>
                <a:cubicBezTo>
                  <a:pt x="0" y="487"/>
                  <a:pt x="0" y="487"/>
                  <a:pt x="0" y="487"/>
                </a:cubicBezTo>
                <a:cubicBezTo>
                  <a:pt x="407" y="487"/>
                  <a:pt x="407" y="487"/>
                  <a:pt x="407" y="487"/>
                </a:cubicBezTo>
                <a:cubicBezTo>
                  <a:pt x="595" y="617"/>
                  <a:pt x="595" y="617"/>
                  <a:pt x="595" y="617"/>
                </a:cubicBezTo>
                <a:cubicBezTo>
                  <a:pt x="758" y="456"/>
                  <a:pt x="758" y="456"/>
                  <a:pt x="758" y="456"/>
                </a:cubicBezTo>
                <a:cubicBezTo>
                  <a:pt x="758" y="0"/>
                  <a:pt x="758" y="0"/>
                  <a:pt x="758" y="0"/>
                </a:cubicBezTo>
                <a:lnTo>
                  <a:pt x="0" y="0"/>
                </a:lnTo>
                <a:close/>
                <a:moveTo>
                  <a:pt x="650" y="411"/>
                </a:moveTo>
                <a:cubicBezTo>
                  <a:pt x="583" y="477"/>
                  <a:pt x="583" y="477"/>
                  <a:pt x="583" y="477"/>
                </a:cubicBezTo>
                <a:cubicBezTo>
                  <a:pt x="440" y="379"/>
                  <a:pt x="440" y="379"/>
                  <a:pt x="440" y="379"/>
                </a:cubicBezTo>
                <a:cubicBezTo>
                  <a:pt x="108" y="379"/>
                  <a:pt x="108" y="379"/>
                  <a:pt x="108" y="379"/>
                </a:cubicBezTo>
                <a:cubicBezTo>
                  <a:pt x="108" y="108"/>
                  <a:pt x="108" y="108"/>
                  <a:pt x="108" y="108"/>
                </a:cubicBezTo>
                <a:cubicBezTo>
                  <a:pt x="650" y="108"/>
                  <a:pt x="650" y="108"/>
                  <a:pt x="650" y="108"/>
                </a:cubicBezTo>
                <a:lnTo>
                  <a:pt x="650" y="411"/>
                </a:lnTo>
                <a:close/>
                <a:moveTo>
                  <a:pt x="325" y="243"/>
                </a:moveTo>
                <a:cubicBezTo>
                  <a:pt x="325" y="214"/>
                  <a:pt x="349" y="189"/>
                  <a:pt x="379" y="189"/>
                </a:cubicBezTo>
                <a:cubicBezTo>
                  <a:pt x="409" y="189"/>
                  <a:pt x="433" y="214"/>
                  <a:pt x="433" y="243"/>
                </a:cubicBezTo>
                <a:cubicBezTo>
                  <a:pt x="433" y="273"/>
                  <a:pt x="409" y="297"/>
                  <a:pt x="379" y="297"/>
                </a:cubicBezTo>
                <a:cubicBezTo>
                  <a:pt x="349" y="297"/>
                  <a:pt x="325" y="273"/>
                  <a:pt x="325" y="243"/>
                </a:cubicBezTo>
                <a:close/>
                <a:moveTo>
                  <a:pt x="142" y="243"/>
                </a:moveTo>
                <a:cubicBezTo>
                  <a:pt x="142" y="214"/>
                  <a:pt x="166" y="189"/>
                  <a:pt x="196" y="189"/>
                </a:cubicBezTo>
                <a:cubicBezTo>
                  <a:pt x="225" y="189"/>
                  <a:pt x="250" y="214"/>
                  <a:pt x="250" y="243"/>
                </a:cubicBezTo>
                <a:cubicBezTo>
                  <a:pt x="250" y="273"/>
                  <a:pt x="225" y="297"/>
                  <a:pt x="196" y="297"/>
                </a:cubicBezTo>
                <a:cubicBezTo>
                  <a:pt x="166" y="297"/>
                  <a:pt x="142" y="273"/>
                  <a:pt x="142" y="243"/>
                </a:cubicBezTo>
                <a:close/>
                <a:moveTo>
                  <a:pt x="508" y="243"/>
                </a:moveTo>
                <a:cubicBezTo>
                  <a:pt x="508" y="214"/>
                  <a:pt x="533" y="189"/>
                  <a:pt x="562" y="189"/>
                </a:cubicBezTo>
                <a:cubicBezTo>
                  <a:pt x="592" y="189"/>
                  <a:pt x="616" y="214"/>
                  <a:pt x="616" y="243"/>
                </a:cubicBezTo>
                <a:cubicBezTo>
                  <a:pt x="616" y="273"/>
                  <a:pt x="592" y="297"/>
                  <a:pt x="562" y="297"/>
                </a:cubicBezTo>
                <a:cubicBezTo>
                  <a:pt x="533" y="297"/>
                  <a:pt x="508" y="273"/>
                  <a:pt x="508" y="243"/>
                </a:cubicBezTo>
                <a:close/>
              </a:path>
            </a:pathLst>
          </a:custGeom>
          <a:solidFill>
            <a:schemeClr val="bg2">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4" name="Freeform 85">
            <a:extLst>
              <a:ext uri="{FF2B5EF4-FFF2-40B4-BE49-F238E27FC236}">
                <a16:creationId xmlns:a16="http://schemas.microsoft.com/office/drawing/2014/main" id="{98C3C0A3-5F78-4BCE-BCD5-6AA012DA6F53}"/>
              </a:ext>
            </a:extLst>
          </p:cNvPr>
          <p:cNvSpPr>
            <a:spLocks noChangeAspect="1" noEditPoints="1"/>
          </p:cNvSpPr>
          <p:nvPr/>
        </p:nvSpPr>
        <p:spPr bwMode="auto">
          <a:xfrm>
            <a:off x="10066620" y="1835188"/>
            <a:ext cx="588963" cy="588963"/>
          </a:xfrm>
          <a:custGeom>
            <a:avLst/>
            <a:gdLst>
              <a:gd name="T0" fmla="*/ 644 w 752"/>
              <a:gd name="T1" fmla="*/ 566 h 752"/>
              <a:gd name="T2" fmla="*/ 644 w 752"/>
              <a:gd name="T3" fmla="*/ 108 h 752"/>
              <a:gd name="T4" fmla="*/ 108 w 752"/>
              <a:gd name="T5" fmla="*/ 108 h 752"/>
              <a:gd name="T6" fmla="*/ 108 w 752"/>
              <a:gd name="T7" fmla="*/ 644 h 752"/>
              <a:gd name="T8" fmla="*/ 566 w 752"/>
              <a:gd name="T9" fmla="*/ 644 h 752"/>
              <a:gd name="T10" fmla="*/ 566 w 752"/>
              <a:gd name="T11" fmla="*/ 752 h 752"/>
              <a:gd name="T12" fmla="*/ 0 w 752"/>
              <a:gd name="T13" fmla="*/ 752 h 752"/>
              <a:gd name="T14" fmla="*/ 0 w 752"/>
              <a:gd name="T15" fmla="*/ 0 h 752"/>
              <a:gd name="T16" fmla="*/ 752 w 752"/>
              <a:gd name="T17" fmla="*/ 0 h 752"/>
              <a:gd name="T18" fmla="*/ 752 w 752"/>
              <a:gd name="T19" fmla="*/ 566 h 752"/>
              <a:gd name="T20" fmla="*/ 644 w 752"/>
              <a:gd name="T21" fmla="*/ 566 h 752"/>
              <a:gd name="T22" fmla="*/ 698 w 752"/>
              <a:gd name="T23" fmla="*/ 644 h 752"/>
              <a:gd name="T24" fmla="*/ 644 w 752"/>
              <a:gd name="T25" fmla="*/ 698 h 752"/>
              <a:gd name="T26" fmla="*/ 698 w 752"/>
              <a:gd name="T27" fmla="*/ 752 h 752"/>
              <a:gd name="T28" fmla="*/ 752 w 752"/>
              <a:gd name="T29" fmla="*/ 698 h 752"/>
              <a:gd name="T30" fmla="*/ 698 w 752"/>
              <a:gd name="T31" fmla="*/ 644 h 752"/>
              <a:gd name="T32" fmla="*/ 473 w 752"/>
              <a:gd name="T33" fmla="*/ 202 h 752"/>
              <a:gd name="T34" fmla="*/ 376 w 752"/>
              <a:gd name="T35" fmla="*/ 300 h 752"/>
              <a:gd name="T36" fmla="*/ 279 w 752"/>
              <a:gd name="T37" fmla="*/ 202 h 752"/>
              <a:gd name="T38" fmla="*/ 203 w 752"/>
              <a:gd name="T39" fmla="*/ 279 h 752"/>
              <a:gd name="T40" fmla="*/ 300 w 752"/>
              <a:gd name="T41" fmla="*/ 376 h 752"/>
              <a:gd name="T42" fmla="*/ 203 w 752"/>
              <a:gd name="T43" fmla="*/ 473 h 752"/>
              <a:gd name="T44" fmla="*/ 279 w 752"/>
              <a:gd name="T45" fmla="*/ 549 h 752"/>
              <a:gd name="T46" fmla="*/ 376 w 752"/>
              <a:gd name="T47" fmla="*/ 452 h 752"/>
              <a:gd name="T48" fmla="*/ 473 w 752"/>
              <a:gd name="T49" fmla="*/ 549 h 752"/>
              <a:gd name="T50" fmla="*/ 549 w 752"/>
              <a:gd name="T51" fmla="*/ 473 h 752"/>
              <a:gd name="T52" fmla="*/ 452 w 752"/>
              <a:gd name="T53" fmla="*/ 376 h 752"/>
              <a:gd name="T54" fmla="*/ 549 w 752"/>
              <a:gd name="T55" fmla="*/ 279 h 752"/>
              <a:gd name="T56" fmla="*/ 473 w 752"/>
              <a:gd name="T57" fmla="*/ 202 h 7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52" h="752">
                <a:moveTo>
                  <a:pt x="644" y="566"/>
                </a:moveTo>
                <a:cubicBezTo>
                  <a:pt x="644" y="108"/>
                  <a:pt x="644" y="108"/>
                  <a:pt x="644" y="108"/>
                </a:cubicBezTo>
                <a:cubicBezTo>
                  <a:pt x="108" y="108"/>
                  <a:pt x="108" y="108"/>
                  <a:pt x="108" y="108"/>
                </a:cubicBezTo>
                <a:cubicBezTo>
                  <a:pt x="108" y="644"/>
                  <a:pt x="108" y="644"/>
                  <a:pt x="108" y="644"/>
                </a:cubicBezTo>
                <a:cubicBezTo>
                  <a:pt x="566" y="644"/>
                  <a:pt x="566" y="644"/>
                  <a:pt x="566" y="644"/>
                </a:cubicBezTo>
                <a:cubicBezTo>
                  <a:pt x="566" y="752"/>
                  <a:pt x="566" y="752"/>
                  <a:pt x="566" y="752"/>
                </a:cubicBezTo>
                <a:cubicBezTo>
                  <a:pt x="0" y="752"/>
                  <a:pt x="0" y="752"/>
                  <a:pt x="0" y="752"/>
                </a:cubicBezTo>
                <a:cubicBezTo>
                  <a:pt x="0" y="0"/>
                  <a:pt x="0" y="0"/>
                  <a:pt x="0" y="0"/>
                </a:cubicBezTo>
                <a:cubicBezTo>
                  <a:pt x="752" y="0"/>
                  <a:pt x="752" y="0"/>
                  <a:pt x="752" y="0"/>
                </a:cubicBezTo>
                <a:cubicBezTo>
                  <a:pt x="752" y="566"/>
                  <a:pt x="752" y="566"/>
                  <a:pt x="752" y="566"/>
                </a:cubicBezTo>
                <a:lnTo>
                  <a:pt x="644" y="566"/>
                </a:lnTo>
                <a:close/>
                <a:moveTo>
                  <a:pt x="698" y="644"/>
                </a:moveTo>
                <a:cubicBezTo>
                  <a:pt x="668" y="644"/>
                  <a:pt x="644" y="669"/>
                  <a:pt x="644" y="698"/>
                </a:cubicBezTo>
                <a:cubicBezTo>
                  <a:pt x="644" y="728"/>
                  <a:pt x="668" y="752"/>
                  <a:pt x="698" y="752"/>
                </a:cubicBezTo>
                <a:cubicBezTo>
                  <a:pt x="728" y="752"/>
                  <a:pt x="752" y="728"/>
                  <a:pt x="752" y="698"/>
                </a:cubicBezTo>
                <a:cubicBezTo>
                  <a:pt x="752" y="669"/>
                  <a:pt x="728" y="644"/>
                  <a:pt x="698" y="644"/>
                </a:cubicBezTo>
                <a:close/>
                <a:moveTo>
                  <a:pt x="473" y="202"/>
                </a:moveTo>
                <a:cubicBezTo>
                  <a:pt x="376" y="300"/>
                  <a:pt x="376" y="300"/>
                  <a:pt x="376" y="300"/>
                </a:cubicBezTo>
                <a:cubicBezTo>
                  <a:pt x="279" y="202"/>
                  <a:pt x="279" y="202"/>
                  <a:pt x="279" y="202"/>
                </a:cubicBezTo>
                <a:cubicBezTo>
                  <a:pt x="203" y="279"/>
                  <a:pt x="203" y="279"/>
                  <a:pt x="203" y="279"/>
                </a:cubicBezTo>
                <a:cubicBezTo>
                  <a:pt x="300" y="376"/>
                  <a:pt x="300" y="376"/>
                  <a:pt x="300" y="376"/>
                </a:cubicBezTo>
                <a:cubicBezTo>
                  <a:pt x="203" y="473"/>
                  <a:pt x="203" y="473"/>
                  <a:pt x="203" y="473"/>
                </a:cubicBezTo>
                <a:cubicBezTo>
                  <a:pt x="279" y="549"/>
                  <a:pt x="279" y="549"/>
                  <a:pt x="279" y="549"/>
                </a:cubicBezTo>
                <a:cubicBezTo>
                  <a:pt x="376" y="452"/>
                  <a:pt x="376" y="452"/>
                  <a:pt x="376" y="452"/>
                </a:cubicBezTo>
                <a:cubicBezTo>
                  <a:pt x="473" y="549"/>
                  <a:pt x="473" y="549"/>
                  <a:pt x="473" y="549"/>
                </a:cubicBezTo>
                <a:cubicBezTo>
                  <a:pt x="549" y="473"/>
                  <a:pt x="549" y="473"/>
                  <a:pt x="549" y="473"/>
                </a:cubicBezTo>
                <a:cubicBezTo>
                  <a:pt x="452" y="376"/>
                  <a:pt x="452" y="376"/>
                  <a:pt x="452" y="376"/>
                </a:cubicBezTo>
                <a:cubicBezTo>
                  <a:pt x="549" y="279"/>
                  <a:pt x="549" y="279"/>
                  <a:pt x="549" y="279"/>
                </a:cubicBezTo>
                <a:lnTo>
                  <a:pt x="473" y="202"/>
                </a:lnTo>
                <a:close/>
              </a:path>
            </a:pathLst>
          </a:custGeom>
          <a:solidFill>
            <a:schemeClr val="bg2">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5" name="Freeform 86">
            <a:extLst>
              <a:ext uri="{FF2B5EF4-FFF2-40B4-BE49-F238E27FC236}">
                <a16:creationId xmlns:a16="http://schemas.microsoft.com/office/drawing/2014/main" id="{F09911C5-3C9B-4816-92E8-130F74ACE30A}"/>
              </a:ext>
            </a:extLst>
          </p:cNvPr>
          <p:cNvSpPr>
            <a:spLocks noChangeAspect="1" noEditPoints="1"/>
          </p:cNvSpPr>
          <p:nvPr/>
        </p:nvSpPr>
        <p:spPr bwMode="auto">
          <a:xfrm>
            <a:off x="8711798" y="3375935"/>
            <a:ext cx="441325" cy="590550"/>
          </a:xfrm>
          <a:custGeom>
            <a:avLst/>
            <a:gdLst>
              <a:gd name="T0" fmla="*/ 532 w 563"/>
              <a:gd name="T1" fmla="*/ 233 h 755"/>
              <a:gd name="T2" fmla="*/ 563 w 563"/>
              <a:gd name="T3" fmla="*/ 54 h 755"/>
              <a:gd name="T4" fmla="*/ 563 w 563"/>
              <a:gd name="T5" fmla="*/ 0 h 755"/>
              <a:gd name="T6" fmla="*/ 0 w 563"/>
              <a:gd name="T7" fmla="*/ 0 h 755"/>
              <a:gd name="T8" fmla="*/ 0 w 563"/>
              <a:gd name="T9" fmla="*/ 54 h 755"/>
              <a:gd name="T10" fmla="*/ 32 w 563"/>
              <a:gd name="T11" fmla="*/ 233 h 755"/>
              <a:gd name="T12" fmla="*/ 126 w 563"/>
              <a:gd name="T13" fmla="*/ 377 h 755"/>
              <a:gd name="T14" fmla="*/ 32 w 563"/>
              <a:gd name="T15" fmla="*/ 521 h 755"/>
              <a:gd name="T16" fmla="*/ 0 w 563"/>
              <a:gd name="T17" fmla="*/ 701 h 755"/>
              <a:gd name="T18" fmla="*/ 0 w 563"/>
              <a:gd name="T19" fmla="*/ 755 h 755"/>
              <a:gd name="T20" fmla="*/ 563 w 563"/>
              <a:gd name="T21" fmla="*/ 755 h 755"/>
              <a:gd name="T22" fmla="*/ 563 w 563"/>
              <a:gd name="T23" fmla="*/ 701 h 755"/>
              <a:gd name="T24" fmla="*/ 532 w 563"/>
              <a:gd name="T25" fmla="*/ 521 h 755"/>
              <a:gd name="T26" fmla="*/ 437 w 563"/>
              <a:gd name="T27" fmla="*/ 377 h 755"/>
              <a:gd name="T28" fmla="*/ 532 w 563"/>
              <a:gd name="T29" fmla="*/ 233 h 755"/>
              <a:gd name="T30" fmla="*/ 113 w 563"/>
              <a:gd name="T31" fmla="*/ 647 h 755"/>
              <a:gd name="T32" fmla="*/ 134 w 563"/>
              <a:gd name="T33" fmla="*/ 555 h 755"/>
              <a:gd name="T34" fmla="*/ 282 w 563"/>
              <a:gd name="T35" fmla="*/ 431 h 755"/>
              <a:gd name="T36" fmla="*/ 429 w 563"/>
              <a:gd name="T37" fmla="*/ 555 h 755"/>
              <a:gd name="T38" fmla="*/ 451 w 563"/>
              <a:gd name="T39" fmla="*/ 647 h 755"/>
              <a:gd name="T40" fmla="*/ 113 w 563"/>
              <a:gd name="T41" fmla="*/ 647 h 755"/>
              <a:gd name="T42" fmla="*/ 282 w 563"/>
              <a:gd name="T43" fmla="*/ 323 h 755"/>
              <a:gd name="T44" fmla="*/ 134 w 563"/>
              <a:gd name="T45" fmla="*/ 200 h 755"/>
              <a:gd name="T46" fmla="*/ 113 w 563"/>
              <a:gd name="T47" fmla="*/ 108 h 755"/>
              <a:gd name="T48" fmla="*/ 451 w 563"/>
              <a:gd name="T49" fmla="*/ 108 h 755"/>
              <a:gd name="T50" fmla="*/ 282 w 563"/>
              <a:gd name="T51" fmla="*/ 323 h 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63" h="755">
                <a:moveTo>
                  <a:pt x="532" y="233"/>
                </a:moveTo>
                <a:cubicBezTo>
                  <a:pt x="563" y="145"/>
                  <a:pt x="563" y="57"/>
                  <a:pt x="563" y="54"/>
                </a:cubicBezTo>
                <a:cubicBezTo>
                  <a:pt x="563" y="0"/>
                  <a:pt x="563" y="0"/>
                  <a:pt x="563" y="0"/>
                </a:cubicBezTo>
                <a:cubicBezTo>
                  <a:pt x="0" y="0"/>
                  <a:pt x="0" y="0"/>
                  <a:pt x="0" y="0"/>
                </a:cubicBezTo>
                <a:cubicBezTo>
                  <a:pt x="0" y="54"/>
                  <a:pt x="0" y="54"/>
                  <a:pt x="0" y="54"/>
                </a:cubicBezTo>
                <a:cubicBezTo>
                  <a:pt x="0" y="57"/>
                  <a:pt x="0" y="145"/>
                  <a:pt x="32" y="233"/>
                </a:cubicBezTo>
                <a:cubicBezTo>
                  <a:pt x="53" y="295"/>
                  <a:pt x="86" y="344"/>
                  <a:pt x="126" y="377"/>
                </a:cubicBezTo>
                <a:cubicBezTo>
                  <a:pt x="86" y="411"/>
                  <a:pt x="53" y="459"/>
                  <a:pt x="32" y="521"/>
                </a:cubicBezTo>
                <a:cubicBezTo>
                  <a:pt x="0" y="610"/>
                  <a:pt x="0" y="697"/>
                  <a:pt x="0" y="701"/>
                </a:cubicBezTo>
                <a:cubicBezTo>
                  <a:pt x="0" y="755"/>
                  <a:pt x="0" y="755"/>
                  <a:pt x="0" y="755"/>
                </a:cubicBezTo>
                <a:cubicBezTo>
                  <a:pt x="563" y="755"/>
                  <a:pt x="563" y="755"/>
                  <a:pt x="563" y="755"/>
                </a:cubicBezTo>
                <a:cubicBezTo>
                  <a:pt x="563" y="701"/>
                  <a:pt x="563" y="701"/>
                  <a:pt x="563" y="701"/>
                </a:cubicBezTo>
                <a:cubicBezTo>
                  <a:pt x="563" y="697"/>
                  <a:pt x="563" y="610"/>
                  <a:pt x="532" y="521"/>
                </a:cubicBezTo>
                <a:cubicBezTo>
                  <a:pt x="510" y="459"/>
                  <a:pt x="478" y="411"/>
                  <a:pt x="437" y="377"/>
                </a:cubicBezTo>
                <a:cubicBezTo>
                  <a:pt x="478" y="344"/>
                  <a:pt x="510" y="295"/>
                  <a:pt x="532" y="233"/>
                </a:cubicBezTo>
                <a:close/>
                <a:moveTo>
                  <a:pt x="113" y="647"/>
                </a:moveTo>
                <a:cubicBezTo>
                  <a:pt x="116" y="620"/>
                  <a:pt x="123" y="587"/>
                  <a:pt x="134" y="555"/>
                </a:cubicBezTo>
                <a:cubicBezTo>
                  <a:pt x="179" y="431"/>
                  <a:pt x="256" y="431"/>
                  <a:pt x="282" y="431"/>
                </a:cubicBezTo>
                <a:cubicBezTo>
                  <a:pt x="307" y="431"/>
                  <a:pt x="385" y="431"/>
                  <a:pt x="429" y="555"/>
                </a:cubicBezTo>
                <a:cubicBezTo>
                  <a:pt x="441" y="587"/>
                  <a:pt x="447" y="620"/>
                  <a:pt x="451" y="647"/>
                </a:cubicBezTo>
                <a:lnTo>
                  <a:pt x="113" y="647"/>
                </a:lnTo>
                <a:close/>
                <a:moveTo>
                  <a:pt x="282" y="323"/>
                </a:moveTo>
                <a:cubicBezTo>
                  <a:pt x="256" y="323"/>
                  <a:pt x="179" y="323"/>
                  <a:pt x="134" y="200"/>
                </a:cubicBezTo>
                <a:cubicBezTo>
                  <a:pt x="123" y="167"/>
                  <a:pt x="116" y="134"/>
                  <a:pt x="113" y="108"/>
                </a:cubicBezTo>
                <a:cubicBezTo>
                  <a:pt x="451" y="108"/>
                  <a:pt x="451" y="108"/>
                  <a:pt x="451" y="108"/>
                </a:cubicBezTo>
                <a:cubicBezTo>
                  <a:pt x="441" y="186"/>
                  <a:pt x="405" y="323"/>
                  <a:pt x="282" y="323"/>
                </a:cubicBezTo>
                <a:close/>
              </a:path>
            </a:pathLst>
          </a:custGeom>
          <a:solidFill>
            <a:schemeClr val="bg2">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6" name="Freeform 87">
            <a:extLst>
              <a:ext uri="{FF2B5EF4-FFF2-40B4-BE49-F238E27FC236}">
                <a16:creationId xmlns:a16="http://schemas.microsoft.com/office/drawing/2014/main" id="{1CDDAC01-F182-4431-BC85-5792003761B2}"/>
              </a:ext>
            </a:extLst>
          </p:cNvPr>
          <p:cNvSpPr>
            <a:spLocks noChangeAspect="1" noEditPoints="1"/>
          </p:cNvSpPr>
          <p:nvPr/>
        </p:nvSpPr>
        <p:spPr bwMode="auto">
          <a:xfrm>
            <a:off x="1533419" y="4953989"/>
            <a:ext cx="506413" cy="517525"/>
          </a:xfrm>
          <a:custGeom>
            <a:avLst/>
            <a:gdLst>
              <a:gd name="T0" fmla="*/ 248 w 648"/>
              <a:gd name="T1" fmla="*/ 199 h 661"/>
              <a:gd name="T2" fmla="*/ 385 w 648"/>
              <a:gd name="T3" fmla="*/ 62 h 661"/>
              <a:gd name="T4" fmla="*/ 490 w 648"/>
              <a:gd name="T5" fmla="*/ 19 h 661"/>
              <a:gd name="T6" fmla="*/ 595 w 648"/>
              <a:gd name="T7" fmla="*/ 62 h 661"/>
              <a:gd name="T8" fmla="*/ 639 w 648"/>
              <a:gd name="T9" fmla="*/ 167 h 661"/>
              <a:gd name="T10" fmla="*/ 595 w 648"/>
              <a:gd name="T11" fmla="*/ 273 h 661"/>
              <a:gd name="T12" fmla="*/ 459 w 648"/>
              <a:gd name="T13" fmla="*/ 409 h 661"/>
              <a:gd name="T14" fmla="*/ 382 w 648"/>
              <a:gd name="T15" fmla="*/ 333 h 661"/>
              <a:gd name="T16" fmla="*/ 519 w 648"/>
              <a:gd name="T17" fmla="*/ 196 h 661"/>
              <a:gd name="T18" fmla="*/ 531 w 648"/>
              <a:gd name="T19" fmla="*/ 167 h 661"/>
              <a:gd name="T20" fmla="*/ 519 w 648"/>
              <a:gd name="T21" fmla="*/ 139 h 661"/>
              <a:gd name="T22" fmla="*/ 490 w 648"/>
              <a:gd name="T23" fmla="*/ 127 h 661"/>
              <a:gd name="T24" fmla="*/ 461 w 648"/>
              <a:gd name="T25" fmla="*/ 139 h 661"/>
              <a:gd name="T26" fmla="*/ 325 w 648"/>
              <a:gd name="T27" fmla="*/ 275 h 661"/>
              <a:gd name="T28" fmla="*/ 248 w 648"/>
              <a:gd name="T29" fmla="*/ 199 h 661"/>
              <a:gd name="T30" fmla="*/ 329 w 648"/>
              <a:gd name="T31" fmla="*/ 387 h 661"/>
              <a:gd name="T32" fmla="*/ 192 w 648"/>
              <a:gd name="T33" fmla="*/ 523 h 661"/>
              <a:gd name="T34" fmla="*/ 135 w 648"/>
              <a:gd name="T35" fmla="*/ 523 h 661"/>
              <a:gd name="T36" fmla="*/ 135 w 648"/>
              <a:gd name="T37" fmla="*/ 465 h 661"/>
              <a:gd name="T38" fmla="*/ 271 w 648"/>
              <a:gd name="T39" fmla="*/ 329 h 661"/>
              <a:gd name="T40" fmla="*/ 194 w 648"/>
              <a:gd name="T41" fmla="*/ 252 h 661"/>
              <a:gd name="T42" fmla="*/ 58 w 648"/>
              <a:gd name="T43" fmla="*/ 389 h 661"/>
              <a:gd name="T44" fmla="*/ 58 w 648"/>
              <a:gd name="T45" fmla="*/ 599 h 661"/>
              <a:gd name="T46" fmla="*/ 163 w 648"/>
              <a:gd name="T47" fmla="*/ 643 h 661"/>
              <a:gd name="T48" fmla="*/ 269 w 648"/>
              <a:gd name="T49" fmla="*/ 599 h 661"/>
              <a:gd name="T50" fmla="*/ 405 w 648"/>
              <a:gd name="T51" fmla="*/ 463 h 661"/>
              <a:gd name="T52" fmla="*/ 329 w 648"/>
              <a:gd name="T53" fmla="*/ 387 h 661"/>
              <a:gd name="T54" fmla="*/ 394 w 648"/>
              <a:gd name="T55" fmla="*/ 557 h 661"/>
              <a:gd name="T56" fmla="*/ 441 w 648"/>
              <a:gd name="T57" fmla="*/ 661 h 661"/>
              <a:gd name="T58" fmla="*/ 539 w 648"/>
              <a:gd name="T59" fmla="*/ 616 h 661"/>
              <a:gd name="T60" fmla="*/ 493 w 648"/>
              <a:gd name="T61" fmla="*/ 513 h 661"/>
              <a:gd name="T62" fmla="*/ 394 w 648"/>
              <a:gd name="T63" fmla="*/ 557 h 661"/>
              <a:gd name="T64" fmla="*/ 542 w 648"/>
              <a:gd name="T65" fmla="*/ 400 h 661"/>
              <a:gd name="T66" fmla="*/ 504 w 648"/>
              <a:gd name="T67" fmla="*/ 501 h 661"/>
              <a:gd name="T68" fmla="*/ 610 w 648"/>
              <a:gd name="T69" fmla="*/ 541 h 661"/>
              <a:gd name="T70" fmla="*/ 648 w 648"/>
              <a:gd name="T71" fmla="*/ 440 h 661"/>
              <a:gd name="T72" fmla="*/ 542 w 648"/>
              <a:gd name="T73" fmla="*/ 400 h 661"/>
              <a:gd name="T74" fmla="*/ 257 w 648"/>
              <a:gd name="T75" fmla="*/ 104 h 661"/>
              <a:gd name="T76" fmla="*/ 210 w 648"/>
              <a:gd name="T77" fmla="*/ 0 h 661"/>
              <a:gd name="T78" fmla="*/ 112 w 648"/>
              <a:gd name="T79" fmla="*/ 45 h 661"/>
              <a:gd name="T80" fmla="*/ 159 w 648"/>
              <a:gd name="T81" fmla="*/ 148 h 661"/>
              <a:gd name="T82" fmla="*/ 257 w 648"/>
              <a:gd name="T83" fmla="*/ 104 h 661"/>
              <a:gd name="T84" fmla="*/ 147 w 648"/>
              <a:gd name="T85" fmla="*/ 160 h 661"/>
              <a:gd name="T86" fmla="*/ 41 w 648"/>
              <a:gd name="T87" fmla="*/ 120 h 661"/>
              <a:gd name="T88" fmla="*/ 3 w 648"/>
              <a:gd name="T89" fmla="*/ 221 h 661"/>
              <a:gd name="T90" fmla="*/ 109 w 648"/>
              <a:gd name="T91" fmla="*/ 261 h 661"/>
              <a:gd name="T92" fmla="*/ 147 w 648"/>
              <a:gd name="T93" fmla="*/ 160 h 6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48" h="661">
                <a:moveTo>
                  <a:pt x="248" y="199"/>
                </a:moveTo>
                <a:cubicBezTo>
                  <a:pt x="385" y="62"/>
                  <a:pt x="385" y="62"/>
                  <a:pt x="385" y="62"/>
                </a:cubicBezTo>
                <a:cubicBezTo>
                  <a:pt x="413" y="34"/>
                  <a:pt x="450" y="19"/>
                  <a:pt x="490" y="19"/>
                </a:cubicBezTo>
                <a:cubicBezTo>
                  <a:pt x="530" y="19"/>
                  <a:pt x="567" y="34"/>
                  <a:pt x="595" y="62"/>
                </a:cubicBezTo>
                <a:cubicBezTo>
                  <a:pt x="623" y="90"/>
                  <a:pt x="639" y="128"/>
                  <a:pt x="639" y="167"/>
                </a:cubicBezTo>
                <a:cubicBezTo>
                  <a:pt x="639" y="207"/>
                  <a:pt x="623" y="245"/>
                  <a:pt x="595" y="273"/>
                </a:cubicBezTo>
                <a:cubicBezTo>
                  <a:pt x="459" y="409"/>
                  <a:pt x="459" y="409"/>
                  <a:pt x="459" y="409"/>
                </a:cubicBezTo>
                <a:cubicBezTo>
                  <a:pt x="382" y="333"/>
                  <a:pt x="382" y="333"/>
                  <a:pt x="382" y="333"/>
                </a:cubicBezTo>
                <a:cubicBezTo>
                  <a:pt x="519" y="196"/>
                  <a:pt x="519" y="196"/>
                  <a:pt x="519" y="196"/>
                </a:cubicBezTo>
                <a:cubicBezTo>
                  <a:pt x="527" y="189"/>
                  <a:pt x="531" y="178"/>
                  <a:pt x="531" y="167"/>
                </a:cubicBezTo>
                <a:cubicBezTo>
                  <a:pt x="531" y="157"/>
                  <a:pt x="527" y="146"/>
                  <a:pt x="519" y="139"/>
                </a:cubicBezTo>
                <a:cubicBezTo>
                  <a:pt x="511" y="131"/>
                  <a:pt x="501" y="127"/>
                  <a:pt x="490" y="127"/>
                </a:cubicBezTo>
                <a:cubicBezTo>
                  <a:pt x="479" y="127"/>
                  <a:pt x="469" y="131"/>
                  <a:pt x="461" y="139"/>
                </a:cubicBezTo>
                <a:cubicBezTo>
                  <a:pt x="325" y="275"/>
                  <a:pt x="325" y="275"/>
                  <a:pt x="325" y="275"/>
                </a:cubicBezTo>
                <a:lnTo>
                  <a:pt x="248" y="199"/>
                </a:lnTo>
                <a:close/>
                <a:moveTo>
                  <a:pt x="329" y="387"/>
                </a:moveTo>
                <a:cubicBezTo>
                  <a:pt x="192" y="523"/>
                  <a:pt x="192" y="523"/>
                  <a:pt x="192" y="523"/>
                </a:cubicBezTo>
                <a:cubicBezTo>
                  <a:pt x="176" y="539"/>
                  <a:pt x="150" y="539"/>
                  <a:pt x="135" y="523"/>
                </a:cubicBezTo>
                <a:cubicBezTo>
                  <a:pt x="119" y="507"/>
                  <a:pt x="119" y="481"/>
                  <a:pt x="135" y="465"/>
                </a:cubicBezTo>
                <a:cubicBezTo>
                  <a:pt x="271" y="329"/>
                  <a:pt x="271" y="329"/>
                  <a:pt x="271" y="329"/>
                </a:cubicBezTo>
                <a:cubicBezTo>
                  <a:pt x="194" y="252"/>
                  <a:pt x="194" y="252"/>
                  <a:pt x="194" y="252"/>
                </a:cubicBezTo>
                <a:cubicBezTo>
                  <a:pt x="58" y="389"/>
                  <a:pt x="58" y="389"/>
                  <a:pt x="58" y="389"/>
                </a:cubicBezTo>
                <a:cubicBezTo>
                  <a:pt x="0" y="447"/>
                  <a:pt x="0" y="541"/>
                  <a:pt x="58" y="599"/>
                </a:cubicBezTo>
                <a:cubicBezTo>
                  <a:pt x="87" y="628"/>
                  <a:pt x="125" y="643"/>
                  <a:pt x="163" y="643"/>
                </a:cubicBezTo>
                <a:cubicBezTo>
                  <a:pt x="202" y="643"/>
                  <a:pt x="240" y="628"/>
                  <a:pt x="269" y="599"/>
                </a:cubicBezTo>
                <a:cubicBezTo>
                  <a:pt x="405" y="463"/>
                  <a:pt x="405" y="463"/>
                  <a:pt x="405" y="463"/>
                </a:cubicBezTo>
                <a:lnTo>
                  <a:pt x="329" y="387"/>
                </a:lnTo>
                <a:close/>
                <a:moveTo>
                  <a:pt x="394" y="557"/>
                </a:moveTo>
                <a:cubicBezTo>
                  <a:pt x="441" y="661"/>
                  <a:pt x="441" y="661"/>
                  <a:pt x="441" y="661"/>
                </a:cubicBezTo>
                <a:cubicBezTo>
                  <a:pt x="539" y="616"/>
                  <a:pt x="539" y="616"/>
                  <a:pt x="539" y="616"/>
                </a:cubicBezTo>
                <a:cubicBezTo>
                  <a:pt x="493" y="513"/>
                  <a:pt x="493" y="513"/>
                  <a:pt x="493" y="513"/>
                </a:cubicBezTo>
                <a:lnTo>
                  <a:pt x="394" y="557"/>
                </a:lnTo>
                <a:close/>
                <a:moveTo>
                  <a:pt x="542" y="400"/>
                </a:moveTo>
                <a:cubicBezTo>
                  <a:pt x="504" y="501"/>
                  <a:pt x="504" y="501"/>
                  <a:pt x="504" y="501"/>
                </a:cubicBezTo>
                <a:cubicBezTo>
                  <a:pt x="610" y="541"/>
                  <a:pt x="610" y="541"/>
                  <a:pt x="610" y="541"/>
                </a:cubicBezTo>
                <a:cubicBezTo>
                  <a:pt x="648" y="440"/>
                  <a:pt x="648" y="440"/>
                  <a:pt x="648" y="440"/>
                </a:cubicBezTo>
                <a:lnTo>
                  <a:pt x="542" y="400"/>
                </a:lnTo>
                <a:close/>
                <a:moveTo>
                  <a:pt x="257" y="104"/>
                </a:moveTo>
                <a:cubicBezTo>
                  <a:pt x="210" y="0"/>
                  <a:pt x="210" y="0"/>
                  <a:pt x="210" y="0"/>
                </a:cubicBezTo>
                <a:cubicBezTo>
                  <a:pt x="112" y="45"/>
                  <a:pt x="112" y="45"/>
                  <a:pt x="112" y="45"/>
                </a:cubicBezTo>
                <a:cubicBezTo>
                  <a:pt x="159" y="148"/>
                  <a:pt x="159" y="148"/>
                  <a:pt x="159" y="148"/>
                </a:cubicBezTo>
                <a:lnTo>
                  <a:pt x="257" y="104"/>
                </a:lnTo>
                <a:close/>
                <a:moveTo>
                  <a:pt x="147" y="160"/>
                </a:moveTo>
                <a:cubicBezTo>
                  <a:pt x="41" y="120"/>
                  <a:pt x="41" y="120"/>
                  <a:pt x="41" y="120"/>
                </a:cubicBezTo>
                <a:cubicBezTo>
                  <a:pt x="3" y="221"/>
                  <a:pt x="3" y="221"/>
                  <a:pt x="3" y="221"/>
                </a:cubicBezTo>
                <a:cubicBezTo>
                  <a:pt x="109" y="261"/>
                  <a:pt x="109" y="261"/>
                  <a:pt x="109" y="261"/>
                </a:cubicBezTo>
                <a:lnTo>
                  <a:pt x="147" y="160"/>
                </a:lnTo>
                <a:close/>
              </a:path>
            </a:pathLst>
          </a:custGeom>
          <a:solidFill>
            <a:schemeClr val="bg2">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7" name="Freeform 88">
            <a:extLst>
              <a:ext uri="{FF2B5EF4-FFF2-40B4-BE49-F238E27FC236}">
                <a16:creationId xmlns:a16="http://schemas.microsoft.com/office/drawing/2014/main" id="{6AD4551F-B4C0-444E-B07D-27958506D758}"/>
              </a:ext>
            </a:extLst>
          </p:cNvPr>
          <p:cNvSpPr>
            <a:spLocks noChangeAspect="1" noEditPoints="1"/>
          </p:cNvSpPr>
          <p:nvPr/>
        </p:nvSpPr>
        <p:spPr bwMode="auto">
          <a:xfrm>
            <a:off x="2920799" y="4917551"/>
            <a:ext cx="590400" cy="590400"/>
          </a:xfrm>
          <a:custGeom>
            <a:avLst/>
            <a:gdLst>
              <a:gd name="T0" fmla="*/ 469 w 759"/>
              <a:gd name="T1" fmla="*/ 0 h 758"/>
              <a:gd name="T2" fmla="*/ 178 w 759"/>
              <a:gd name="T3" fmla="*/ 290 h 758"/>
              <a:gd name="T4" fmla="*/ 228 w 759"/>
              <a:gd name="T5" fmla="*/ 453 h 758"/>
              <a:gd name="T6" fmla="*/ 0 w 759"/>
              <a:gd name="T7" fmla="*/ 682 h 758"/>
              <a:gd name="T8" fmla="*/ 77 w 759"/>
              <a:gd name="T9" fmla="*/ 758 h 758"/>
              <a:gd name="T10" fmla="*/ 304 w 759"/>
              <a:gd name="T11" fmla="*/ 530 h 758"/>
              <a:gd name="T12" fmla="*/ 469 w 759"/>
              <a:gd name="T13" fmla="*/ 581 h 758"/>
              <a:gd name="T14" fmla="*/ 759 w 759"/>
              <a:gd name="T15" fmla="*/ 290 h 758"/>
              <a:gd name="T16" fmla="*/ 469 w 759"/>
              <a:gd name="T17" fmla="*/ 0 h 758"/>
              <a:gd name="T18" fmla="*/ 469 w 759"/>
              <a:gd name="T19" fmla="*/ 473 h 758"/>
              <a:gd name="T20" fmla="*/ 286 w 759"/>
              <a:gd name="T21" fmla="*/ 290 h 758"/>
              <a:gd name="T22" fmla="*/ 469 w 759"/>
              <a:gd name="T23" fmla="*/ 108 h 758"/>
              <a:gd name="T24" fmla="*/ 651 w 759"/>
              <a:gd name="T25" fmla="*/ 290 h 758"/>
              <a:gd name="T26" fmla="*/ 469 w 759"/>
              <a:gd name="T27" fmla="*/ 473 h 7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59" h="758">
                <a:moveTo>
                  <a:pt x="469" y="0"/>
                </a:moveTo>
                <a:cubicBezTo>
                  <a:pt x="308" y="0"/>
                  <a:pt x="178" y="130"/>
                  <a:pt x="178" y="290"/>
                </a:cubicBezTo>
                <a:cubicBezTo>
                  <a:pt x="178" y="351"/>
                  <a:pt x="197" y="407"/>
                  <a:pt x="228" y="453"/>
                </a:cubicBezTo>
                <a:cubicBezTo>
                  <a:pt x="0" y="682"/>
                  <a:pt x="0" y="682"/>
                  <a:pt x="0" y="682"/>
                </a:cubicBezTo>
                <a:cubicBezTo>
                  <a:pt x="77" y="758"/>
                  <a:pt x="77" y="758"/>
                  <a:pt x="77" y="758"/>
                </a:cubicBezTo>
                <a:cubicBezTo>
                  <a:pt x="304" y="530"/>
                  <a:pt x="304" y="530"/>
                  <a:pt x="304" y="530"/>
                </a:cubicBezTo>
                <a:cubicBezTo>
                  <a:pt x="351" y="562"/>
                  <a:pt x="408" y="581"/>
                  <a:pt x="469" y="581"/>
                </a:cubicBezTo>
                <a:cubicBezTo>
                  <a:pt x="629" y="581"/>
                  <a:pt x="759" y="451"/>
                  <a:pt x="759" y="290"/>
                </a:cubicBezTo>
                <a:cubicBezTo>
                  <a:pt x="759" y="130"/>
                  <a:pt x="629" y="0"/>
                  <a:pt x="469" y="0"/>
                </a:cubicBezTo>
                <a:close/>
                <a:moveTo>
                  <a:pt x="469" y="473"/>
                </a:moveTo>
                <a:cubicBezTo>
                  <a:pt x="368" y="473"/>
                  <a:pt x="286" y="391"/>
                  <a:pt x="286" y="290"/>
                </a:cubicBezTo>
                <a:cubicBezTo>
                  <a:pt x="286" y="190"/>
                  <a:pt x="368" y="108"/>
                  <a:pt x="469" y="108"/>
                </a:cubicBezTo>
                <a:cubicBezTo>
                  <a:pt x="569" y="108"/>
                  <a:pt x="651" y="190"/>
                  <a:pt x="651" y="290"/>
                </a:cubicBezTo>
                <a:cubicBezTo>
                  <a:pt x="651" y="391"/>
                  <a:pt x="569" y="473"/>
                  <a:pt x="469" y="473"/>
                </a:cubicBezTo>
                <a:close/>
              </a:path>
            </a:pathLst>
          </a:custGeom>
          <a:solidFill>
            <a:schemeClr val="bg2">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8" name="Freeform 89">
            <a:extLst>
              <a:ext uri="{FF2B5EF4-FFF2-40B4-BE49-F238E27FC236}">
                <a16:creationId xmlns:a16="http://schemas.microsoft.com/office/drawing/2014/main" id="{97B58627-EC70-4DFE-B730-BAEE3917E68B}"/>
              </a:ext>
            </a:extLst>
          </p:cNvPr>
          <p:cNvSpPr>
            <a:spLocks noChangeAspect="1" noEditPoints="1"/>
          </p:cNvSpPr>
          <p:nvPr/>
        </p:nvSpPr>
        <p:spPr bwMode="auto">
          <a:xfrm>
            <a:off x="5779547" y="4971081"/>
            <a:ext cx="590400" cy="483341"/>
          </a:xfrm>
          <a:custGeom>
            <a:avLst/>
            <a:gdLst>
              <a:gd name="T0" fmla="*/ 109 w 761"/>
              <a:gd name="T1" fmla="*/ 567 h 621"/>
              <a:gd name="T2" fmla="*/ 55 w 761"/>
              <a:gd name="T3" fmla="*/ 621 h 621"/>
              <a:gd name="T4" fmla="*/ 1 w 761"/>
              <a:gd name="T5" fmla="*/ 567 h 621"/>
              <a:gd name="T6" fmla="*/ 55 w 761"/>
              <a:gd name="T7" fmla="*/ 513 h 621"/>
              <a:gd name="T8" fmla="*/ 109 w 761"/>
              <a:gd name="T9" fmla="*/ 567 h 621"/>
              <a:gd name="T10" fmla="*/ 587 w 761"/>
              <a:gd name="T11" fmla="*/ 273 h 621"/>
              <a:gd name="T12" fmla="*/ 174 w 761"/>
              <a:gd name="T13" fmla="*/ 273 h 621"/>
              <a:gd name="T14" fmla="*/ 108 w 761"/>
              <a:gd name="T15" fmla="*/ 208 h 621"/>
              <a:gd name="T16" fmla="*/ 174 w 761"/>
              <a:gd name="T17" fmla="*/ 142 h 621"/>
              <a:gd name="T18" fmla="*/ 669 w 761"/>
              <a:gd name="T19" fmla="*/ 142 h 621"/>
              <a:gd name="T20" fmla="*/ 669 w 761"/>
              <a:gd name="T21" fmla="*/ 176 h 621"/>
              <a:gd name="T22" fmla="*/ 714 w 761"/>
              <a:gd name="T23" fmla="*/ 132 h 621"/>
              <a:gd name="T24" fmla="*/ 758 w 761"/>
              <a:gd name="T25" fmla="*/ 88 h 621"/>
              <a:gd name="T26" fmla="*/ 714 w 761"/>
              <a:gd name="T27" fmla="*/ 44 h 621"/>
              <a:gd name="T28" fmla="*/ 669 w 761"/>
              <a:gd name="T29" fmla="*/ 0 h 621"/>
              <a:gd name="T30" fmla="*/ 669 w 761"/>
              <a:gd name="T31" fmla="*/ 34 h 621"/>
              <a:gd name="T32" fmla="*/ 174 w 761"/>
              <a:gd name="T33" fmla="*/ 34 h 621"/>
              <a:gd name="T34" fmla="*/ 0 w 761"/>
              <a:gd name="T35" fmla="*/ 208 h 621"/>
              <a:gd name="T36" fmla="*/ 174 w 761"/>
              <a:gd name="T37" fmla="*/ 381 h 621"/>
              <a:gd name="T38" fmla="*/ 587 w 761"/>
              <a:gd name="T39" fmla="*/ 381 h 621"/>
              <a:gd name="T40" fmla="*/ 653 w 761"/>
              <a:gd name="T41" fmla="*/ 447 h 621"/>
              <a:gd name="T42" fmla="*/ 587 w 761"/>
              <a:gd name="T43" fmla="*/ 513 h 621"/>
              <a:gd name="T44" fmla="*/ 185 w 761"/>
              <a:gd name="T45" fmla="*/ 513 h 621"/>
              <a:gd name="T46" fmla="*/ 185 w 761"/>
              <a:gd name="T47" fmla="*/ 621 h 621"/>
              <a:gd name="T48" fmla="*/ 587 w 761"/>
              <a:gd name="T49" fmla="*/ 621 h 621"/>
              <a:gd name="T50" fmla="*/ 761 w 761"/>
              <a:gd name="T51" fmla="*/ 447 h 621"/>
              <a:gd name="T52" fmla="*/ 587 w 761"/>
              <a:gd name="T53" fmla="*/ 273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61" h="621">
                <a:moveTo>
                  <a:pt x="109" y="567"/>
                </a:moveTo>
                <a:cubicBezTo>
                  <a:pt x="109" y="597"/>
                  <a:pt x="85" y="621"/>
                  <a:pt x="55" y="621"/>
                </a:cubicBezTo>
                <a:cubicBezTo>
                  <a:pt x="25" y="621"/>
                  <a:pt x="1" y="597"/>
                  <a:pt x="1" y="567"/>
                </a:cubicBezTo>
                <a:cubicBezTo>
                  <a:pt x="1" y="537"/>
                  <a:pt x="25" y="513"/>
                  <a:pt x="55" y="513"/>
                </a:cubicBezTo>
                <a:cubicBezTo>
                  <a:pt x="85" y="513"/>
                  <a:pt x="109" y="537"/>
                  <a:pt x="109" y="567"/>
                </a:cubicBezTo>
                <a:close/>
                <a:moveTo>
                  <a:pt x="587" y="273"/>
                </a:moveTo>
                <a:cubicBezTo>
                  <a:pt x="174" y="273"/>
                  <a:pt x="174" y="273"/>
                  <a:pt x="174" y="273"/>
                </a:cubicBezTo>
                <a:cubicBezTo>
                  <a:pt x="138" y="273"/>
                  <a:pt x="108" y="244"/>
                  <a:pt x="108" y="208"/>
                </a:cubicBezTo>
                <a:cubicBezTo>
                  <a:pt x="108" y="171"/>
                  <a:pt x="138" y="142"/>
                  <a:pt x="174" y="142"/>
                </a:cubicBezTo>
                <a:cubicBezTo>
                  <a:pt x="669" y="142"/>
                  <a:pt x="669" y="142"/>
                  <a:pt x="669" y="142"/>
                </a:cubicBezTo>
                <a:cubicBezTo>
                  <a:pt x="669" y="176"/>
                  <a:pt x="669" y="176"/>
                  <a:pt x="669" y="176"/>
                </a:cubicBezTo>
                <a:cubicBezTo>
                  <a:pt x="714" y="132"/>
                  <a:pt x="714" y="132"/>
                  <a:pt x="714" y="132"/>
                </a:cubicBezTo>
                <a:cubicBezTo>
                  <a:pt x="758" y="88"/>
                  <a:pt x="758" y="88"/>
                  <a:pt x="758" y="88"/>
                </a:cubicBezTo>
                <a:cubicBezTo>
                  <a:pt x="714" y="44"/>
                  <a:pt x="714" y="44"/>
                  <a:pt x="714" y="44"/>
                </a:cubicBezTo>
                <a:cubicBezTo>
                  <a:pt x="669" y="0"/>
                  <a:pt x="669" y="0"/>
                  <a:pt x="669" y="0"/>
                </a:cubicBezTo>
                <a:cubicBezTo>
                  <a:pt x="669" y="34"/>
                  <a:pt x="669" y="34"/>
                  <a:pt x="669" y="34"/>
                </a:cubicBezTo>
                <a:cubicBezTo>
                  <a:pt x="174" y="34"/>
                  <a:pt x="174" y="34"/>
                  <a:pt x="174" y="34"/>
                </a:cubicBezTo>
                <a:cubicBezTo>
                  <a:pt x="78" y="34"/>
                  <a:pt x="0" y="112"/>
                  <a:pt x="0" y="208"/>
                </a:cubicBezTo>
                <a:cubicBezTo>
                  <a:pt x="0" y="304"/>
                  <a:pt x="78" y="381"/>
                  <a:pt x="174" y="381"/>
                </a:cubicBezTo>
                <a:cubicBezTo>
                  <a:pt x="587" y="381"/>
                  <a:pt x="587" y="381"/>
                  <a:pt x="587" y="381"/>
                </a:cubicBezTo>
                <a:cubicBezTo>
                  <a:pt x="623" y="381"/>
                  <a:pt x="653" y="411"/>
                  <a:pt x="653" y="447"/>
                </a:cubicBezTo>
                <a:cubicBezTo>
                  <a:pt x="653" y="484"/>
                  <a:pt x="623" y="513"/>
                  <a:pt x="587" y="513"/>
                </a:cubicBezTo>
                <a:cubicBezTo>
                  <a:pt x="185" y="513"/>
                  <a:pt x="185" y="513"/>
                  <a:pt x="185" y="513"/>
                </a:cubicBezTo>
                <a:cubicBezTo>
                  <a:pt x="185" y="621"/>
                  <a:pt x="185" y="621"/>
                  <a:pt x="185" y="621"/>
                </a:cubicBezTo>
                <a:cubicBezTo>
                  <a:pt x="587" y="621"/>
                  <a:pt x="587" y="621"/>
                  <a:pt x="587" y="621"/>
                </a:cubicBezTo>
                <a:cubicBezTo>
                  <a:pt x="683" y="621"/>
                  <a:pt x="761" y="543"/>
                  <a:pt x="761" y="447"/>
                </a:cubicBezTo>
                <a:cubicBezTo>
                  <a:pt x="761" y="351"/>
                  <a:pt x="683" y="273"/>
                  <a:pt x="587" y="273"/>
                </a:cubicBezTo>
                <a:close/>
              </a:path>
            </a:pathLst>
          </a:custGeom>
          <a:solidFill>
            <a:schemeClr val="bg2">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9" name="Freeform 90">
            <a:extLst>
              <a:ext uri="{FF2B5EF4-FFF2-40B4-BE49-F238E27FC236}">
                <a16:creationId xmlns:a16="http://schemas.microsoft.com/office/drawing/2014/main" id="{E99132D8-80D1-4D62-BCBA-3BA8BDCE9B5F}"/>
              </a:ext>
            </a:extLst>
          </p:cNvPr>
          <p:cNvSpPr>
            <a:spLocks noChangeAspect="1" noEditPoints="1"/>
          </p:cNvSpPr>
          <p:nvPr/>
        </p:nvSpPr>
        <p:spPr bwMode="auto">
          <a:xfrm>
            <a:off x="4350173" y="4917551"/>
            <a:ext cx="590400" cy="590400"/>
          </a:xfrm>
          <a:custGeom>
            <a:avLst/>
            <a:gdLst>
              <a:gd name="T0" fmla="*/ 378 w 755"/>
              <a:gd name="T1" fmla="*/ 0 h 756"/>
              <a:gd name="T2" fmla="*/ 0 w 755"/>
              <a:gd name="T3" fmla="*/ 378 h 756"/>
              <a:gd name="T4" fmla="*/ 378 w 755"/>
              <a:gd name="T5" fmla="*/ 756 h 756"/>
              <a:gd name="T6" fmla="*/ 755 w 755"/>
              <a:gd name="T7" fmla="*/ 378 h 756"/>
              <a:gd name="T8" fmla="*/ 378 w 755"/>
              <a:gd name="T9" fmla="*/ 0 h 756"/>
              <a:gd name="T10" fmla="*/ 378 w 755"/>
              <a:gd name="T11" fmla="*/ 648 h 756"/>
              <a:gd name="T12" fmla="*/ 108 w 755"/>
              <a:gd name="T13" fmla="*/ 378 h 756"/>
              <a:gd name="T14" fmla="*/ 378 w 755"/>
              <a:gd name="T15" fmla="*/ 108 h 756"/>
              <a:gd name="T16" fmla="*/ 647 w 755"/>
              <a:gd name="T17" fmla="*/ 378 h 756"/>
              <a:gd name="T18" fmla="*/ 378 w 755"/>
              <a:gd name="T19" fmla="*/ 648 h 756"/>
              <a:gd name="T20" fmla="*/ 417 w 755"/>
              <a:gd name="T21" fmla="*/ 361 h 756"/>
              <a:gd name="T22" fmla="*/ 520 w 755"/>
              <a:gd name="T23" fmla="*/ 464 h 756"/>
              <a:gd name="T24" fmla="*/ 463 w 755"/>
              <a:gd name="T25" fmla="*/ 521 h 756"/>
              <a:gd name="T26" fmla="*/ 337 w 755"/>
              <a:gd name="T27" fmla="*/ 395 h 756"/>
              <a:gd name="T28" fmla="*/ 337 w 755"/>
              <a:gd name="T29" fmla="*/ 276 h 756"/>
              <a:gd name="T30" fmla="*/ 417 w 755"/>
              <a:gd name="T31" fmla="*/ 276 h 756"/>
              <a:gd name="T32" fmla="*/ 417 w 755"/>
              <a:gd name="T33" fmla="*/ 361 h 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55" h="756">
                <a:moveTo>
                  <a:pt x="378" y="0"/>
                </a:moveTo>
                <a:cubicBezTo>
                  <a:pt x="170" y="0"/>
                  <a:pt x="0" y="170"/>
                  <a:pt x="0" y="378"/>
                </a:cubicBezTo>
                <a:cubicBezTo>
                  <a:pt x="0" y="586"/>
                  <a:pt x="170" y="756"/>
                  <a:pt x="378" y="756"/>
                </a:cubicBezTo>
                <a:cubicBezTo>
                  <a:pt x="586" y="756"/>
                  <a:pt x="755" y="586"/>
                  <a:pt x="755" y="378"/>
                </a:cubicBezTo>
                <a:cubicBezTo>
                  <a:pt x="755" y="170"/>
                  <a:pt x="586" y="0"/>
                  <a:pt x="378" y="0"/>
                </a:cubicBezTo>
                <a:close/>
                <a:moveTo>
                  <a:pt x="378" y="648"/>
                </a:moveTo>
                <a:cubicBezTo>
                  <a:pt x="229" y="648"/>
                  <a:pt x="108" y="527"/>
                  <a:pt x="108" y="378"/>
                </a:cubicBezTo>
                <a:cubicBezTo>
                  <a:pt x="108" y="229"/>
                  <a:pt x="229" y="108"/>
                  <a:pt x="378" y="108"/>
                </a:cubicBezTo>
                <a:cubicBezTo>
                  <a:pt x="526" y="108"/>
                  <a:pt x="647" y="229"/>
                  <a:pt x="647" y="378"/>
                </a:cubicBezTo>
                <a:cubicBezTo>
                  <a:pt x="647" y="527"/>
                  <a:pt x="526" y="648"/>
                  <a:pt x="378" y="648"/>
                </a:cubicBezTo>
                <a:close/>
                <a:moveTo>
                  <a:pt x="417" y="361"/>
                </a:moveTo>
                <a:cubicBezTo>
                  <a:pt x="520" y="464"/>
                  <a:pt x="520" y="464"/>
                  <a:pt x="520" y="464"/>
                </a:cubicBezTo>
                <a:cubicBezTo>
                  <a:pt x="463" y="521"/>
                  <a:pt x="463" y="521"/>
                  <a:pt x="463" y="521"/>
                </a:cubicBezTo>
                <a:cubicBezTo>
                  <a:pt x="337" y="395"/>
                  <a:pt x="337" y="395"/>
                  <a:pt x="337" y="395"/>
                </a:cubicBezTo>
                <a:cubicBezTo>
                  <a:pt x="337" y="276"/>
                  <a:pt x="337" y="276"/>
                  <a:pt x="337" y="276"/>
                </a:cubicBezTo>
                <a:cubicBezTo>
                  <a:pt x="417" y="276"/>
                  <a:pt x="417" y="276"/>
                  <a:pt x="417" y="276"/>
                </a:cubicBezTo>
                <a:lnTo>
                  <a:pt x="417" y="361"/>
                </a:lnTo>
                <a:close/>
              </a:path>
            </a:pathLst>
          </a:custGeom>
          <a:solidFill>
            <a:schemeClr val="bg2">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0" name="Freeform 91">
            <a:extLst>
              <a:ext uri="{FF2B5EF4-FFF2-40B4-BE49-F238E27FC236}">
                <a16:creationId xmlns:a16="http://schemas.microsoft.com/office/drawing/2014/main" id="{1B2631C9-9241-4370-A788-25376742BA95}"/>
              </a:ext>
            </a:extLst>
          </p:cNvPr>
          <p:cNvSpPr>
            <a:spLocks noChangeAspect="1" noEditPoints="1"/>
          </p:cNvSpPr>
          <p:nvPr/>
        </p:nvSpPr>
        <p:spPr bwMode="auto">
          <a:xfrm>
            <a:off x="10174825" y="3376010"/>
            <a:ext cx="372552" cy="590400"/>
          </a:xfrm>
          <a:custGeom>
            <a:avLst/>
            <a:gdLst>
              <a:gd name="T0" fmla="*/ 478 w 478"/>
              <a:gd name="T1" fmla="*/ 0 h 758"/>
              <a:gd name="T2" fmla="*/ 478 w 478"/>
              <a:gd name="T3" fmla="*/ 277 h 758"/>
              <a:gd name="T4" fmla="*/ 370 w 478"/>
              <a:gd name="T5" fmla="*/ 277 h 758"/>
              <a:gd name="T6" fmla="*/ 370 w 478"/>
              <a:gd name="T7" fmla="*/ 0 h 758"/>
              <a:gd name="T8" fmla="*/ 478 w 478"/>
              <a:gd name="T9" fmla="*/ 0 h 758"/>
              <a:gd name="T10" fmla="*/ 370 w 478"/>
              <a:gd name="T11" fmla="*/ 758 h 758"/>
              <a:gd name="T12" fmla="*/ 478 w 478"/>
              <a:gd name="T13" fmla="*/ 758 h 758"/>
              <a:gd name="T14" fmla="*/ 478 w 478"/>
              <a:gd name="T15" fmla="*/ 536 h 758"/>
              <a:gd name="T16" fmla="*/ 370 w 478"/>
              <a:gd name="T17" fmla="*/ 536 h 758"/>
              <a:gd name="T18" fmla="*/ 370 w 478"/>
              <a:gd name="T19" fmla="*/ 758 h 758"/>
              <a:gd name="T20" fmla="*/ 424 w 478"/>
              <a:gd name="T21" fmla="*/ 461 h 758"/>
              <a:gd name="T22" fmla="*/ 478 w 478"/>
              <a:gd name="T23" fmla="*/ 407 h 758"/>
              <a:gd name="T24" fmla="*/ 424 w 478"/>
              <a:gd name="T25" fmla="*/ 353 h 758"/>
              <a:gd name="T26" fmla="*/ 370 w 478"/>
              <a:gd name="T27" fmla="*/ 407 h 758"/>
              <a:gd name="T28" fmla="*/ 424 w 478"/>
              <a:gd name="T29" fmla="*/ 461 h 758"/>
              <a:gd name="T30" fmla="*/ 108 w 478"/>
              <a:gd name="T31" fmla="*/ 0 h 758"/>
              <a:gd name="T32" fmla="*/ 0 w 478"/>
              <a:gd name="T33" fmla="*/ 0 h 758"/>
              <a:gd name="T34" fmla="*/ 0 w 478"/>
              <a:gd name="T35" fmla="*/ 388 h 758"/>
              <a:gd name="T36" fmla="*/ 108 w 478"/>
              <a:gd name="T37" fmla="*/ 388 h 758"/>
              <a:gd name="T38" fmla="*/ 108 w 478"/>
              <a:gd name="T39" fmla="*/ 0 h 758"/>
              <a:gd name="T40" fmla="*/ 0 w 478"/>
              <a:gd name="T41" fmla="*/ 758 h 758"/>
              <a:gd name="T42" fmla="*/ 108 w 478"/>
              <a:gd name="T43" fmla="*/ 758 h 758"/>
              <a:gd name="T44" fmla="*/ 108 w 478"/>
              <a:gd name="T45" fmla="*/ 648 h 758"/>
              <a:gd name="T46" fmla="*/ 0 w 478"/>
              <a:gd name="T47" fmla="*/ 648 h 758"/>
              <a:gd name="T48" fmla="*/ 0 w 478"/>
              <a:gd name="T49" fmla="*/ 758 h 758"/>
              <a:gd name="T50" fmla="*/ 54 w 478"/>
              <a:gd name="T51" fmla="*/ 464 h 758"/>
              <a:gd name="T52" fmla="*/ 0 w 478"/>
              <a:gd name="T53" fmla="*/ 518 h 758"/>
              <a:gd name="T54" fmla="*/ 54 w 478"/>
              <a:gd name="T55" fmla="*/ 572 h 758"/>
              <a:gd name="T56" fmla="*/ 108 w 478"/>
              <a:gd name="T57" fmla="*/ 518 h 758"/>
              <a:gd name="T58" fmla="*/ 54 w 478"/>
              <a:gd name="T59" fmla="*/ 464 h 758"/>
              <a:gd name="T60" fmla="*/ 185 w 478"/>
              <a:gd name="T61" fmla="*/ 134 h 758"/>
              <a:gd name="T62" fmla="*/ 293 w 478"/>
              <a:gd name="T63" fmla="*/ 134 h 758"/>
              <a:gd name="T64" fmla="*/ 293 w 478"/>
              <a:gd name="T65" fmla="*/ 0 h 758"/>
              <a:gd name="T66" fmla="*/ 185 w 478"/>
              <a:gd name="T67" fmla="*/ 0 h 758"/>
              <a:gd name="T68" fmla="*/ 185 w 478"/>
              <a:gd name="T69" fmla="*/ 134 h 758"/>
              <a:gd name="T70" fmla="*/ 185 w 478"/>
              <a:gd name="T71" fmla="*/ 758 h 758"/>
              <a:gd name="T72" fmla="*/ 293 w 478"/>
              <a:gd name="T73" fmla="*/ 758 h 758"/>
              <a:gd name="T74" fmla="*/ 293 w 478"/>
              <a:gd name="T75" fmla="*/ 393 h 758"/>
              <a:gd name="T76" fmla="*/ 185 w 478"/>
              <a:gd name="T77" fmla="*/ 393 h 758"/>
              <a:gd name="T78" fmla="*/ 185 w 478"/>
              <a:gd name="T79" fmla="*/ 758 h 758"/>
              <a:gd name="T80" fmla="*/ 239 w 478"/>
              <a:gd name="T81" fmla="*/ 210 h 758"/>
              <a:gd name="T82" fmla="*/ 185 w 478"/>
              <a:gd name="T83" fmla="*/ 264 h 758"/>
              <a:gd name="T84" fmla="*/ 239 w 478"/>
              <a:gd name="T85" fmla="*/ 318 h 758"/>
              <a:gd name="T86" fmla="*/ 293 w 478"/>
              <a:gd name="T87" fmla="*/ 264 h 758"/>
              <a:gd name="T88" fmla="*/ 239 w 478"/>
              <a:gd name="T89" fmla="*/ 210 h 7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78" h="758">
                <a:moveTo>
                  <a:pt x="478" y="0"/>
                </a:moveTo>
                <a:cubicBezTo>
                  <a:pt x="478" y="277"/>
                  <a:pt x="478" y="277"/>
                  <a:pt x="478" y="277"/>
                </a:cubicBezTo>
                <a:cubicBezTo>
                  <a:pt x="370" y="277"/>
                  <a:pt x="370" y="277"/>
                  <a:pt x="370" y="277"/>
                </a:cubicBezTo>
                <a:cubicBezTo>
                  <a:pt x="370" y="0"/>
                  <a:pt x="370" y="0"/>
                  <a:pt x="370" y="0"/>
                </a:cubicBezTo>
                <a:lnTo>
                  <a:pt x="478" y="0"/>
                </a:lnTo>
                <a:close/>
                <a:moveTo>
                  <a:pt x="370" y="758"/>
                </a:moveTo>
                <a:cubicBezTo>
                  <a:pt x="478" y="758"/>
                  <a:pt x="478" y="758"/>
                  <a:pt x="478" y="758"/>
                </a:cubicBezTo>
                <a:cubicBezTo>
                  <a:pt x="478" y="536"/>
                  <a:pt x="478" y="536"/>
                  <a:pt x="478" y="536"/>
                </a:cubicBezTo>
                <a:cubicBezTo>
                  <a:pt x="370" y="536"/>
                  <a:pt x="370" y="536"/>
                  <a:pt x="370" y="536"/>
                </a:cubicBezTo>
                <a:lnTo>
                  <a:pt x="370" y="758"/>
                </a:lnTo>
                <a:close/>
                <a:moveTo>
                  <a:pt x="424" y="461"/>
                </a:moveTo>
                <a:cubicBezTo>
                  <a:pt x="454" y="461"/>
                  <a:pt x="478" y="436"/>
                  <a:pt x="478" y="407"/>
                </a:cubicBezTo>
                <a:cubicBezTo>
                  <a:pt x="478" y="377"/>
                  <a:pt x="454" y="353"/>
                  <a:pt x="424" y="353"/>
                </a:cubicBezTo>
                <a:cubicBezTo>
                  <a:pt x="394" y="353"/>
                  <a:pt x="370" y="377"/>
                  <a:pt x="370" y="407"/>
                </a:cubicBezTo>
                <a:cubicBezTo>
                  <a:pt x="370" y="436"/>
                  <a:pt x="394" y="461"/>
                  <a:pt x="424" y="461"/>
                </a:cubicBezTo>
                <a:close/>
                <a:moveTo>
                  <a:pt x="108" y="0"/>
                </a:moveTo>
                <a:cubicBezTo>
                  <a:pt x="0" y="0"/>
                  <a:pt x="0" y="0"/>
                  <a:pt x="0" y="0"/>
                </a:cubicBezTo>
                <a:cubicBezTo>
                  <a:pt x="0" y="388"/>
                  <a:pt x="0" y="388"/>
                  <a:pt x="0" y="388"/>
                </a:cubicBezTo>
                <a:cubicBezTo>
                  <a:pt x="108" y="388"/>
                  <a:pt x="108" y="388"/>
                  <a:pt x="108" y="388"/>
                </a:cubicBezTo>
                <a:lnTo>
                  <a:pt x="108" y="0"/>
                </a:lnTo>
                <a:close/>
                <a:moveTo>
                  <a:pt x="0" y="758"/>
                </a:moveTo>
                <a:cubicBezTo>
                  <a:pt x="108" y="758"/>
                  <a:pt x="108" y="758"/>
                  <a:pt x="108" y="758"/>
                </a:cubicBezTo>
                <a:cubicBezTo>
                  <a:pt x="108" y="648"/>
                  <a:pt x="108" y="648"/>
                  <a:pt x="108" y="648"/>
                </a:cubicBezTo>
                <a:cubicBezTo>
                  <a:pt x="0" y="648"/>
                  <a:pt x="0" y="648"/>
                  <a:pt x="0" y="648"/>
                </a:cubicBezTo>
                <a:lnTo>
                  <a:pt x="0" y="758"/>
                </a:lnTo>
                <a:close/>
                <a:moveTo>
                  <a:pt x="54" y="464"/>
                </a:moveTo>
                <a:cubicBezTo>
                  <a:pt x="24" y="464"/>
                  <a:pt x="0" y="489"/>
                  <a:pt x="0" y="518"/>
                </a:cubicBezTo>
                <a:cubicBezTo>
                  <a:pt x="0" y="548"/>
                  <a:pt x="24" y="572"/>
                  <a:pt x="54" y="572"/>
                </a:cubicBezTo>
                <a:cubicBezTo>
                  <a:pt x="83" y="572"/>
                  <a:pt x="108" y="548"/>
                  <a:pt x="108" y="518"/>
                </a:cubicBezTo>
                <a:cubicBezTo>
                  <a:pt x="108" y="489"/>
                  <a:pt x="83" y="464"/>
                  <a:pt x="54" y="464"/>
                </a:cubicBezTo>
                <a:close/>
                <a:moveTo>
                  <a:pt x="185" y="134"/>
                </a:moveTo>
                <a:cubicBezTo>
                  <a:pt x="293" y="134"/>
                  <a:pt x="293" y="134"/>
                  <a:pt x="293" y="134"/>
                </a:cubicBezTo>
                <a:cubicBezTo>
                  <a:pt x="293" y="0"/>
                  <a:pt x="293" y="0"/>
                  <a:pt x="293" y="0"/>
                </a:cubicBezTo>
                <a:cubicBezTo>
                  <a:pt x="185" y="0"/>
                  <a:pt x="185" y="0"/>
                  <a:pt x="185" y="0"/>
                </a:cubicBezTo>
                <a:lnTo>
                  <a:pt x="185" y="134"/>
                </a:lnTo>
                <a:close/>
                <a:moveTo>
                  <a:pt x="185" y="758"/>
                </a:moveTo>
                <a:cubicBezTo>
                  <a:pt x="293" y="758"/>
                  <a:pt x="293" y="758"/>
                  <a:pt x="293" y="758"/>
                </a:cubicBezTo>
                <a:cubicBezTo>
                  <a:pt x="293" y="393"/>
                  <a:pt x="293" y="393"/>
                  <a:pt x="293" y="393"/>
                </a:cubicBezTo>
                <a:cubicBezTo>
                  <a:pt x="185" y="393"/>
                  <a:pt x="185" y="393"/>
                  <a:pt x="185" y="393"/>
                </a:cubicBezTo>
                <a:lnTo>
                  <a:pt x="185" y="758"/>
                </a:lnTo>
                <a:close/>
                <a:moveTo>
                  <a:pt x="239" y="210"/>
                </a:moveTo>
                <a:cubicBezTo>
                  <a:pt x="209" y="210"/>
                  <a:pt x="185" y="234"/>
                  <a:pt x="185" y="264"/>
                </a:cubicBezTo>
                <a:cubicBezTo>
                  <a:pt x="185" y="293"/>
                  <a:pt x="209" y="318"/>
                  <a:pt x="239" y="318"/>
                </a:cubicBezTo>
                <a:cubicBezTo>
                  <a:pt x="269" y="318"/>
                  <a:pt x="293" y="293"/>
                  <a:pt x="293" y="264"/>
                </a:cubicBezTo>
                <a:cubicBezTo>
                  <a:pt x="293" y="234"/>
                  <a:pt x="269" y="210"/>
                  <a:pt x="239" y="210"/>
                </a:cubicBezTo>
                <a:close/>
              </a:path>
            </a:pathLst>
          </a:custGeom>
          <a:solidFill>
            <a:schemeClr val="bg2">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1" name="Freeform 5">
            <a:extLst>
              <a:ext uri="{FF2B5EF4-FFF2-40B4-BE49-F238E27FC236}">
                <a16:creationId xmlns:a16="http://schemas.microsoft.com/office/drawing/2014/main" id="{3F15E9D7-6EE7-4D4D-9BBD-A7A0442E88E7}"/>
              </a:ext>
            </a:extLst>
          </p:cNvPr>
          <p:cNvSpPr>
            <a:spLocks noChangeAspect="1" noEditPoints="1"/>
          </p:cNvSpPr>
          <p:nvPr/>
        </p:nvSpPr>
        <p:spPr bwMode="auto">
          <a:xfrm>
            <a:off x="10082596" y="4930383"/>
            <a:ext cx="560546" cy="564737"/>
          </a:xfrm>
          <a:custGeom>
            <a:avLst/>
            <a:gdLst>
              <a:gd name="T0" fmla="*/ 727 w 727"/>
              <a:gd name="T1" fmla="*/ 215 h 727"/>
              <a:gd name="T2" fmla="*/ 651 w 727"/>
              <a:gd name="T3" fmla="*/ 138 h 727"/>
              <a:gd name="T4" fmla="*/ 576 w 727"/>
              <a:gd name="T5" fmla="*/ 213 h 727"/>
              <a:gd name="T6" fmla="*/ 514 w 727"/>
              <a:gd name="T7" fmla="*/ 151 h 727"/>
              <a:gd name="T8" fmla="*/ 589 w 727"/>
              <a:gd name="T9" fmla="*/ 76 h 727"/>
              <a:gd name="T10" fmla="*/ 512 w 727"/>
              <a:gd name="T11" fmla="*/ 0 h 727"/>
              <a:gd name="T12" fmla="*/ 437 w 727"/>
              <a:gd name="T13" fmla="*/ 75 h 727"/>
              <a:gd name="T14" fmla="*/ 404 w 727"/>
              <a:gd name="T15" fmla="*/ 41 h 727"/>
              <a:gd name="T16" fmla="*/ 267 w 727"/>
              <a:gd name="T17" fmla="*/ 179 h 727"/>
              <a:gd name="T18" fmla="*/ 208 w 727"/>
              <a:gd name="T19" fmla="*/ 320 h 727"/>
              <a:gd name="T20" fmla="*/ 234 w 727"/>
              <a:gd name="T21" fmla="*/ 417 h 727"/>
              <a:gd name="T22" fmla="*/ 0 w 727"/>
              <a:gd name="T23" fmla="*/ 651 h 727"/>
              <a:gd name="T24" fmla="*/ 76 w 727"/>
              <a:gd name="T25" fmla="*/ 727 h 727"/>
              <a:gd name="T26" fmla="*/ 310 w 727"/>
              <a:gd name="T27" fmla="*/ 493 h 727"/>
              <a:gd name="T28" fmla="*/ 407 w 727"/>
              <a:gd name="T29" fmla="*/ 519 h 727"/>
              <a:gd name="T30" fmla="*/ 548 w 727"/>
              <a:gd name="T31" fmla="*/ 461 h 727"/>
              <a:gd name="T32" fmla="*/ 686 w 727"/>
              <a:gd name="T33" fmla="*/ 323 h 727"/>
              <a:gd name="T34" fmla="*/ 652 w 727"/>
              <a:gd name="T35" fmla="*/ 290 h 727"/>
              <a:gd name="T36" fmla="*/ 727 w 727"/>
              <a:gd name="T37" fmla="*/ 215 h 727"/>
              <a:gd name="T38" fmla="*/ 472 w 727"/>
              <a:gd name="T39" fmla="*/ 384 h 727"/>
              <a:gd name="T40" fmla="*/ 343 w 727"/>
              <a:gd name="T41" fmla="*/ 384 h 727"/>
              <a:gd name="T42" fmla="*/ 343 w 727"/>
              <a:gd name="T43" fmla="*/ 255 h 727"/>
              <a:gd name="T44" fmla="*/ 404 w 727"/>
              <a:gd name="T45" fmla="*/ 194 h 727"/>
              <a:gd name="T46" fmla="*/ 533 w 727"/>
              <a:gd name="T47" fmla="*/ 323 h 727"/>
              <a:gd name="T48" fmla="*/ 472 w 727"/>
              <a:gd name="T49" fmla="*/ 384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27" h="727">
                <a:moveTo>
                  <a:pt x="727" y="215"/>
                </a:moveTo>
                <a:cubicBezTo>
                  <a:pt x="651" y="138"/>
                  <a:pt x="651" y="138"/>
                  <a:pt x="651" y="138"/>
                </a:cubicBezTo>
                <a:cubicBezTo>
                  <a:pt x="576" y="213"/>
                  <a:pt x="576" y="213"/>
                  <a:pt x="576" y="213"/>
                </a:cubicBezTo>
                <a:cubicBezTo>
                  <a:pt x="514" y="151"/>
                  <a:pt x="514" y="151"/>
                  <a:pt x="514" y="151"/>
                </a:cubicBezTo>
                <a:cubicBezTo>
                  <a:pt x="589" y="76"/>
                  <a:pt x="589" y="76"/>
                  <a:pt x="589" y="76"/>
                </a:cubicBezTo>
                <a:cubicBezTo>
                  <a:pt x="512" y="0"/>
                  <a:pt x="512" y="0"/>
                  <a:pt x="512" y="0"/>
                </a:cubicBezTo>
                <a:cubicBezTo>
                  <a:pt x="437" y="75"/>
                  <a:pt x="437" y="75"/>
                  <a:pt x="437" y="75"/>
                </a:cubicBezTo>
                <a:cubicBezTo>
                  <a:pt x="404" y="41"/>
                  <a:pt x="404" y="41"/>
                  <a:pt x="404" y="41"/>
                </a:cubicBezTo>
                <a:cubicBezTo>
                  <a:pt x="267" y="179"/>
                  <a:pt x="267" y="179"/>
                  <a:pt x="267" y="179"/>
                </a:cubicBezTo>
                <a:cubicBezTo>
                  <a:pt x="229" y="217"/>
                  <a:pt x="208" y="267"/>
                  <a:pt x="208" y="320"/>
                </a:cubicBezTo>
                <a:cubicBezTo>
                  <a:pt x="208" y="354"/>
                  <a:pt x="217" y="388"/>
                  <a:pt x="234" y="417"/>
                </a:cubicBezTo>
                <a:cubicBezTo>
                  <a:pt x="0" y="651"/>
                  <a:pt x="0" y="651"/>
                  <a:pt x="0" y="651"/>
                </a:cubicBezTo>
                <a:cubicBezTo>
                  <a:pt x="76" y="727"/>
                  <a:pt x="76" y="727"/>
                  <a:pt x="76" y="727"/>
                </a:cubicBezTo>
                <a:cubicBezTo>
                  <a:pt x="310" y="493"/>
                  <a:pt x="310" y="493"/>
                  <a:pt x="310" y="493"/>
                </a:cubicBezTo>
                <a:cubicBezTo>
                  <a:pt x="340" y="510"/>
                  <a:pt x="374" y="519"/>
                  <a:pt x="407" y="519"/>
                </a:cubicBezTo>
                <a:cubicBezTo>
                  <a:pt x="458" y="519"/>
                  <a:pt x="509" y="499"/>
                  <a:pt x="548" y="461"/>
                </a:cubicBezTo>
                <a:cubicBezTo>
                  <a:pt x="686" y="323"/>
                  <a:pt x="686" y="323"/>
                  <a:pt x="686" y="323"/>
                </a:cubicBezTo>
                <a:cubicBezTo>
                  <a:pt x="652" y="290"/>
                  <a:pt x="652" y="290"/>
                  <a:pt x="652" y="290"/>
                </a:cubicBezTo>
                <a:lnTo>
                  <a:pt x="727" y="215"/>
                </a:lnTo>
                <a:close/>
                <a:moveTo>
                  <a:pt x="472" y="384"/>
                </a:moveTo>
                <a:cubicBezTo>
                  <a:pt x="436" y="420"/>
                  <a:pt x="378" y="420"/>
                  <a:pt x="343" y="384"/>
                </a:cubicBezTo>
                <a:cubicBezTo>
                  <a:pt x="307" y="349"/>
                  <a:pt x="307" y="291"/>
                  <a:pt x="343" y="255"/>
                </a:cubicBezTo>
                <a:cubicBezTo>
                  <a:pt x="404" y="194"/>
                  <a:pt x="404" y="194"/>
                  <a:pt x="404" y="194"/>
                </a:cubicBezTo>
                <a:cubicBezTo>
                  <a:pt x="533" y="323"/>
                  <a:pt x="533" y="323"/>
                  <a:pt x="533" y="323"/>
                </a:cubicBezTo>
                <a:lnTo>
                  <a:pt x="472" y="384"/>
                </a:lnTo>
                <a:close/>
              </a:path>
            </a:pathLst>
          </a:custGeom>
          <a:solidFill>
            <a:schemeClr val="bg2">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2" name="Freeform 6">
            <a:extLst>
              <a:ext uri="{FF2B5EF4-FFF2-40B4-BE49-F238E27FC236}">
                <a16:creationId xmlns:a16="http://schemas.microsoft.com/office/drawing/2014/main" id="{5A0023F8-7E3B-4BFC-9D53-DCE56B18FF0D}"/>
              </a:ext>
            </a:extLst>
          </p:cNvPr>
          <p:cNvSpPr>
            <a:spLocks noChangeAspect="1" noEditPoints="1"/>
          </p:cNvSpPr>
          <p:nvPr/>
        </p:nvSpPr>
        <p:spPr bwMode="auto">
          <a:xfrm>
            <a:off x="7314184" y="4917551"/>
            <a:ext cx="379874" cy="590400"/>
          </a:xfrm>
          <a:custGeom>
            <a:avLst/>
            <a:gdLst>
              <a:gd name="T0" fmla="*/ 479 w 502"/>
              <a:gd name="T1" fmla="*/ 415 h 773"/>
              <a:gd name="T2" fmla="*/ 252 w 502"/>
              <a:gd name="T3" fmla="*/ 0 h 773"/>
              <a:gd name="T4" fmla="*/ 25 w 502"/>
              <a:gd name="T5" fmla="*/ 412 h 773"/>
              <a:gd name="T6" fmla="*/ 23 w 502"/>
              <a:gd name="T7" fmla="*/ 415 h 773"/>
              <a:gd name="T8" fmla="*/ 0 w 502"/>
              <a:gd name="T9" fmla="*/ 521 h 773"/>
              <a:gd name="T10" fmla="*/ 251 w 502"/>
              <a:gd name="T11" fmla="*/ 773 h 773"/>
              <a:gd name="T12" fmla="*/ 502 w 502"/>
              <a:gd name="T13" fmla="*/ 521 h 773"/>
              <a:gd name="T14" fmla="*/ 479 w 502"/>
              <a:gd name="T15" fmla="*/ 415 h 773"/>
              <a:gd name="T16" fmla="*/ 251 w 502"/>
              <a:gd name="T17" fmla="*/ 665 h 773"/>
              <a:gd name="T18" fmla="*/ 108 w 502"/>
              <a:gd name="T19" fmla="*/ 521 h 773"/>
              <a:gd name="T20" fmla="*/ 120 w 502"/>
              <a:gd name="T21" fmla="*/ 462 h 773"/>
              <a:gd name="T22" fmla="*/ 252 w 502"/>
              <a:gd name="T23" fmla="*/ 224 h 773"/>
              <a:gd name="T24" fmla="*/ 382 w 502"/>
              <a:gd name="T25" fmla="*/ 462 h 773"/>
              <a:gd name="T26" fmla="*/ 394 w 502"/>
              <a:gd name="T27" fmla="*/ 521 h 773"/>
              <a:gd name="T28" fmla="*/ 251 w 502"/>
              <a:gd name="T29" fmla="*/ 665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02" h="773">
                <a:moveTo>
                  <a:pt x="479" y="415"/>
                </a:moveTo>
                <a:cubicBezTo>
                  <a:pt x="252" y="0"/>
                  <a:pt x="252" y="0"/>
                  <a:pt x="252" y="0"/>
                </a:cubicBezTo>
                <a:cubicBezTo>
                  <a:pt x="25" y="412"/>
                  <a:pt x="25" y="412"/>
                  <a:pt x="25" y="412"/>
                </a:cubicBezTo>
                <a:cubicBezTo>
                  <a:pt x="23" y="415"/>
                  <a:pt x="23" y="415"/>
                  <a:pt x="23" y="415"/>
                </a:cubicBezTo>
                <a:cubicBezTo>
                  <a:pt x="8" y="448"/>
                  <a:pt x="0" y="484"/>
                  <a:pt x="0" y="521"/>
                </a:cubicBezTo>
                <a:cubicBezTo>
                  <a:pt x="0" y="660"/>
                  <a:pt x="112" y="773"/>
                  <a:pt x="251" y="773"/>
                </a:cubicBezTo>
                <a:cubicBezTo>
                  <a:pt x="390" y="773"/>
                  <a:pt x="502" y="660"/>
                  <a:pt x="502" y="521"/>
                </a:cubicBezTo>
                <a:cubicBezTo>
                  <a:pt x="502" y="484"/>
                  <a:pt x="494" y="448"/>
                  <a:pt x="479" y="415"/>
                </a:cubicBezTo>
                <a:close/>
                <a:moveTo>
                  <a:pt x="251" y="665"/>
                </a:moveTo>
                <a:cubicBezTo>
                  <a:pt x="172" y="665"/>
                  <a:pt x="108" y="600"/>
                  <a:pt x="108" y="521"/>
                </a:cubicBezTo>
                <a:cubicBezTo>
                  <a:pt x="108" y="501"/>
                  <a:pt x="112" y="481"/>
                  <a:pt x="120" y="462"/>
                </a:cubicBezTo>
                <a:cubicBezTo>
                  <a:pt x="252" y="224"/>
                  <a:pt x="252" y="224"/>
                  <a:pt x="252" y="224"/>
                </a:cubicBezTo>
                <a:cubicBezTo>
                  <a:pt x="382" y="462"/>
                  <a:pt x="382" y="462"/>
                  <a:pt x="382" y="462"/>
                </a:cubicBezTo>
                <a:cubicBezTo>
                  <a:pt x="390" y="481"/>
                  <a:pt x="394" y="501"/>
                  <a:pt x="394" y="521"/>
                </a:cubicBezTo>
                <a:cubicBezTo>
                  <a:pt x="394" y="600"/>
                  <a:pt x="330" y="665"/>
                  <a:pt x="251" y="665"/>
                </a:cubicBezTo>
                <a:close/>
              </a:path>
            </a:pathLst>
          </a:custGeom>
          <a:solidFill>
            <a:schemeClr val="bg2">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3" name="Freeform 7">
            <a:extLst>
              <a:ext uri="{FF2B5EF4-FFF2-40B4-BE49-F238E27FC236}">
                <a16:creationId xmlns:a16="http://schemas.microsoft.com/office/drawing/2014/main" id="{ED38394C-D143-435B-9B42-9B7B4D3120A3}"/>
              </a:ext>
            </a:extLst>
          </p:cNvPr>
          <p:cNvSpPr>
            <a:spLocks noChangeAspect="1" noEditPoints="1"/>
          </p:cNvSpPr>
          <p:nvPr/>
        </p:nvSpPr>
        <p:spPr bwMode="auto">
          <a:xfrm>
            <a:off x="8648819" y="4917551"/>
            <a:ext cx="569352" cy="590400"/>
          </a:xfrm>
          <a:custGeom>
            <a:avLst/>
            <a:gdLst>
              <a:gd name="T0" fmla="*/ 423 w 736"/>
              <a:gd name="T1" fmla="*/ 246 h 756"/>
              <a:gd name="T2" fmla="*/ 315 w 736"/>
              <a:gd name="T3" fmla="*/ 246 h 756"/>
              <a:gd name="T4" fmla="*/ 315 w 736"/>
              <a:gd name="T5" fmla="*/ 0 h 756"/>
              <a:gd name="T6" fmla="*/ 423 w 736"/>
              <a:gd name="T7" fmla="*/ 0 h 756"/>
              <a:gd name="T8" fmla="*/ 423 w 736"/>
              <a:gd name="T9" fmla="*/ 246 h 756"/>
              <a:gd name="T10" fmla="*/ 533 w 736"/>
              <a:gd name="T11" fmla="*/ 59 h 756"/>
              <a:gd name="T12" fmla="*/ 484 w 736"/>
              <a:gd name="T13" fmla="*/ 156 h 756"/>
              <a:gd name="T14" fmla="*/ 628 w 736"/>
              <a:gd name="T15" fmla="*/ 388 h 756"/>
              <a:gd name="T16" fmla="*/ 368 w 736"/>
              <a:gd name="T17" fmla="*/ 648 h 756"/>
              <a:gd name="T18" fmla="*/ 108 w 736"/>
              <a:gd name="T19" fmla="*/ 388 h 756"/>
              <a:gd name="T20" fmla="*/ 252 w 736"/>
              <a:gd name="T21" fmla="*/ 155 h 756"/>
              <a:gd name="T22" fmla="*/ 204 w 736"/>
              <a:gd name="T23" fmla="*/ 58 h 756"/>
              <a:gd name="T24" fmla="*/ 0 w 736"/>
              <a:gd name="T25" fmla="*/ 388 h 756"/>
              <a:gd name="T26" fmla="*/ 368 w 736"/>
              <a:gd name="T27" fmla="*/ 756 h 756"/>
              <a:gd name="T28" fmla="*/ 736 w 736"/>
              <a:gd name="T29" fmla="*/ 388 h 756"/>
              <a:gd name="T30" fmla="*/ 533 w 736"/>
              <a:gd name="T31" fmla="*/ 59 h 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36" h="756">
                <a:moveTo>
                  <a:pt x="423" y="246"/>
                </a:moveTo>
                <a:cubicBezTo>
                  <a:pt x="315" y="246"/>
                  <a:pt x="315" y="246"/>
                  <a:pt x="315" y="246"/>
                </a:cubicBezTo>
                <a:cubicBezTo>
                  <a:pt x="315" y="0"/>
                  <a:pt x="315" y="0"/>
                  <a:pt x="315" y="0"/>
                </a:cubicBezTo>
                <a:cubicBezTo>
                  <a:pt x="423" y="0"/>
                  <a:pt x="423" y="0"/>
                  <a:pt x="423" y="0"/>
                </a:cubicBezTo>
                <a:lnTo>
                  <a:pt x="423" y="246"/>
                </a:lnTo>
                <a:close/>
                <a:moveTo>
                  <a:pt x="533" y="59"/>
                </a:moveTo>
                <a:cubicBezTo>
                  <a:pt x="484" y="156"/>
                  <a:pt x="484" y="156"/>
                  <a:pt x="484" y="156"/>
                </a:cubicBezTo>
                <a:cubicBezTo>
                  <a:pt x="573" y="200"/>
                  <a:pt x="628" y="289"/>
                  <a:pt x="628" y="388"/>
                </a:cubicBezTo>
                <a:cubicBezTo>
                  <a:pt x="628" y="532"/>
                  <a:pt x="511" y="648"/>
                  <a:pt x="368" y="648"/>
                </a:cubicBezTo>
                <a:cubicBezTo>
                  <a:pt x="225" y="648"/>
                  <a:pt x="108" y="532"/>
                  <a:pt x="108" y="388"/>
                </a:cubicBezTo>
                <a:cubicBezTo>
                  <a:pt x="108" y="289"/>
                  <a:pt x="163" y="200"/>
                  <a:pt x="252" y="155"/>
                </a:cubicBezTo>
                <a:cubicBezTo>
                  <a:pt x="204" y="58"/>
                  <a:pt x="204" y="58"/>
                  <a:pt x="204" y="58"/>
                </a:cubicBezTo>
                <a:cubicBezTo>
                  <a:pt x="78" y="121"/>
                  <a:pt x="0" y="248"/>
                  <a:pt x="0" y="388"/>
                </a:cubicBezTo>
                <a:cubicBezTo>
                  <a:pt x="0" y="591"/>
                  <a:pt x="165" y="756"/>
                  <a:pt x="368" y="756"/>
                </a:cubicBezTo>
                <a:cubicBezTo>
                  <a:pt x="571" y="756"/>
                  <a:pt x="736" y="591"/>
                  <a:pt x="736" y="388"/>
                </a:cubicBezTo>
                <a:cubicBezTo>
                  <a:pt x="736" y="248"/>
                  <a:pt x="658" y="122"/>
                  <a:pt x="533" y="59"/>
                </a:cubicBezTo>
                <a:close/>
              </a:path>
            </a:pathLst>
          </a:custGeom>
          <a:solidFill>
            <a:schemeClr val="bg2">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44830542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B9EFEC-C53E-4F41-A790-12603A0BC2B5}"/>
              </a:ext>
            </a:extLst>
          </p:cNvPr>
          <p:cNvSpPr>
            <a:spLocks noGrp="1"/>
          </p:cNvSpPr>
          <p:nvPr>
            <p:ph type="title"/>
          </p:nvPr>
        </p:nvSpPr>
        <p:spPr/>
        <p:txBody>
          <a:bodyPr/>
          <a:lstStyle/>
          <a:p>
            <a:r>
              <a:rPr lang="en-US"/>
              <a:t>Icons 2</a:t>
            </a:r>
          </a:p>
        </p:txBody>
      </p:sp>
      <p:sp>
        <p:nvSpPr>
          <p:cNvPr id="48" name="Slide Number Placeholder 47">
            <a:extLst>
              <a:ext uri="{FF2B5EF4-FFF2-40B4-BE49-F238E27FC236}">
                <a16:creationId xmlns:a16="http://schemas.microsoft.com/office/drawing/2014/main" id="{7B494B19-43FE-4C89-B1A7-700A9D9EF48B}"/>
              </a:ext>
            </a:extLst>
          </p:cNvPr>
          <p:cNvSpPr>
            <a:spLocks noGrp="1"/>
          </p:cNvSpPr>
          <p:nvPr>
            <p:ph type="sldNum" sz="quarter" idx="10"/>
          </p:nvPr>
        </p:nvSpPr>
        <p:spPr/>
        <p:txBody>
          <a:bodyPr/>
          <a:lstStyle/>
          <a:p>
            <a:fld id="{4E6DB2D9-BBD8-435B-B34A-9B8472CE273E}" type="slidenum">
              <a:rPr lang="en-US" smtClean="0"/>
              <a:pPr/>
              <a:t>87</a:t>
            </a:fld>
            <a:endParaRPr lang="en-US"/>
          </a:p>
        </p:txBody>
      </p:sp>
      <p:sp>
        <p:nvSpPr>
          <p:cNvPr id="49" name="Date Placeholder 48">
            <a:extLst>
              <a:ext uri="{FF2B5EF4-FFF2-40B4-BE49-F238E27FC236}">
                <a16:creationId xmlns:a16="http://schemas.microsoft.com/office/drawing/2014/main" id="{0F9E1C70-93BA-462F-B68B-080FF7C14CEB}"/>
              </a:ext>
            </a:extLst>
          </p:cNvPr>
          <p:cNvSpPr>
            <a:spLocks noGrp="1"/>
          </p:cNvSpPr>
          <p:nvPr>
            <p:ph type="dt" sz="half" idx="12"/>
          </p:nvPr>
        </p:nvSpPr>
        <p:spPr/>
        <p:txBody>
          <a:bodyPr/>
          <a:lstStyle/>
          <a:p>
            <a:fld id="{FD31FCF1-676A-4A83-823B-90C2FBBAC502}" type="datetime1">
              <a:rPr lang="en-US" smtClean="0"/>
              <a:t>7/24/2019</a:t>
            </a:fld>
            <a:endParaRPr lang="en-US"/>
          </a:p>
        </p:txBody>
      </p:sp>
      <p:sp>
        <p:nvSpPr>
          <p:cNvPr id="56" name="Freeform 173">
            <a:extLst>
              <a:ext uri="{FF2B5EF4-FFF2-40B4-BE49-F238E27FC236}">
                <a16:creationId xmlns:a16="http://schemas.microsoft.com/office/drawing/2014/main" id="{885D9913-38E9-4A82-90D1-572FC2637A32}"/>
              </a:ext>
            </a:extLst>
          </p:cNvPr>
          <p:cNvSpPr>
            <a:spLocks noChangeAspect="1" noEditPoints="1"/>
          </p:cNvSpPr>
          <p:nvPr/>
        </p:nvSpPr>
        <p:spPr bwMode="auto">
          <a:xfrm>
            <a:off x="1494055" y="1908513"/>
            <a:ext cx="590400" cy="442313"/>
          </a:xfrm>
          <a:custGeom>
            <a:avLst/>
            <a:gdLst>
              <a:gd name="T0" fmla="*/ 751 w 751"/>
              <a:gd name="T1" fmla="*/ 510 h 564"/>
              <a:gd name="T2" fmla="*/ 697 w 751"/>
              <a:gd name="T3" fmla="*/ 564 h 564"/>
              <a:gd name="T4" fmla="*/ 643 w 751"/>
              <a:gd name="T5" fmla="*/ 510 h 564"/>
              <a:gd name="T6" fmla="*/ 697 w 751"/>
              <a:gd name="T7" fmla="*/ 456 h 564"/>
              <a:gd name="T8" fmla="*/ 751 w 751"/>
              <a:gd name="T9" fmla="*/ 510 h 564"/>
              <a:gd name="T10" fmla="*/ 751 w 751"/>
              <a:gd name="T11" fmla="*/ 0 h 564"/>
              <a:gd name="T12" fmla="*/ 751 w 751"/>
              <a:gd name="T13" fmla="*/ 374 h 564"/>
              <a:gd name="T14" fmla="*/ 643 w 751"/>
              <a:gd name="T15" fmla="*/ 374 h 564"/>
              <a:gd name="T16" fmla="*/ 643 w 751"/>
              <a:gd name="T17" fmla="*/ 160 h 564"/>
              <a:gd name="T18" fmla="*/ 375 w 751"/>
              <a:gd name="T19" fmla="*/ 349 h 564"/>
              <a:gd name="T20" fmla="*/ 108 w 751"/>
              <a:gd name="T21" fmla="*/ 160 h 564"/>
              <a:gd name="T22" fmla="*/ 108 w 751"/>
              <a:gd name="T23" fmla="*/ 456 h 564"/>
              <a:gd name="T24" fmla="*/ 565 w 751"/>
              <a:gd name="T25" fmla="*/ 456 h 564"/>
              <a:gd name="T26" fmla="*/ 565 w 751"/>
              <a:gd name="T27" fmla="*/ 564 h 564"/>
              <a:gd name="T28" fmla="*/ 0 w 751"/>
              <a:gd name="T29" fmla="*/ 564 h 564"/>
              <a:gd name="T30" fmla="*/ 0 w 751"/>
              <a:gd name="T31" fmla="*/ 0 h 564"/>
              <a:gd name="T32" fmla="*/ 751 w 751"/>
              <a:gd name="T33" fmla="*/ 0 h 564"/>
              <a:gd name="T34" fmla="*/ 375 w 751"/>
              <a:gd name="T35" fmla="*/ 217 h 564"/>
              <a:gd name="T36" fmla="*/ 529 w 751"/>
              <a:gd name="T37" fmla="*/ 108 h 564"/>
              <a:gd name="T38" fmla="*/ 222 w 751"/>
              <a:gd name="T39" fmla="*/ 108 h 564"/>
              <a:gd name="T40" fmla="*/ 375 w 751"/>
              <a:gd name="T41" fmla="*/ 217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51" h="564">
                <a:moveTo>
                  <a:pt x="751" y="510"/>
                </a:moveTo>
                <a:cubicBezTo>
                  <a:pt x="751" y="540"/>
                  <a:pt x="727" y="564"/>
                  <a:pt x="697" y="564"/>
                </a:cubicBezTo>
                <a:cubicBezTo>
                  <a:pt x="667" y="564"/>
                  <a:pt x="643" y="540"/>
                  <a:pt x="643" y="510"/>
                </a:cubicBezTo>
                <a:cubicBezTo>
                  <a:pt x="643" y="480"/>
                  <a:pt x="667" y="456"/>
                  <a:pt x="697" y="456"/>
                </a:cubicBezTo>
                <a:cubicBezTo>
                  <a:pt x="727" y="456"/>
                  <a:pt x="751" y="480"/>
                  <a:pt x="751" y="510"/>
                </a:cubicBezTo>
                <a:close/>
                <a:moveTo>
                  <a:pt x="751" y="0"/>
                </a:moveTo>
                <a:cubicBezTo>
                  <a:pt x="751" y="374"/>
                  <a:pt x="751" y="374"/>
                  <a:pt x="751" y="374"/>
                </a:cubicBezTo>
                <a:cubicBezTo>
                  <a:pt x="643" y="374"/>
                  <a:pt x="643" y="374"/>
                  <a:pt x="643" y="374"/>
                </a:cubicBezTo>
                <a:cubicBezTo>
                  <a:pt x="643" y="160"/>
                  <a:pt x="643" y="160"/>
                  <a:pt x="643" y="160"/>
                </a:cubicBezTo>
                <a:cubicBezTo>
                  <a:pt x="375" y="349"/>
                  <a:pt x="375" y="349"/>
                  <a:pt x="375" y="349"/>
                </a:cubicBezTo>
                <a:cubicBezTo>
                  <a:pt x="108" y="160"/>
                  <a:pt x="108" y="160"/>
                  <a:pt x="108" y="160"/>
                </a:cubicBezTo>
                <a:cubicBezTo>
                  <a:pt x="108" y="456"/>
                  <a:pt x="108" y="456"/>
                  <a:pt x="108" y="456"/>
                </a:cubicBezTo>
                <a:cubicBezTo>
                  <a:pt x="565" y="456"/>
                  <a:pt x="565" y="456"/>
                  <a:pt x="565" y="456"/>
                </a:cubicBezTo>
                <a:cubicBezTo>
                  <a:pt x="565" y="564"/>
                  <a:pt x="565" y="564"/>
                  <a:pt x="565" y="564"/>
                </a:cubicBezTo>
                <a:cubicBezTo>
                  <a:pt x="0" y="564"/>
                  <a:pt x="0" y="564"/>
                  <a:pt x="0" y="564"/>
                </a:cubicBezTo>
                <a:cubicBezTo>
                  <a:pt x="0" y="0"/>
                  <a:pt x="0" y="0"/>
                  <a:pt x="0" y="0"/>
                </a:cubicBezTo>
                <a:lnTo>
                  <a:pt x="751" y="0"/>
                </a:lnTo>
                <a:close/>
                <a:moveTo>
                  <a:pt x="375" y="217"/>
                </a:moveTo>
                <a:cubicBezTo>
                  <a:pt x="529" y="108"/>
                  <a:pt x="529" y="108"/>
                  <a:pt x="529" y="108"/>
                </a:cubicBezTo>
                <a:cubicBezTo>
                  <a:pt x="222" y="108"/>
                  <a:pt x="222" y="108"/>
                  <a:pt x="222" y="108"/>
                </a:cubicBezTo>
                <a:lnTo>
                  <a:pt x="375" y="217"/>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57" name="Freeform 186">
            <a:extLst>
              <a:ext uri="{FF2B5EF4-FFF2-40B4-BE49-F238E27FC236}">
                <a16:creationId xmlns:a16="http://schemas.microsoft.com/office/drawing/2014/main" id="{7B2DB0AE-D30D-4557-AA65-C6E4879CF621}"/>
              </a:ext>
            </a:extLst>
          </p:cNvPr>
          <p:cNvSpPr>
            <a:spLocks noChangeAspect="1" noEditPoints="1"/>
          </p:cNvSpPr>
          <p:nvPr/>
        </p:nvSpPr>
        <p:spPr bwMode="auto">
          <a:xfrm>
            <a:off x="4351337" y="1856803"/>
            <a:ext cx="590400" cy="545732"/>
          </a:xfrm>
          <a:custGeom>
            <a:avLst/>
            <a:gdLst>
              <a:gd name="T0" fmla="*/ 261 w 754"/>
              <a:gd name="T1" fmla="*/ 643 h 697"/>
              <a:gd name="T2" fmla="*/ 207 w 754"/>
              <a:gd name="T3" fmla="*/ 697 h 697"/>
              <a:gd name="T4" fmla="*/ 153 w 754"/>
              <a:gd name="T5" fmla="*/ 643 h 697"/>
              <a:gd name="T6" fmla="*/ 207 w 754"/>
              <a:gd name="T7" fmla="*/ 589 h 697"/>
              <a:gd name="T8" fmla="*/ 261 w 754"/>
              <a:gd name="T9" fmla="*/ 643 h 697"/>
              <a:gd name="T10" fmla="*/ 549 w 754"/>
              <a:gd name="T11" fmla="*/ 589 h 697"/>
              <a:gd name="T12" fmla="*/ 495 w 754"/>
              <a:gd name="T13" fmla="*/ 643 h 697"/>
              <a:gd name="T14" fmla="*/ 549 w 754"/>
              <a:gd name="T15" fmla="*/ 697 h 697"/>
              <a:gd name="T16" fmla="*/ 603 w 754"/>
              <a:gd name="T17" fmla="*/ 643 h 697"/>
              <a:gd name="T18" fmla="*/ 549 w 754"/>
              <a:gd name="T19" fmla="*/ 589 h 697"/>
              <a:gd name="T20" fmla="*/ 754 w 754"/>
              <a:gd name="T21" fmla="*/ 170 h 697"/>
              <a:gd name="T22" fmla="*/ 754 w 754"/>
              <a:gd name="T23" fmla="*/ 506 h 697"/>
              <a:gd name="T24" fmla="*/ 472 w 754"/>
              <a:gd name="T25" fmla="*/ 506 h 697"/>
              <a:gd name="T26" fmla="*/ 472 w 754"/>
              <a:gd name="T27" fmla="*/ 506 h 697"/>
              <a:gd name="T28" fmla="*/ 0 w 754"/>
              <a:gd name="T29" fmla="*/ 506 h 697"/>
              <a:gd name="T30" fmla="*/ 0 w 754"/>
              <a:gd name="T31" fmla="*/ 0 h 697"/>
              <a:gd name="T32" fmla="*/ 507 w 754"/>
              <a:gd name="T33" fmla="*/ 0 h 697"/>
              <a:gd name="T34" fmla="*/ 507 w 754"/>
              <a:gd name="T35" fmla="*/ 170 h 697"/>
              <a:gd name="T36" fmla="*/ 754 w 754"/>
              <a:gd name="T37" fmla="*/ 170 h 697"/>
              <a:gd name="T38" fmla="*/ 399 w 754"/>
              <a:gd name="T39" fmla="*/ 108 h 697"/>
              <a:gd name="T40" fmla="*/ 108 w 754"/>
              <a:gd name="T41" fmla="*/ 108 h 697"/>
              <a:gd name="T42" fmla="*/ 108 w 754"/>
              <a:gd name="T43" fmla="*/ 398 h 697"/>
              <a:gd name="T44" fmla="*/ 399 w 754"/>
              <a:gd name="T45" fmla="*/ 398 h 697"/>
              <a:gd name="T46" fmla="*/ 399 w 754"/>
              <a:gd name="T47" fmla="*/ 108 h 697"/>
              <a:gd name="T48" fmla="*/ 646 w 754"/>
              <a:gd name="T49" fmla="*/ 278 h 697"/>
              <a:gd name="T50" fmla="*/ 507 w 754"/>
              <a:gd name="T51" fmla="*/ 278 h 697"/>
              <a:gd name="T52" fmla="*/ 507 w 754"/>
              <a:gd name="T53" fmla="*/ 398 h 697"/>
              <a:gd name="T54" fmla="*/ 646 w 754"/>
              <a:gd name="T55" fmla="*/ 398 h 697"/>
              <a:gd name="T56" fmla="*/ 646 w 754"/>
              <a:gd name="T57" fmla="*/ 278 h 6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54" h="697">
                <a:moveTo>
                  <a:pt x="261" y="643"/>
                </a:moveTo>
                <a:cubicBezTo>
                  <a:pt x="261" y="673"/>
                  <a:pt x="237" y="697"/>
                  <a:pt x="207" y="697"/>
                </a:cubicBezTo>
                <a:cubicBezTo>
                  <a:pt x="177" y="697"/>
                  <a:pt x="153" y="673"/>
                  <a:pt x="153" y="643"/>
                </a:cubicBezTo>
                <a:cubicBezTo>
                  <a:pt x="153" y="613"/>
                  <a:pt x="177" y="589"/>
                  <a:pt x="207" y="589"/>
                </a:cubicBezTo>
                <a:cubicBezTo>
                  <a:pt x="237" y="589"/>
                  <a:pt x="261" y="613"/>
                  <a:pt x="261" y="643"/>
                </a:cubicBezTo>
                <a:close/>
                <a:moveTo>
                  <a:pt x="549" y="589"/>
                </a:moveTo>
                <a:cubicBezTo>
                  <a:pt x="519" y="589"/>
                  <a:pt x="495" y="613"/>
                  <a:pt x="495" y="643"/>
                </a:cubicBezTo>
                <a:cubicBezTo>
                  <a:pt x="495" y="673"/>
                  <a:pt x="519" y="697"/>
                  <a:pt x="549" y="697"/>
                </a:cubicBezTo>
                <a:cubicBezTo>
                  <a:pt x="579" y="697"/>
                  <a:pt x="603" y="673"/>
                  <a:pt x="603" y="643"/>
                </a:cubicBezTo>
                <a:cubicBezTo>
                  <a:pt x="603" y="613"/>
                  <a:pt x="579" y="589"/>
                  <a:pt x="549" y="589"/>
                </a:cubicBezTo>
                <a:close/>
                <a:moveTo>
                  <a:pt x="754" y="170"/>
                </a:moveTo>
                <a:cubicBezTo>
                  <a:pt x="754" y="506"/>
                  <a:pt x="754" y="506"/>
                  <a:pt x="754" y="506"/>
                </a:cubicBezTo>
                <a:cubicBezTo>
                  <a:pt x="472" y="506"/>
                  <a:pt x="472" y="506"/>
                  <a:pt x="472" y="506"/>
                </a:cubicBezTo>
                <a:cubicBezTo>
                  <a:pt x="472" y="506"/>
                  <a:pt x="472" y="506"/>
                  <a:pt x="472" y="506"/>
                </a:cubicBezTo>
                <a:cubicBezTo>
                  <a:pt x="0" y="506"/>
                  <a:pt x="0" y="506"/>
                  <a:pt x="0" y="506"/>
                </a:cubicBezTo>
                <a:cubicBezTo>
                  <a:pt x="0" y="0"/>
                  <a:pt x="0" y="0"/>
                  <a:pt x="0" y="0"/>
                </a:cubicBezTo>
                <a:cubicBezTo>
                  <a:pt x="507" y="0"/>
                  <a:pt x="507" y="0"/>
                  <a:pt x="507" y="0"/>
                </a:cubicBezTo>
                <a:cubicBezTo>
                  <a:pt x="507" y="170"/>
                  <a:pt x="507" y="170"/>
                  <a:pt x="507" y="170"/>
                </a:cubicBezTo>
                <a:lnTo>
                  <a:pt x="754" y="170"/>
                </a:lnTo>
                <a:close/>
                <a:moveTo>
                  <a:pt x="399" y="108"/>
                </a:moveTo>
                <a:cubicBezTo>
                  <a:pt x="108" y="108"/>
                  <a:pt x="108" y="108"/>
                  <a:pt x="108" y="108"/>
                </a:cubicBezTo>
                <a:cubicBezTo>
                  <a:pt x="108" y="398"/>
                  <a:pt x="108" y="398"/>
                  <a:pt x="108" y="398"/>
                </a:cubicBezTo>
                <a:cubicBezTo>
                  <a:pt x="399" y="398"/>
                  <a:pt x="399" y="398"/>
                  <a:pt x="399" y="398"/>
                </a:cubicBezTo>
                <a:lnTo>
                  <a:pt x="399" y="108"/>
                </a:lnTo>
                <a:close/>
                <a:moveTo>
                  <a:pt x="646" y="278"/>
                </a:moveTo>
                <a:cubicBezTo>
                  <a:pt x="507" y="278"/>
                  <a:pt x="507" y="278"/>
                  <a:pt x="507" y="278"/>
                </a:cubicBezTo>
                <a:cubicBezTo>
                  <a:pt x="507" y="398"/>
                  <a:pt x="507" y="398"/>
                  <a:pt x="507" y="398"/>
                </a:cubicBezTo>
                <a:cubicBezTo>
                  <a:pt x="646" y="398"/>
                  <a:pt x="646" y="398"/>
                  <a:pt x="646" y="398"/>
                </a:cubicBezTo>
                <a:lnTo>
                  <a:pt x="646" y="278"/>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58" name="Freeform 193">
            <a:extLst>
              <a:ext uri="{FF2B5EF4-FFF2-40B4-BE49-F238E27FC236}">
                <a16:creationId xmlns:a16="http://schemas.microsoft.com/office/drawing/2014/main" id="{C20BAD35-8936-449A-9ED9-0BE946AD0166}"/>
              </a:ext>
            </a:extLst>
          </p:cNvPr>
          <p:cNvSpPr>
            <a:spLocks noChangeAspect="1" noEditPoints="1"/>
          </p:cNvSpPr>
          <p:nvPr/>
        </p:nvSpPr>
        <p:spPr bwMode="auto">
          <a:xfrm>
            <a:off x="2922696" y="1834949"/>
            <a:ext cx="590400" cy="589440"/>
          </a:xfrm>
          <a:custGeom>
            <a:avLst/>
            <a:gdLst>
              <a:gd name="T0" fmla="*/ 763 w 763"/>
              <a:gd name="T1" fmla="*/ 2 h 762"/>
              <a:gd name="T2" fmla="*/ 763 w 763"/>
              <a:gd name="T3" fmla="*/ 762 h 762"/>
              <a:gd name="T4" fmla="*/ 0 w 763"/>
              <a:gd name="T5" fmla="*/ 762 h 762"/>
              <a:gd name="T6" fmla="*/ 0 w 763"/>
              <a:gd name="T7" fmla="*/ 2 h 762"/>
              <a:gd name="T8" fmla="*/ 108 w 763"/>
              <a:gd name="T9" fmla="*/ 2 h 762"/>
              <a:gd name="T10" fmla="*/ 108 w 763"/>
              <a:gd name="T11" fmla="*/ 654 h 762"/>
              <a:gd name="T12" fmla="*/ 655 w 763"/>
              <a:gd name="T13" fmla="*/ 654 h 762"/>
              <a:gd name="T14" fmla="*/ 655 w 763"/>
              <a:gd name="T15" fmla="*/ 2 h 762"/>
              <a:gd name="T16" fmla="*/ 763 w 763"/>
              <a:gd name="T17" fmla="*/ 2 h 762"/>
              <a:gd name="T18" fmla="*/ 238 w 763"/>
              <a:gd name="T19" fmla="*/ 108 h 762"/>
              <a:gd name="T20" fmla="*/ 292 w 763"/>
              <a:gd name="T21" fmla="*/ 54 h 762"/>
              <a:gd name="T22" fmla="*/ 238 w 763"/>
              <a:gd name="T23" fmla="*/ 0 h 762"/>
              <a:gd name="T24" fmla="*/ 184 w 763"/>
              <a:gd name="T25" fmla="*/ 54 h 762"/>
              <a:gd name="T26" fmla="*/ 238 w 763"/>
              <a:gd name="T27" fmla="*/ 108 h 762"/>
              <a:gd name="T28" fmla="*/ 526 w 763"/>
              <a:gd name="T29" fmla="*/ 108 h 762"/>
              <a:gd name="T30" fmla="*/ 580 w 763"/>
              <a:gd name="T31" fmla="*/ 54 h 762"/>
              <a:gd name="T32" fmla="*/ 526 w 763"/>
              <a:gd name="T33" fmla="*/ 0 h 762"/>
              <a:gd name="T34" fmla="*/ 472 w 763"/>
              <a:gd name="T35" fmla="*/ 54 h 762"/>
              <a:gd name="T36" fmla="*/ 526 w 763"/>
              <a:gd name="T37" fmla="*/ 108 h 762"/>
              <a:gd name="T38" fmla="*/ 414 w 763"/>
              <a:gd name="T39" fmla="*/ 563 h 762"/>
              <a:gd name="T40" fmla="*/ 525 w 763"/>
              <a:gd name="T41" fmla="*/ 270 h 762"/>
              <a:gd name="T42" fmla="*/ 524 w 763"/>
              <a:gd name="T43" fmla="*/ 270 h 762"/>
              <a:gd name="T44" fmla="*/ 510 w 763"/>
              <a:gd name="T45" fmla="*/ 208 h 762"/>
              <a:gd name="T46" fmla="*/ 252 w 763"/>
              <a:gd name="T47" fmla="*/ 208 h 762"/>
              <a:gd name="T48" fmla="*/ 252 w 763"/>
              <a:gd name="T49" fmla="*/ 273 h 762"/>
              <a:gd name="T50" fmla="*/ 428 w 763"/>
              <a:gd name="T51" fmla="*/ 273 h 762"/>
              <a:gd name="T52" fmla="*/ 349 w 763"/>
              <a:gd name="T53" fmla="*/ 563 h 762"/>
              <a:gd name="T54" fmla="*/ 414 w 763"/>
              <a:gd name="T55" fmla="*/ 563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63" h="762">
                <a:moveTo>
                  <a:pt x="763" y="2"/>
                </a:moveTo>
                <a:cubicBezTo>
                  <a:pt x="763" y="762"/>
                  <a:pt x="763" y="762"/>
                  <a:pt x="763" y="762"/>
                </a:cubicBezTo>
                <a:cubicBezTo>
                  <a:pt x="0" y="762"/>
                  <a:pt x="0" y="762"/>
                  <a:pt x="0" y="762"/>
                </a:cubicBezTo>
                <a:cubicBezTo>
                  <a:pt x="0" y="2"/>
                  <a:pt x="0" y="2"/>
                  <a:pt x="0" y="2"/>
                </a:cubicBezTo>
                <a:cubicBezTo>
                  <a:pt x="108" y="2"/>
                  <a:pt x="108" y="2"/>
                  <a:pt x="108" y="2"/>
                </a:cubicBezTo>
                <a:cubicBezTo>
                  <a:pt x="108" y="654"/>
                  <a:pt x="108" y="654"/>
                  <a:pt x="108" y="654"/>
                </a:cubicBezTo>
                <a:cubicBezTo>
                  <a:pt x="655" y="654"/>
                  <a:pt x="655" y="654"/>
                  <a:pt x="655" y="654"/>
                </a:cubicBezTo>
                <a:cubicBezTo>
                  <a:pt x="655" y="2"/>
                  <a:pt x="655" y="2"/>
                  <a:pt x="655" y="2"/>
                </a:cubicBezTo>
                <a:lnTo>
                  <a:pt x="763" y="2"/>
                </a:lnTo>
                <a:close/>
                <a:moveTo>
                  <a:pt x="238" y="108"/>
                </a:moveTo>
                <a:cubicBezTo>
                  <a:pt x="268" y="108"/>
                  <a:pt x="292" y="84"/>
                  <a:pt x="292" y="54"/>
                </a:cubicBezTo>
                <a:cubicBezTo>
                  <a:pt x="292" y="24"/>
                  <a:pt x="268" y="0"/>
                  <a:pt x="238" y="0"/>
                </a:cubicBezTo>
                <a:cubicBezTo>
                  <a:pt x="208" y="0"/>
                  <a:pt x="184" y="24"/>
                  <a:pt x="184" y="54"/>
                </a:cubicBezTo>
                <a:cubicBezTo>
                  <a:pt x="184" y="84"/>
                  <a:pt x="208" y="108"/>
                  <a:pt x="238" y="108"/>
                </a:cubicBezTo>
                <a:close/>
                <a:moveTo>
                  <a:pt x="526" y="108"/>
                </a:moveTo>
                <a:cubicBezTo>
                  <a:pt x="555" y="108"/>
                  <a:pt x="580" y="84"/>
                  <a:pt x="580" y="54"/>
                </a:cubicBezTo>
                <a:cubicBezTo>
                  <a:pt x="580" y="24"/>
                  <a:pt x="555" y="0"/>
                  <a:pt x="526" y="0"/>
                </a:cubicBezTo>
                <a:cubicBezTo>
                  <a:pt x="496" y="0"/>
                  <a:pt x="472" y="24"/>
                  <a:pt x="472" y="54"/>
                </a:cubicBezTo>
                <a:cubicBezTo>
                  <a:pt x="472" y="84"/>
                  <a:pt x="496" y="108"/>
                  <a:pt x="526" y="108"/>
                </a:cubicBezTo>
                <a:close/>
                <a:moveTo>
                  <a:pt x="414" y="563"/>
                </a:moveTo>
                <a:cubicBezTo>
                  <a:pt x="414" y="328"/>
                  <a:pt x="520" y="273"/>
                  <a:pt x="525" y="270"/>
                </a:cubicBezTo>
                <a:cubicBezTo>
                  <a:pt x="524" y="270"/>
                  <a:pt x="524" y="270"/>
                  <a:pt x="524" y="270"/>
                </a:cubicBezTo>
                <a:cubicBezTo>
                  <a:pt x="510" y="208"/>
                  <a:pt x="510" y="208"/>
                  <a:pt x="510" y="208"/>
                </a:cubicBezTo>
                <a:cubicBezTo>
                  <a:pt x="252" y="208"/>
                  <a:pt x="252" y="208"/>
                  <a:pt x="252" y="208"/>
                </a:cubicBezTo>
                <a:cubicBezTo>
                  <a:pt x="252" y="273"/>
                  <a:pt x="252" y="273"/>
                  <a:pt x="252" y="273"/>
                </a:cubicBezTo>
                <a:cubicBezTo>
                  <a:pt x="428" y="273"/>
                  <a:pt x="428" y="273"/>
                  <a:pt x="428" y="273"/>
                </a:cubicBezTo>
                <a:cubicBezTo>
                  <a:pt x="389" y="325"/>
                  <a:pt x="349" y="414"/>
                  <a:pt x="349" y="563"/>
                </a:cubicBezTo>
                <a:lnTo>
                  <a:pt x="414" y="563"/>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41" name="Freeform 77">
            <a:extLst>
              <a:ext uri="{FF2B5EF4-FFF2-40B4-BE49-F238E27FC236}">
                <a16:creationId xmlns:a16="http://schemas.microsoft.com/office/drawing/2014/main" id="{BF7C6D1D-182B-434D-84D3-18DAF30B3264}"/>
              </a:ext>
            </a:extLst>
          </p:cNvPr>
          <p:cNvSpPr>
            <a:spLocks noChangeAspect="1" noEditPoints="1"/>
          </p:cNvSpPr>
          <p:nvPr/>
        </p:nvSpPr>
        <p:spPr bwMode="auto">
          <a:xfrm>
            <a:off x="8637979" y="1893925"/>
            <a:ext cx="588963" cy="471488"/>
          </a:xfrm>
          <a:custGeom>
            <a:avLst/>
            <a:gdLst>
              <a:gd name="T0" fmla="*/ 261 w 371"/>
              <a:gd name="T1" fmla="*/ 0 h 297"/>
              <a:gd name="T2" fmla="*/ 0 w 371"/>
              <a:gd name="T3" fmla="*/ 0 h 297"/>
              <a:gd name="T4" fmla="*/ 0 w 371"/>
              <a:gd name="T5" fmla="*/ 297 h 297"/>
              <a:gd name="T6" fmla="*/ 371 w 371"/>
              <a:gd name="T7" fmla="*/ 297 h 297"/>
              <a:gd name="T8" fmla="*/ 371 w 371"/>
              <a:gd name="T9" fmla="*/ 113 h 297"/>
              <a:gd name="T10" fmla="*/ 261 w 371"/>
              <a:gd name="T11" fmla="*/ 0 h 297"/>
              <a:gd name="T12" fmla="*/ 318 w 371"/>
              <a:gd name="T13" fmla="*/ 244 h 297"/>
              <a:gd name="T14" fmla="*/ 53 w 371"/>
              <a:gd name="T15" fmla="*/ 244 h 297"/>
              <a:gd name="T16" fmla="*/ 53 w 371"/>
              <a:gd name="T17" fmla="*/ 53 h 297"/>
              <a:gd name="T18" fmla="*/ 239 w 371"/>
              <a:gd name="T19" fmla="*/ 53 h 297"/>
              <a:gd name="T20" fmla="*/ 318 w 371"/>
              <a:gd name="T21" fmla="*/ 135 h 297"/>
              <a:gd name="T22" fmla="*/ 318 w 371"/>
              <a:gd name="T23" fmla="*/ 244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1" h="297">
                <a:moveTo>
                  <a:pt x="261" y="0"/>
                </a:moveTo>
                <a:lnTo>
                  <a:pt x="0" y="0"/>
                </a:lnTo>
                <a:lnTo>
                  <a:pt x="0" y="297"/>
                </a:lnTo>
                <a:lnTo>
                  <a:pt x="371" y="297"/>
                </a:lnTo>
                <a:lnTo>
                  <a:pt x="371" y="113"/>
                </a:lnTo>
                <a:lnTo>
                  <a:pt x="261" y="0"/>
                </a:lnTo>
                <a:close/>
                <a:moveTo>
                  <a:pt x="318" y="244"/>
                </a:moveTo>
                <a:lnTo>
                  <a:pt x="53" y="244"/>
                </a:lnTo>
                <a:lnTo>
                  <a:pt x="53" y="53"/>
                </a:lnTo>
                <a:lnTo>
                  <a:pt x="239" y="53"/>
                </a:lnTo>
                <a:lnTo>
                  <a:pt x="318" y="135"/>
                </a:lnTo>
                <a:lnTo>
                  <a:pt x="318" y="244"/>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44" name="Freeform 78">
            <a:extLst>
              <a:ext uri="{FF2B5EF4-FFF2-40B4-BE49-F238E27FC236}">
                <a16:creationId xmlns:a16="http://schemas.microsoft.com/office/drawing/2014/main" id="{373FD155-527D-4430-8F22-CB3CFEE501AD}"/>
              </a:ext>
            </a:extLst>
          </p:cNvPr>
          <p:cNvSpPr>
            <a:spLocks noChangeAspect="1" noEditPoints="1"/>
          </p:cNvSpPr>
          <p:nvPr/>
        </p:nvSpPr>
        <p:spPr bwMode="auto">
          <a:xfrm>
            <a:off x="7196638" y="1832013"/>
            <a:ext cx="609293" cy="590400"/>
          </a:xfrm>
          <a:custGeom>
            <a:avLst/>
            <a:gdLst>
              <a:gd name="T0" fmla="*/ 785 w 785"/>
              <a:gd name="T1" fmla="*/ 369 h 759"/>
              <a:gd name="T2" fmla="*/ 708 w 785"/>
              <a:gd name="T3" fmla="*/ 446 h 759"/>
              <a:gd name="T4" fmla="*/ 632 w 785"/>
              <a:gd name="T5" fmla="*/ 369 h 759"/>
              <a:gd name="T6" fmla="*/ 708 w 785"/>
              <a:gd name="T7" fmla="*/ 293 h 759"/>
              <a:gd name="T8" fmla="*/ 785 w 785"/>
              <a:gd name="T9" fmla="*/ 369 h 759"/>
              <a:gd name="T10" fmla="*/ 491 w 785"/>
              <a:gd name="T11" fmla="*/ 76 h 759"/>
              <a:gd name="T12" fmla="*/ 415 w 785"/>
              <a:gd name="T13" fmla="*/ 0 h 759"/>
              <a:gd name="T14" fmla="*/ 339 w 785"/>
              <a:gd name="T15" fmla="*/ 76 h 759"/>
              <a:gd name="T16" fmla="*/ 415 w 785"/>
              <a:gd name="T17" fmla="*/ 153 h 759"/>
              <a:gd name="T18" fmla="*/ 491 w 785"/>
              <a:gd name="T19" fmla="*/ 76 h 759"/>
              <a:gd name="T20" fmla="*/ 395 w 785"/>
              <a:gd name="T21" fmla="*/ 606 h 759"/>
              <a:gd name="T22" fmla="*/ 178 w 785"/>
              <a:gd name="T23" fmla="*/ 606 h 759"/>
              <a:gd name="T24" fmla="*/ 178 w 785"/>
              <a:gd name="T25" fmla="*/ 389 h 759"/>
              <a:gd name="T26" fmla="*/ 362 w 785"/>
              <a:gd name="T27" fmla="*/ 206 h 759"/>
              <a:gd name="T28" fmla="*/ 285 w 785"/>
              <a:gd name="T29" fmla="*/ 129 h 759"/>
              <a:gd name="T30" fmla="*/ 102 w 785"/>
              <a:gd name="T31" fmla="*/ 313 h 759"/>
              <a:gd name="T32" fmla="*/ 102 w 785"/>
              <a:gd name="T33" fmla="*/ 682 h 759"/>
              <a:gd name="T34" fmla="*/ 287 w 785"/>
              <a:gd name="T35" fmla="*/ 759 h 759"/>
              <a:gd name="T36" fmla="*/ 472 w 785"/>
              <a:gd name="T37" fmla="*/ 682 h 759"/>
              <a:gd name="T38" fmla="*/ 655 w 785"/>
              <a:gd name="T39" fmla="*/ 499 h 759"/>
              <a:gd name="T40" fmla="*/ 579 w 785"/>
              <a:gd name="T41" fmla="*/ 423 h 759"/>
              <a:gd name="T42" fmla="*/ 395 w 785"/>
              <a:gd name="T43" fmla="*/ 606 h 7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85" h="759">
                <a:moveTo>
                  <a:pt x="785" y="369"/>
                </a:moveTo>
                <a:cubicBezTo>
                  <a:pt x="708" y="446"/>
                  <a:pt x="708" y="446"/>
                  <a:pt x="708" y="446"/>
                </a:cubicBezTo>
                <a:cubicBezTo>
                  <a:pt x="632" y="369"/>
                  <a:pt x="632" y="369"/>
                  <a:pt x="632" y="369"/>
                </a:cubicBezTo>
                <a:cubicBezTo>
                  <a:pt x="708" y="293"/>
                  <a:pt x="708" y="293"/>
                  <a:pt x="708" y="293"/>
                </a:cubicBezTo>
                <a:lnTo>
                  <a:pt x="785" y="369"/>
                </a:lnTo>
                <a:close/>
                <a:moveTo>
                  <a:pt x="491" y="76"/>
                </a:moveTo>
                <a:cubicBezTo>
                  <a:pt x="415" y="0"/>
                  <a:pt x="415" y="0"/>
                  <a:pt x="415" y="0"/>
                </a:cubicBezTo>
                <a:cubicBezTo>
                  <a:pt x="339" y="76"/>
                  <a:pt x="339" y="76"/>
                  <a:pt x="339" y="76"/>
                </a:cubicBezTo>
                <a:cubicBezTo>
                  <a:pt x="415" y="153"/>
                  <a:pt x="415" y="153"/>
                  <a:pt x="415" y="153"/>
                </a:cubicBezTo>
                <a:lnTo>
                  <a:pt x="491" y="76"/>
                </a:lnTo>
                <a:close/>
                <a:moveTo>
                  <a:pt x="395" y="606"/>
                </a:moveTo>
                <a:cubicBezTo>
                  <a:pt x="336" y="666"/>
                  <a:pt x="238" y="666"/>
                  <a:pt x="178" y="606"/>
                </a:cubicBezTo>
                <a:cubicBezTo>
                  <a:pt x="119" y="546"/>
                  <a:pt x="119" y="449"/>
                  <a:pt x="178" y="389"/>
                </a:cubicBezTo>
                <a:cubicBezTo>
                  <a:pt x="362" y="206"/>
                  <a:pt x="362" y="206"/>
                  <a:pt x="362" y="206"/>
                </a:cubicBezTo>
                <a:cubicBezTo>
                  <a:pt x="285" y="129"/>
                  <a:pt x="285" y="129"/>
                  <a:pt x="285" y="129"/>
                </a:cubicBezTo>
                <a:cubicBezTo>
                  <a:pt x="102" y="313"/>
                  <a:pt x="102" y="313"/>
                  <a:pt x="102" y="313"/>
                </a:cubicBezTo>
                <a:cubicBezTo>
                  <a:pt x="0" y="415"/>
                  <a:pt x="0" y="580"/>
                  <a:pt x="102" y="682"/>
                </a:cubicBezTo>
                <a:cubicBezTo>
                  <a:pt x="153" y="733"/>
                  <a:pt x="220" y="759"/>
                  <a:pt x="287" y="759"/>
                </a:cubicBezTo>
                <a:cubicBezTo>
                  <a:pt x="354" y="759"/>
                  <a:pt x="421" y="733"/>
                  <a:pt x="472" y="682"/>
                </a:cubicBezTo>
                <a:cubicBezTo>
                  <a:pt x="655" y="499"/>
                  <a:pt x="655" y="499"/>
                  <a:pt x="655" y="499"/>
                </a:cubicBezTo>
                <a:cubicBezTo>
                  <a:pt x="579" y="423"/>
                  <a:pt x="579" y="423"/>
                  <a:pt x="579" y="423"/>
                </a:cubicBezTo>
                <a:lnTo>
                  <a:pt x="395" y="606"/>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47" name="Freeform 79">
            <a:extLst>
              <a:ext uri="{FF2B5EF4-FFF2-40B4-BE49-F238E27FC236}">
                <a16:creationId xmlns:a16="http://schemas.microsoft.com/office/drawing/2014/main" id="{7DC895EE-7872-4F32-A182-C9E6756DC0C0}"/>
              </a:ext>
            </a:extLst>
          </p:cNvPr>
          <p:cNvSpPr>
            <a:spLocks noChangeAspect="1" noEditPoints="1"/>
          </p:cNvSpPr>
          <p:nvPr/>
        </p:nvSpPr>
        <p:spPr bwMode="auto">
          <a:xfrm>
            <a:off x="5823559" y="1863763"/>
            <a:ext cx="503238" cy="531813"/>
          </a:xfrm>
          <a:custGeom>
            <a:avLst/>
            <a:gdLst>
              <a:gd name="T0" fmla="*/ 535 w 643"/>
              <a:gd name="T1" fmla="*/ 88 h 677"/>
              <a:gd name="T2" fmla="*/ 589 w 643"/>
              <a:gd name="T3" fmla="*/ 34 h 677"/>
              <a:gd name="T4" fmla="*/ 643 w 643"/>
              <a:gd name="T5" fmla="*/ 88 h 677"/>
              <a:gd name="T6" fmla="*/ 589 w 643"/>
              <a:gd name="T7" fmla="*/ 142 h 677"/>
              <a:gd name="T8" fmla="*/ 535 w 643"/>
              <a:gd name="T9" fmla="*/ 88 h 677"/>
              <a:gd name="T10" fmla="*/ 535 w 643"/>
              <a:gd name="T11" fmla="*/ 569 h 677"/>
              <a:gd name="T12" fmla="*/ 108 w 643"/>
              <a:gd name="T13" fmla="*/ 569 h 677"/>
              <a:gd name="T14" fmla="*/ 108 w 643"/>
              <a:gd name="T15" fmla="*/ 142 h 677"/>
              <a:gd name="T16" fmla="*/ 376 w 643"/>
              <a:gd name="T17" fmla="*/ 142 h 677"/>
              <a:gd name="T18" fmla="*/ 376 w 643"/>
              <a:gd name="T19" fmla="*/ 176 h 677"/>
              <a:gd name="T20" fmla="*/ 421 w 643"/>
              <a:gd name="T21" fmla="*/ 132 h 677"/>
              <a:gd name="T22" fmla="*/ 465 w 643"/>
              <a:gd name="T23" fmla="*/ 88 h 677"/>
              <a:gd name="T24" fmla="*/ 421 w 643"/>
              <a:gd name="T25" fmla="*/ 44 h 677"/>
              <a:gd name="T26" fmla="*/ 376 w 643"/>
              <a:gd name="T27" fmla="*/ 0 h 677"/>
              <a:gd name="T28" fmla="*/ 376 w 643"/>
              <a:gd name="T29" fmla="*/ 34 h 677"/>
              <a:gd name="T30" fmla="*/ 0 w 643"/>
              <a:gd name="T31" fmla="*/ 34 h 677"/>
              <a:gd name="T32" fmla="*/ 0 w 643"/>
              <a:gd name="T33" fmla="*/ 677 h 677"/>
              <a:gd name="T34" fmla="*/ 643 w 643"/>
              <a:gd name="T35" fmla="*/ 677 h 677"/>
              <a:gd name="T36" fmla="*/ 643 w 643"/>
              <a:gd name="T37" fmla="*/ 217 h 677"/>
              <a:gd name="T38" fmla="*/ 535 w 643"/>
              <a:gd name="T39" fmla="*/ 217 h 677"/>
              <a:gd name="T40" fmla="*/ 535 w 643"/>
              <a:gd name="T41" fmla="*/ 569 h 6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43" h="677">
                <a:moveTo>
                  <a:pt x="535" y="88"/>
                </a:moveTo>
                <a:cubicBezTo>
                  <a:pt x="535" y="58"/>
                  <a:pt x="559" y="34"/>
                  <a:pt x="589" y="34"/>
                </a:cubicBezTo>
                <a:cubicBezTo>
                  <a:pt x="618" y="34"/>
                  <a:pt x="643" y="58"/>
                  <a:pt x="643" y="88"/>
                </a:cubicBezTo>
                <a:cubicBezTo>
                  <a:pt x="643" y="118"/>
                  <a:pt x="618" y="142"/>
                  <a:pt x="589" y="142"/>
                </a:cubicBezTo>
                <a:cubicBezTo>
                  <a:pt x="559" y="142"/>
                  <a:pt x="535" y="118"/>
                  <a:pt x="535" y="88"/>
                </a:cubicBezTo>
                <a:close/>
                <a:moveTo>
                  <a:pt x="535" y="569"/>
                </a:moveTo>
                <a:cubicBezTo>
                  <a:pt x="108" y="569"/>
                  <a:pt x="108" y="569"/>
                  <a:pt x="108" y="569"/>
                </a:cubicBezTo>
                <a:cubicBezTo>
                  <a:pt x="108" y="142"/>
                  <a:pt x="108" y="142"/>
                  <a:pt x="108" y="142"/>
                </a:cubicBezTo>
                <a:cubicBezTo>
                  <a:pt x="376" y="142"/>
                  <a:pt x="376" y="142"/>
                  <a:pt x="376" y="142"/>
                </a:cubicBezTo>
                <a:cubicBezTo>
                  <a:pt x="376" y="176"/>
                  <a:pt x="376" y="176"/>
                  <a:pt x="376" y="176"/>
                </a:cubicBezTo>
                <a:cubicBezTo>
                  <a:pt x="421" y="132"/>
                  <a:pt x="421" y="132"/>
                  <a:pt x="421" y="132"/>
                </a:cubicBezTo>
                <a:cubicBezTo>
                  <a:pt x="465" y="88"/>
                  <a:pt x="465" y="88"/>
                  <a:pt x="465" y="88"/>
                </a:cubicBezTo>
                <a:cubicBezTo>
                  <a:pt x="421" y="44"/>
                  <a:pt x="421" y="44"/>
                  <a:pt x="421" y="44"/>
                </a:cubicBezTo>
                <a:cubicBezTo>
                  <a:pt x="376" y="0"/>
                  <a:pt x="376" y="0"/>
                  <a:pt x="376" y="0"/>
                </a:cubicBezTo>
                <a:cubicBezTo>
                  <a:pt x="376" y="34"/>
                  <a:pt x="376" y="34"/>
                  <a:pt x="376" y="34"/>
                </a:cubicBezTo>
                <a:cubicBezTo>
                  <a:pt x="0" y="34"/>
                  <a:pt x="0" y="34"/>
                  <a:pt x="0" y="34"/>
                </a:cubicBezTo>
                <a:cubicBezTo>
                  <a:pt x="0" y="677"/>
                  <a:pt x="0" y="677"/>
                  <a:pt x="0" y="677"/>
                </a:cubicBezTo>
                <a:cubicBezTo>
                  <a:pt x="643" y="677"/>
                  <a:pt x="643" y="677"/>
                  <a:pt x="643" y="677"/>
                </a:cubicBezTo>
                <a:cubicBezTo>
                  <a:pt x="643" y="217"/>
                  <a:pt x="643" y="217"/>
                  <a:pt x="643" y="217"/>
                </a:cubicBezTo>
                <a:cubicBezTo>
                  <a:pt x="535" y="217"/>
                  <a:pt x="535" y="217"/>
                  <a:pt x="535" y="217"/>
                </a:cubicBezTo>
                <a:lnTo>
                  <a:pt x="535" y="569"/>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51" name="Freeform 80">
            <a:extLst>
              <a:ext uri="{FF2B5EF4-FFF2-40B4-BE49-F238E27FC236}">
                <a16:creationId xmlns:a16="http://schemas.microsoft.com/office/drawing/2014/main" id="{509E87C1-B6B2-49C2-8405-7EF974DF4BE0}"/>
              </a:ext>
            </a:extLst>
          </p:cNvPr>
          <p:cNvSpPr>
            <a:spLocks noChangeAspect="1" noEditPoints="1"/>
          </p:cNvSpPr>
          <p:nvPr/>
        </p:nvSpPr>
        <p:spPr bwMode="auto">
          <a:xfrm>
            <a:off x="2922696" y="3480988"/>
            <a:ext cx="590400" cy="380445"/>
          </a:xfrm>
          <a:custGeom>
            <a:avLst/>
            <a:gdLst>
              <a:gd name="T0" fmla="*/ 0 w 759"/>
              <a:gd name="T1" fmla="*/ 0 h 488"/>
              <a:gd name="T2" fmla="*/ 0 w 759"/>
              <a:gd name="T3" fmla="*/ 488 h 488"/>
              <a:gd name="T4" fmla="*/ 759 w 759"/>
              <a:gd name="T5" fmla="*/ 488 h 488"/>
              <a:gd name="T6" fmla="*/ 759 w 759"/>
              <a:gd name="T7" fmla="*/ 0 h 488"/>
              <a:gd name="T8" fmla="*/ 0 w 759"/>
              <a:gd name="T9" fmla="*/ 0 h 488"/>
              <a:gd name="T10" fmla="*/ 651 w 759"/>
              <a:gd name="T11" fmla="*/ 380 h 488"/>
              <a:gd name="T12" fmla="*/ 108 w 759"/>
              <a:gd name="T13" fmla="*/ 380 h 488"/>
              <a:gd name="T14" fmla="*/ 108 w 759"/>
              <a:gd name="T15" fmla="*/ 108 h 488"/>
              <a:gd name="T16" fmla="*/ 651 w 759"/>
              <a:gd name="T17" fmla="*/ 108 h 488"/>
              <a:gd name="T18" fmla="*/ 651 w 759"/>
              <a:gd name="T19" fmla="*/ 380 h 488"/>
              <a:gd name="T20" fmla="*/ 325 w 759"/>
              <a:gd name="T21" fmla="*/ 244 h 488"/>
              <a:gd name="T22" fmla="*/ 379 w 759"/>
              <a:gd name="T23" fmla="*/ 190 h 488"/>
              <a:gd name="T24" fmla="*/ 433 w 759"/>
              <a:gd name="T25" fmla="*/ 244 h 488"/>
              <a:gd name="T26" fmla="*/ 379 w 759"/>
              <a:gd name="T27" fmla="*/ 298 h 488"/>
              <a:gd name="T28" fmla="*/ 325 w 759"/>
              <a:gd name="T29" fmla="*/ 244 h 4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59" h="488">
                <a:moveTo>
                  <a:pt x="0" y="0"/>
                </a:moveTo>
                <a:cubicBezTo>
                  <a:pt x="0" y="488"/>
                  <a:pt x="0" y="488"/>
                  <a:pt x="0" y="488"/>
                </a:cubicBezTo>
                <a:cubicBezTo>
                  <a:pt x="759" y="488"/>
                  <a:pt x="759" y="488"/>
                  <a:pt x="759" y="488"/>
                </a:cubicBezTo>
                <a:cubicBezTo>
                  <a:pt x="759" y="0"/>
                  <a:pt x="759" y="0"/>
                  <a:pt x="759" y="0"/>
                </a:cubicBezTo>
                <a:lnTo>
                  <a:pt x="0" y="0"/>
                </a:lnTo>
                <a:close/>
                <a:moveTo>
                  <a:pt x="651" y="380"/>
                </a:moveTo>
                <a:cubicBezTo>
                  <a:pt x="108" y="380"/>
                  <a:pt x="108" y="380"/>
                  <a:pt x="108" y="380"/>
                </a:cubicBezTo>
                <a:cubicBezTo>
                  <a:pt x="108" y="108"/>
                  <a:pt x="108" y="108"/>
                  <a:pt x="108" y="108"/>
                </a:cubicBezTo>
                <a:cubicBezTo>
                  <a:pt x="651" y="108"/>
                  <a:pt x="651" y="108"/>
                  <a:pt x="651" y="108"/>
                </a:cubicBezTo>
                <a:lnTo>
                  <a:pt x="651" y="380"/>
                </a:lnTo>
                <a:close/>
                <a:moveTo>
                  <a:pt x="325" y="244"/>
                </a:moveTo>
                <a:cubicBezTo>
                  <a:pt x="325" y="214"/>
                  <a:pt x="350" y="190"/>
                  <a:pt x="379" y="190"/>
                </a:cubicBezTo>
                <a:cubicBezTo>
                  <a:pt x="409" y="190"/>
                  <a:pt x="433" y="214"/>
                  <a:pt x="433" y="244"/>
                </a:cubicBezTo>
                <a:cubicBezTo>
                  <a:pt x="433" y="274"/>
                  <a:pt x="409" y="298"/>
                  <a:pt x="379" y="298"/>
                </a:cubicBezTo>
                <a:cubicBezTo>
                  <a:pt x="350" y="298"/>
                  <a:pt x="325" y="274"/>
                  <a:pt x="325" y="244"/>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53" name="Freeform 81">
            <a:extLst>
              <a:ext uri="{FF2B5EF4-FFF2-40B4-BE49-F238E27FC236}">
                <a16:creationId xmlns:a16="http://schemas.microsoft.com/office/drawing/2014/main" id="{D2A602FB-79DA-4824-8E45-08188749F115}"/>
              </a:ext>
            </a:extLst>
          </p:cNvPr>
          <p:cNvSpPr>
            <a:spLocks noChangeAspect="1" noEditPoints="1"/>
          </p:cNvSpPr>
          <p:nvPr/>
        </p:nvSpPr>
        <p:spPr bwMode="auto">
          <a:xfrm>
            <a:off x="7264900" y="3432291"/>
            <a:ext cx="477838" cy="477838"/>
          </a:xfrm>
          <a:custGeom>
            <a:avLst/>
            <a:gdLst>
              <a:gd name="T0" fmla="*/ 556 w 610"/>
              <a:gd name="T1" fmla="*/ 0 h 610"/>
              <a:gd name="T2" fmla="*/ 54 w 610"/>
              <a:gd name="T3" fmla="*/ 0 h 610"/>
              <a:gd name="T4" fmla="*/ 0 w 610"/>
              <a:gd name="T5" fmla="*/ 54 h 610"/>
              <a:gd name="T6" fmla="*/ 0 w 610"/>
              <a:gd name="T7" fmla="*/ 556 h 610"/>
              <a:gd name="T8" fmla="*/ 54 w 610"/>
              <a:gd name="T9" fmla="*/ 610 h 610"/>
              <a:gd name="T10" fmla="*/ 556 w 610"/>
              <a:gd name="T11" fmla="*/ 610 h 610"/>
              <a:gd name="T12" fmla="*/ 610 w 610"/>
              <a:gd name="T13" fmla="*/ 556 h 610"/>
              <a:gd name="T14" fmla="*/ 610 w 610"/>
              <a:gd name="T15" fmla="*/ 54 h 610"/>
              <a:gd name="T16" fmla="*/ 556 w 610"/>
              <a:gd name="T17" fmla="*/ 0 h 610"/>
              <a:gd name="T18" fmla="*/ 502 w 610"/>
              <a:gd name="T19" fmla="*/ 502 h 610"/>
              <a:gd name="T20" fmla="*/ 108 w 610"/>
              <a:gd name="T21" fmla="*/ 502 h 610"/>
              <a:gd name="T22" fmla="*/ 108 w 610"/>
              <a:gd name="T23" fmla="*/ 108 h 610"/>
              <a:gd name="T24" fmla="*/ 502 w 610"/>
              <a:gd name="T25" fmla="*/ 108 h 610"/>
              <a:gd name="T26" fmla="*/ 502 w 610"/>
              <a:gd name="T27" fmla="*/ 502 h 610"/>
              <a:gd name="T28" fmla="*/ 218 w 610"/>
              <a:gd name="T29" fmla="*/ 305 h 610"/>
              <a:gd name="T30" fmla="*/ 305 w 610"/>
              <a:gd name="T31" fmla="*/ 218 h 610"/>
              <a:gd name="T32" fmla="*/ 392 w 610"/>
              <a:gd name="T33" fmla="*/ 305 h 610"/>
              <a:gd name="T34" fmla="*/ 305 w 610"/>
              <a:gd name="T35" fmla="*/ 392 h 610"/>
              <a:gd name="T36" fmla="*/ 218 w 610"/>
              <a:gd name="T37" fmla="*/ 305 h 610"/>
              <a:gd name="T38" fmla="*/ 381 w 610"/>
              <a:gd name="T39" fmla="*/ 190 h 610"/>
              <a:gd name="T40" fmla="*/ 420 w 610"/>
              <a:gd name="T41" fmla="*/ 150 h 610"/>
              <a:gd name="T42" fmla="*/ 460 w 610"/>
              <a:gd name="T43" fmla="*/ 190 h 610"/>
              <a:gd name="T44" fmla="*/ 420 w 610"/>
              <a:gd name="T45" fmla="*/ 229 h 610"/>
              <a:gd name="T46" fmla="*/ 381 w 610"/>
              <a:gd name="T47" fmla="*/ 190 h 6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10" h="610">
                <a:moveTo>
                  <a:pt x="556" y="0"/>
                </a:moveTo>
                <a:cubicBezTo>
                  <a:pt x="54" y="0"/>
                  <a:pt x="54" y="0"/>
                  <a:pt x="54" y="0"/>
                </a:cubicBezTo>
                <a:cubicBezTo>
                  <a:pt x="24" y="0"/>
                  <a:pt x="0" y="24"/>
                  <a:pt x="0" y="54"/>
                </a:cubicBezTo>
                <a:cubicBezTo>
                  <a:pt x="0" y="556"/>
                  <a:pt x="0" y="556"/>
                  <a:pt x="0" y="556"/>
                </a:cubicBezTo>
                <a:cubicBezTo>
                  <a:pt x="0" y="586"/>
                  <a:pt x="24" y="610"/>
                  <a:pt x="54" y="610"/>
                </a:cubicBezTo>
                <a:cubicBezTo>
                  <a:pt x="556" y="610"/>
                  <a:pt x="556" y="610"/>
                  <a:pt x="556" y="610"/>
                </a:cubicBezTo>
                <a:cubicBezTo>
                  <a:pt x="586" y="610"/>
                  <a:pt x="610" y="586"/>
                  <a:pt x="610" y="556"/>
                </a:cubicBezTo>
                <a:cubicBezTo>
                  <a:pt x="610" y="54"/>
                  <a:pt x="610" y="54"/>
                  <a:pt x="610" y="54"/>
                </a:cubicBezTo>
                <a:cubicBezTo>
                  <a:pt x="610" y="24"/>
                  <a:pt x="586" y="0"/>
                  <a:pt x="556" y="0"/>
                </a:cubicBezTo>
                <a:close/>
                <a:moveTo>
                  <a:pt x="502" y="502"/>
                </a:moveTo>
                <a:cubicBezTo>
                  <a:pt x="108" y="502"/>
                  <a:pt x="108" y="502"/>
                  <a:pt x="108" y="502"/>
                </a:cubicBezTo>
                <a:cubicBezTo>
                  <a:pt x="108" y="108"/>
                  <a:pt x="108" y="108"/>
                  <a:pt x="108" y="108"/>
                </a:cubicBezTo>
                <a:cubicBezTo>
                  <a:pt x="502" y="108"/>
                  <a:pt x="502" y="108"/>
                  <a:pt x="502" y="108"/>
                </a:cubicBezTo>
                <a:lnTo>
                  <a:pt x="502" y="502"/>
                </a:lnTo>
                <a:close/>
                <a:moveTo>
                  <a:pt x="218" y="305"/>
                </a:moveTo>
                <a:cubicBezTo>
                  <a:pt x="218" y="257"/>
                  <a:pt x="257" y="218"/>
                  <a:pt x="305" y="218"/>
                </a:cubicBezTo>
                <a:cubicBezTo>
                  <a:pt x="353" y="218"/>
                  <a:pt x="392" y="257"/>
                  <a:pt x="392" y="305"/>
                </a:cubicBezTo>
                <a:cubicBezTo>
                  <a:pt x="392" y="353"/>
                  <a:pt x="353" y="392"/>
                  <a:pt x="305" y="392"/>
                </a:cubicBezTo>
                <a:cubicBezTo>
                  <a:pt x="257" y="392"/>
                  <a:pt x="218" y="353"/>
                  <a:pt x="218" y="305"/>
                </a:cubicBezTo>
                <a:close/>
                <a:moveTo>
                  <a:pt x="381" y="190"/>
                </a:moveTo>
                <a:cubicBezTo>
                  <a:pt x="381" y="168"/>
                  <a:pt x="399" y="150"/>
                  <a:pt x="420" y="150"/>
                </a:cubicBezTo>
                <a:cubicBezTo>
                  <a:pt x="442" y="150"/>
                  <a:pt x="460" y="168"/>
                  <a:pt x="460" y="190"/>
                </a:cubicBezTo>
                <a:cubicBezTo>
                  <a:pt x="460" y="211"/>
                  <a:pt x="442" y="229"/>
                  <a:pt x="420" y="229"/>
                </a:cubicBezTo>
                <a:cubicBezTo>
                  <a:pt x="399" y="229"/>
                  <a:pt x="381" y="211"/>
                  <a:pt x="381" y="19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55" name="Freeform 82">
            <a:extLst>
              <a:ext uri="{FF2B5EF4-FFF2-40B4-BE49-F238E27FC236}">
                <a16:creationId xmlns:a16="http://schemas.microsoft.com/office/drawing/2014/main" id="{4F86FCA9-1234-47AC-921B-C5F3F9168B2D}"/>
              </a:ext>
            </a:extLst>
          </p:cNvPr>
          <p:cNvSpPr>
            <a:spLocks noChangeAspect="1" noEditPoints="1"/>
          </p:cNvSpPr>
          <p:nvPr/>
        </p:nvSpPr>
        <p:spPr bwMode="auto">
          <a:xfrm>
            <a:off x="5860560" y="3376010"/>
            <a:ext cx="429237" cy="590400"/>
          </a:xfrm>
          <a:custGeom>
            <a:avLst/>
            <a:gdLst>
              <a:gd name="T0" fmla="*/ 493 w 545"/>
              <a:gd name="T1" fmla="*/ 328 h 751"/>
              <a:gd name="T2" fmla="*/ 493 w 545"/>
              <a:gd name="T3" fmla="*/ 221 h 751"/>
              <a:gd name="T4" fmla="*/ 273 w 545"/>
              <a:gd name="T5" fmla="*/ 0 h 751"/>
              <a:gd name="T6" fmla="*/ 52 w 545"/>
              <a:gd name="T7" fmla="*/ 221 h 751"/>
              <a:gd name="T8" fmla="*/ 52 w 545"/>
              <a:gd name="T9" fmla="*/ 253 h 751"/>
              <a:gd name="T10" fmla="*/ 160 w 545"/>
              <a:gd name="T11" fmla="*/ 253 h 751"/>
              <a:gd name="T12" fmla="*/ 160 w 545"/>
              <a:gd name="T13" fmla="*/ 221 h 751"/>
              <a:gd name="T14" fmla="*/ 273 w 545"/>
              <a:gd name="T15" fmla="*/ 108 h 751"/>
              <a:gd name="T16" fmla="*/ 385 w 545"/>
              <a:gd name="T17" fmla="*/ 221 h 751"/>
              <a:gd name="T18" fmla="*/ 385 w 545"/>
              <a:gd name="T19" fmla="*/ 328 h 751"/>
              <a:gd name="T20" fmla="*/ 0 w 545"/>
              <a:gd name="T21" fmla="*/ 328 h 751"/>
              <a:gd name="T22" fmla="*/ 0 w 545"/>
              <a:gd name="T23" fmla="*/ 751 h 751"/>
              <a:gd name="T24" fmla="*/ 545 w 545"/>
              <a:gd name="T25" fmla="*/ 751 h 751"/>
              <a:gd name="T26" fmla="*/ 545 w 545"/>
              <a:gd name="T27" fmla="*/ 328 h 751"/>
              <a:gd name="T28" fmla="*/ 493 w 545"/>
              <a:gd name="T29" fmla="*/ 328 h 751"/>
              <a:gd name="T30" fmla="*/ 437 w 545"/>
              <a:gd name="T31" fmla="*/ 643 h 751"/>
              <a:gd name="T32" fmla="*/ 108 w 545"/>
              <a:gd name="T33" fmla="*/ 643 h 751"/>
              <a:gd name="T34" fmla="*/ 108 w 545"/>
              <a:gd name="T35" fmla="*/ 436 h 751"/>
              <a:gd name="T36" fmla="*/ 437 w 545"/>
              <a:gd name="T37" fmla="*/ 436 h 751"/>
              <a:gd name="T38" fmla="*/ 437 w 545"/>
              <a:gd name="T39" fmla="*/ 643 h 751"/>
              <a:gd name="T40" fmla="*/ 219 w 545"/>
              <a:gd name="T41" fmla="*/ 540 h 751"/>
              <a:gd name="T42" fmla="*/ 273 w 545"/>
              <a:gd name="T43" fmla="*/ 486 h 751"/>
              <a:gd name="T44" fmla="*/ 327 w 545"/>
              <a:gd name="T45" fmla="*/ 540 h 751"/>
              <a:gd name="T46" fmla="*/ 273 w 545"/>
              <a:gd name="T47" fmla="*/ 594 h 751"/>
              <a:gd name="T48" fmla="*/ 219 w 545"/>
              <a:gd name="T49" fmla="*/ 540 h 7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45" h="751">
                <a:moveTo>
                  <a:pt x="493" y="328"/>
                </a:moveTo>
                <a:cubicBezTo>
                  <a:pt x="493" y="221"/>
                  <a:pt x="493" y="221"/>
                  <a:pt x="493" y="221"/>
                </a:cubicBezTo>
                <a:cubicBezTo>
                  <a:pt x="493" y="99"/>
                  <a:pt x="394" y="0"/>
                  <a:pt x="273" y="0"/>
                </a:cubicBezTo>
                <a:cubicBezTo>
                  <a:pt x="151" y="0"/>
                  <a:pt x="52" y="99"/>
                  <a:pt x="52" y="221"/>
                </a:cubicBezTo>
                <a:cubicBezTo>
                  <a:pt x="52" y="253"/>
                  <a:pt x="52" y="253"/>
                  <a:pt x="52" y="253"/>
                </a:cubicBezTo>
                <a:cubicBezTo>
                  <a:pt x="160" y="253"/>
                  <a:pt x="160" y="253"/>
                  <a:pt x="160" y="253"/>
                </a:cubicBezTo>
                <a:cubicBezTo>
                  <a:pt x="160" y="221"/>
                  <a:pt x="160" y="221"/>
                  <a:pt x="160" y="221"/>
                </a:cubicBezTo>
                <a:cubicBezTo>
                  <a:pt x="160" y="159"/>
                  <a:pt x="211" y="108"/>
                  <a:pt x="273" y="108"/>
                </a:cubicBezTo>
                <a:cubicBezTo>
                  <a:pt x="335" y="108"/>
                  <a:pt x="385" y="159"/>
                  <a:pt x="385" y="221"/>
                </a:cubicBezTo>
                <a:cubicBezTo>
                  <a:pt x="385" y="328"/>
                  <a:pt x="385" y="328"/>
                  <a:pt x="385" y="328"/>
                </a:cubicBezTo>
                <a:cubicBezTo>
                  <a:pt x="0" y="328"/>
                  <a:pt x="0" y="328"/>
                  <a:pt x="0" y="328"/>
                </a:cubicBezTo>
                <a:cubicBezTo>
                  <a:pt x="0" y="751"/>
                  <a:pt x="0" y="751"/>
                  <a:pt x="0" y="751"/>
                </a:cubicBezTo>
                <a:cubicBezTo>
                  <a:pt x="545" y="751"/>
                  <a:pt x="545" y="751"/>
                  <a:pt x="545" y="751"/>
                </a:cubicBezTo>
                <a:cubicBezTo>
                  <a:pt x="545" y="328"/>
                  <a:pt x="545" y="328"/>
                  <a:pt x="545" y="328"/>
                </a:cubicBezTo>
                <a:lnTo>
                  <a:pt x="493" y="328"/>
                </a:lnTo>
                <a:close/>
                <a:moveTo>
                  <a:pt x="437" y="643"/>
                </a:moveTo>
                <a:cubicBezTo>
                  <a:pt x="108" y="643"/>
                  <a:pt x="108" y="643"/>
                  <a:pt x="108" y="643"/>
                </a:cubicBezTo>
                <a:cubicBezTo>
                  <a:pt x="108" y="436"/>
                  <a:pt x="108" y="436"/>
                  <a:pt x="108" y="436"/>
                </a:cubicBezTo>
                <a:cubicBezTo>
                  <a:pt x="437" y="436"/>
                  <a:pt x="437" y="436"/>
                  <a:pt x="437" y="436"/>
                </a:cubicBezTo>
                <a:lnTo>
                  <a:pt x="437" y="643"/>
                </a:lnTo>
                <a:close/>
                <a:moveTo>
                  <a:pt x="219" y="540"/>
                </a:moveTo>
                <a:cubicBezTo>
                  <a:pt x="219" y="510"/>
                  <a:pt x="243" y="486"/>
                  <a:pt x="273" y="486"/>
                </a:cubicBezTo>
                <a:cubicBezTo>
                  <a:pt x="302" y="486"/>
                  <a:pt x="327" y="510"/>
                  <a:pt x="327" y="540"/>
                </a:cubicBezTo>
                <a:cubicBezTo>
                  <a:pt x="327" y="569"/>
                  <a:pt x="302" y="594"/>
                  <a:pt x="273" y="594"/>
                </a:cubicBezTo>
                <a:cubicBezTo>
                  <a:pt x="243" y="594"/>
                  <a:pt x="219" y="569"/>
                  <a:pt x="219" y="54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60" name="Freeform 83">
            <a:extLst>
              <a:ext uri="{FF2B5EF4-FFF2-40B4-BE49-F238E27FC236}">
                <a16:creationId xmlns:a16="http://schemas.microsoft.com/office/drawing/2014/main" id="{79F9F573-D81C-4A3B-A5AC-99B6ED8C1688}"/>
              </a:ext>
            </a:extLst>
          </p:cNvPr>
          <p:cNvSpPr>
            <a:spLocks noChangeAspect="1" noEditPoints="1"/>
          </p:cNvSpPr>
          <p:nvPr/>
        </p:nvSpPr>
        <p:spPr bwMode="auto">
          <a:xfrm>
            <a:off x="4351337" y="3480988"/>
            <a:ext cx="590400" cy="380445"/>
          </a:xfrm>
          <a:custGeom>
            <a:avLst/>
            <a:gdLst>
              <a:gd name="T0" fmla="*/ 705 w 759"/>
              <a:gd name="T1" fmla="*/ 0 h 488"/>
              <a:gd name="T2" fmla="*/ 54 w 759"/>
              <a:gd name="T3" fmla="*/ 0 h 488"/>
              <a:gd name="T4" fmla="*/ 0 w 759"/>
              <a:gd name="T5" fmla="*/ 54 h 488"/>
              <a:gd name="T6" fmla="*/ 0 w 759"/>
              <a:gd name="T7" fmla="*/ 434 h 488"/>
              <a:gd name="T8" fmla="*/ 54 w 759"/>
              <a:gd name="T9" fmla="*/ 488 h 488"/>
              <a:gd name="T10" fmla="*/ 705 w 759"/>
              <a:gd name="T11" fmla="*/ 488 h 488"/>
              <a:gd name="T12" fmla="*/ 759 w 759"/>
              <a:gd name="T13" fmla="*/ 434 h 488"/>
              <a:gd name="T14" fmla="*/ 759 w 759"/>
              <a:gd name="T15" fmla="*/ 54 h 488"/>
              <a:gd name="T16" fmla="*/ 705 w 759"/>
              <a:gd name="T17" fmla="*/ 0 h 488"/>
              <a:gd name="T18" fmla="*/ 651 w 759"/>
              <a:gd name="T19" fmla="*/ 380 h 488"/>
              <a:gd name="T20" fmla="*/ 108 w 759"/>
              <a:gd name="T21" fmla="*/ 380 h 488"/>
              <a:gd name="T22" fmla="*/ 108 w 759"/>
              <a:gd name="T23" fmla="*/ 108 h 488"/>
              <a:gd name="T24" fmla="*/ 651 w 759"/>
              <a:gd name="T25" fmla="*/ 108 h 488"/>
              <a:gd name="T26" fmla="*/ 651 w 759"/>
              <a:gd name="T27" fmla="*/ 380 h 488"/>
              <a:gd name="T28" fmla="*/ 380 w 759"/>
              <a:gd name="T29" fmla="*/ 277 h 488"/>
              <a:gd name="T30" fmla="*/ 335 w 759"/>
              <a:gd name="T31" fmla="*/ 310 h 488"/>
              <a:gd name="T32" fmla="*/ 335 w 759"/>
              <a:gd name="T33" fmla="*/ 244 h 488"/>
              <a:gd name="T34" fmla="*/ 335 w 759"/>
              <a:gd name="T35" fmla="*/ 178 h 488"/>
              <a:gd name="T36" fmla="*/ 380 w 759"/>
              <a:gd name="T37" fmla="*/ 211 h 488"/>
              <a:gd name="T38" fmla="*/ 424 w 759"/>
              <a:gd name="T39" fmla="*/ 244 h 488"/>
              <a:gd name="T40" fmla="*/ 380 w 759"/>
              <a:gd name="T41" fmla="*/ 277 h 4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59" h="488">
                <a:moveTo>
                  <a:pt x="705" y="0"/>
                </a:moveTo>
                <a:cubicBezTo>
                  <a:pt x="54" y="0"/>
                  <a:pt x="54" y="0"/>
                  <a:pt x="54" y="0"/>
                </a:cubicBezTo>
                <a:cubicBezTo>
                  <a:pt x="24" y="0"/>
                  <a:pt x="0" y="24"/>
                  <a:pt x="0" y="54"/>
                </a:cubicBezTo>
                <a:cubicBezTo>
                  <a:pt x="0" y="434"/>
                  <a:pt x="0" y="434"/>
                  <a:pt x="0" y="434"/>
                </a:cubicBezTo>
                <a:cubicBezTo>
                  <a:pt x="0" y="463"/>
                  <a:pt x="24" y="488"/>
                  <a:pt x="54" y="488"/>
                </a:cubicBezTo>
                <a:cubicBezTo>
                  <a:pt x="705" y="488"/>
                  <a:pt x="705" y="488"/>
                  <a:pt x="705" y="488"/>
                </a:cubicBezTo>
                <a:cubicBezTo>
                  <a:pt x="735" y="488"/>
                  <a:pt x="759" y="463"/>
                  <a:pt x="759" y="434"/>
                </a:cubicBezTo>
                <a:cubicBezTo>
                  <a:pt x="759" y="54"/>
                  <a:pt x="759" y="54"/>
                  <a:pt x="759" y="54"/>
                </a:cubicBezTo>
                <a:cubicBezTo>
                  <a:pt x="759" y="24"/>
                  <a:pt x="735" y="0"/>
                  <a:pt x="705" y="0"/>
                </a:cubicBezTo>
                <a:close/>
                <a:moveTo>
                  <a:pt x="651" y="380"/>
                </a:moveTo>
                <a:cubicBezTo>
                  <a:pt x="108" y="380"/>
                  <a:pt x="108" y="380"/>
                  <a:pt x="108" y="380"/>
                </a:cubicBezTo>
                <a:cubicBezTo>
                  <a:pt x="108" y="108"/>
                  <a:pt x="108" y="108"/>
                  <a:pt x="108" y="108"/>
                </a:cubicBezTo>
                <a:cubicBezTo>
                  <a:pt x="651" y="108"/>
                  <a:pt x="651" y="108"/>
                  <a:pt x="651" y="108"/>
                </a:cubicBezTo>
                <a:lnTo>
                  <a:pt x="651" y="380"/>
                </a:lnTo>
                <a:close/>
                <a:moveTo>
                  <a:pt x="380" y="277"/>
                </a:moveTo>
                <a:cubicBezTo>
                  <a:pt x="335" y="310"/>
                  <a:pt x="335" y="310"/>
                  <a:pt x="335" y="310"/>
                </a:cubicBezTo>
                <a:cubicBezTo>
                  <a:pt x="335" y="244"/>
                  <a:pt x="335" y="244"/>
                  <a:pt x="335" y="244"/>
                </a:cubicBezTo>
                <a:cubicBezTo>
                  <a:pt x="335" y="178"/>
                  <a:pt x="335" y="178"/>
                  <a:pt x="335" y="178"/>
                </a:cubicBezTo>
                <a:cubicBezTo>
                  <a:pt x="380" y="211"/>
                  <a:pt x="380" y="211"/>
                  <a:pt x="380" y="211"/>
                </a:cubicBezTo>
                <a:cubicBezTo>
                  <a:pt x="424" y="244"/>
                  <a:pt x="424" y="244"/>
                  <a:pt x="424" y="244"/>
                </a:cubicBezTo>
                <a:lnTo>
                  <a:pt x="380" y="277"/>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62" name="Freeform 84">
            <a:extLst>
              <a:ext uri="{FF2B5EF4-FFF2-40B4-BE49-F238E27FC236}">
                <a16:creationId xmlns:a16="http://schemas.microsoft.com/office/drawing/2014/main" id="{A1DF4886-FF1F-4FC2-994B-F3B59001D98C}"/>
              </a:ext>
            </a:extLst>
          </p:cNvPr>
          <p:cNvSpPr>
            <a:spLocks noChangeAspect="1" noEditPoints="1"/>
          </p:cNvSpPr>
          <p:nvPr/>
        </p:nvSpPr>
        <p:spPr bwMode="auto">
          <a:xfrm>
            <a:off x="1494055" y="3431262"/>
            <a:ext cx="590400" cy="479897"/>
          </a:xfrm>
          <a:custGeom>
            <a:avLst/>
            <a:gdLst>
              <a:gd name="T0" fmla="*/ 0 w 758"/>
              <a:gd name="T1" fmla="*/ 0 h 617"/>
              <a:gd name="T2" fmla="*/ 0 w 758"/>
              <a:gd name="T3" fmla="*/ 487 h 617"/>
              <a:gd name="T4" fmla="*/ 407 w 758"/>
              <a:gd name="T5" fmla="*/ 487 h 617"/>
              <a:gd name="T6" fmla="*/ 595 w 758"/>
              <a:gd name="T7" fmla="*/ 617 h 617"/>
              <a:gd name="T8" fmla="*/ 758 w 758"/>
              <a:gd name="T9" fmla="*/ 456 h 617"/>
              <a:gd name="T10" fmla="*/ 758 w 758"/>
              <a:gd name="T11" fmla="*/ 0 h 617"/>
              <a:gd name="T12" fmla="*/ 0 w 758"/>
              <a:gd name="T13" fmla="*/ 0 h 617"/>
              <a:gd name="T14" fmla="*/ 650 w 758"/>
              <a:gd name="T15" fmla="*/ 411 h 617"/>
              <a:gd name="T16" fmla="*/ 583 w 758"/>
              <a:gd name="T17" fmla="*/ 477 h 617"/>
              <a:gd name="T18" fmla="*/ 440 w 758"/>
              <a:gd name="T19" fmla="*/ 379 h 617"/>
              <a:gd name="T20" fmla="*/ 108 w 758"/>
              <a:gd name="T21" fmla="*/ 379 h 617"/>
              <a:gd name="T22" fmla="*/ 108 w 758"/>
              <a:gd name="T23" fmla="*/ 108 h 617"/>
              <a:gd name="T24" fmla="*/ 650 w 758"/>
              <a:gd name="T25" fmla="*/ 108 h 617"/>
              <a:gd name="T26" fmla="*/ 650 w 758"/>
              <a:gd name="T27" fmla="*/ 411 h 617"/>
              <a:gd name="T28" fmla="*/ 325 w 758"/>
              <a:gd name="T29" fmla="*/ 243 h 617"/>
              <a:gd name="T30" fmla="*/ 379 w 758"/>
              <a:gd name="T31" fmla="*/ 189 h 617"/>
              <a:gd name="T32" fmla="*/ 433 w 758"/>
              <a:gd name="T33" fmla="*/ 243 h 617"/>
              <a:gd name="T34" fmla="*/ 379 w 758"/>
              <a:gd name="T35" fmla="*/ 297 h 617"/>
              <a:gd name="T36" fmla="*/ 325 w 758"/>
              <a:gd name="T37" fmla="*/ 243 h 617"/>
              <a:gd name="T38" fmla="*/ 142 w 758"/>
              <a:gd name="T39" fmla="*/ 243 h 617"/>
              <a:gd name="T40" fmla="*/ 196 w 758"/>
              <a:gd name="T41" fmla="*/ 189 h 617"/>
              <a:gd name="T42" fmla="*/ 250 w 758"/>
              <a:gd name="T43" fmla="*/ 243 h 617"/>
              <a:gd name="T44" fmla="*/ 196 w 758"/>
              <a:gd name="T45" fmla="*/ 297 h 617"/>
              <a:gd name="T46" fmla="*/ 142 w 758"/>
              <a:gd name="T47" fmla="*/ 243 h 617"/>
              <a:gd name="T48" fmla="*/ 508 w 758"/>
              <a:gd name="T49" fmla="*/ 243 h 617"/>
              <a:gd name="T50" fmla="*/ 562 w 758"/>
              <a:gd name="T51" fmla="*/ 189 h 617"/>
              <a:gd name="T52" fmla="*/ 616 w 758"/>
              <a:gd name="T53" fmla="*/ 243 h 617"/>
              <a:gd name="T54" fmla="*/ 562 w 758"/>
              <a:gd name="T55" fmla="*/ 297 h 617"/>
              <a:gd name="T56" fmla="*/ 508 w 758"/>
              <a:gd name="T57" fmla="*/ 243 h 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58" h="617">
                <a:moveTo>
                  <a:pt x="0" y="0"/>
                </a:moveTo>
                <a:cubicBezTo>
                  <a:pt x="0" y="487"/>
                  <a:pt x="0" y="487"/>
                  <a:pt x="0" y="487"/>
                </a:cubicBezTo>
                <a:cubicBezTo>
                  <a:pt x="407" y="487"/>
                  <a:pt x="407" y="487"/>
                  <a:pt x="407" y="487"/>
                </a:cubicBezTo>
                <a:cubicBezTo>
                  <a:pt x="595" y="617"/>
                  <a:pt x="595" y="617"/>
                  <a:pt x="595" y="617"/>
                </a:cubicBezTo>
                <a:cubicBezTo>
                  <a:pt x="758" y="456"/>
                  <a:pt x="758" y="456"/>
                  <a:pt x="758" y="456"/>
                </a:cubicBezTo>
                <a:cubicBezTo>
                  <a:pt x="758" y="0"/>
                  <a:pt x="758" y="0"/>
                  <a:pt x="758" y="0"/>
                </a:cubicBezTo>
                <a:lnTo>
                  <a:pt x="0" y="0"/>
                </a:lnTo>
                <a:close/>
                <a:moveTo>
                  <a:pt x="650" y="411"/>
                </a:moveTo>
                <a:cubicBezTo>
                  <a:pt x="583" y="477"/>
                  <a:pt x="583" y="477"/>
                  <a:pt x="583" y="477"/>
                </a:cubicBezTo>
                <a:cubicBezTo>
                  <a:pt x="440" y="379"/>
                  <a:pt x="440" y="379"/>
                  <a:pt x="440" y="379"/>
                </a:cubicBezTo>
                <a:cubicBezTo>
                  <a:pt x="108" y="379"/>
                  <a:pt x="108" y="379"/>
                  <a:pt x="108" y="379"/>
                </a:cubicBezTo>
                <a:cubicBezTo>
                  <a:pt x="108" y="108"/>
                  <a:pt x="108" y="108"/>
                  <a:pt x="108" y="108"/>
                </a:cubicBezTo>
                <a:cubicBezTo>
                  <a:pt x="650" y="108"/>
                  <a:pt x="650" y="108"/>
                  <a:pt x="650" y="108"/>
                </a:cubicBezTo>
                <a:lnTo>
                  <a:pt x="650" y="411"/>
                </a:lnTo>
                <a:close/>
                <a:moveTo>
                  <a:pt x="325" y="243"/>
                </a:moveTo>
                <a:cubicBezTo>
                  <a:pt x="325" y="214"/>
                  <a:pt x="349" y="189"/>
                  <a:pt x="379" y="189"/>
                </a:cubicBezTo>
                <a:cubicBezTo>
                  <a:pt x="409" y="189"/>
                  <a:pt x="433" y="214"/>
                  <a:pt x="433" y="243"/>
                </a:cubicBezTo>
                <a:cubicBezTo>
                  <a:pt x="433" y="273"/>
                  <a:pt x="409" y="297"/>
                  <a:pt x="379" y="297"/>
                </a:cubicBezTo>
                <a:cubicBezTo>
                  <a:pt x="349" y="297"/>
                  <a:pt x="325" y="273"/>
                  <a:pt x="325" y="243"/>
                </a:cubicBezTo>
                <a:close/>
                <a:moveTo>
                  <a:pt x="142" y="243"/>
                </a:moveTo>
                <a:cubicBezTo>
                  <a:pt x="142" y="214"/>
                  <a:pt x="166" y="189"/>
                  <a:pt x="196" y="189"/>
                </a:cubicBezTo>
                <a:cubicBezTo>
                  <a:pt x="225" y="189"/>
                  <a:pt x="250" y="214"/>
                  <a:pt x="250" y="243"/>
                </a:cubicBezTo>
                <a:cubicBezTo>
                  <a:pt x="250" y="273"/>
                  <a:pt x="225" y="297"/>
                  <a:pt x="196" y="297"/>
                </a:cubicBezTo>
                <a:cubicBezTo>
                  <a:pt x="166" y="297"/>
                  <a:pt x="142" y="273"/>
                  <a:pt x="142" y="243"/>
                </a:cubicBezTo>
                <a:close/>
                <a:moveTo>
                  <a:pt x="508" y="243"/>
                </a:moveTo>
                <a:cubicBezTo>
                  <a:pt x="508" y="214"/>
                  <a:pt x="533" y="189"/>
                  <a:pt x="562" y="189"/>
                </a:cubicBezTo>
                <a:cubicBezTo>
                  <a:pt x="592" y="189"/>
                  <a:pt x="616" y="214"/>
                  <a:pt x="616" y="243"/>
                </a:cubicBezTo>
                <a:cubicBezTo>
                  <a:pt x="616" y="273"/>
                  <a:pt x="592" y="297"/>
                  <a:pt x="562" y="297"/>
                </a:cubicBezTo>
                <a:cubicBezTo>
                  <a:pt x="533" y="297"/>
                  <a:pt x="508" y="273"/>
                  <a:pt x="508" y="243"/>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65" name="Freeform 85">
            <a:extLst>
              <a:ext uri="{FF2B5EF4-FFF2-40B4-BE49-F238E27FC236}">
                <a16:creationId xmlns:a16="http://schemas.microsoft.com/office/drawing/2014/main" id="{98C3C0A3-5F78-4BCE-BCD5-6AA012DA6F53}"/>
              </a:ext>
            </a:extLst>
          </p:cNvPr>
          <p:cNvSpPr>
            <a:spLocks noChangeAspect="1" noEditPoints="1"/>
          </p:cNvSpPr>
          <p:nvPr/>
        </p:nvSpPr>
        <p:spPr bwMode="auto">
          <a:xfrm>
            <a:off x="10066620" y="1835188"/>
            <a:ext cx="588963" cy="588963"/>
          </a:xfrm>
          <a:custGeom>
            <a:avLst/>
            <a:gdLst>
              <a:gd name="T0" fmla="*/ 644 w 752"/>
              <a:gd name="T1" fmla="*/ 566 h 752"/>
              <a:gd name="T2" fmla="*/ 644 w 752"/>
              <a:gd name="T3" fmla="*/ 108 h 752"/>
              <a:gd name="T4" fmla="*/ 108 w 752"/>
              <a:gd name="T5" fmla="*/ 108 h 752"/>
              <a:gd name="T6" fmla="*/ 108 w 752"/>
              <a:gd name="T7" fmla="*/ 644 h 752"/>
              <a:gd name="T8" fmla="*/ 566 w 752"/>
              <a:gd name="T9" fmla="*/ 644 h 752"/>
              <a:gd name="T10" fmla="*/ 566 w 752"/>
              <a:gd name="T11" fmla="*/ 752 h 752"/>
              <a:gd name="T12" fmla="*/ 0 w 752"/>
              <a:gd name="T13" fmla="*/ 752 h 752"/>
              <a:gd name="T14" fmla="*/ 0 w 752"/>
              <a:gd name="T15" fmla="*/ 0 h 752"/>
              <a:gd name="T16" fmla="*/ 752 w 752"/>
              <a:gd name="T17" fmla="*/ 0 h 752"/>
              <a:gd name="T18" fmla="*/ 752 w 752"/>
              <a:gd name="T19" fmla="*/ 566 h 752"/>
              <a:gd name="T20" fmla="*/ 644 w 752"/>
              <a:gd name="T21" fmla="*/ 566 h 752"/>
              <a:gd name="T22" fmla="*/ 698 w 752"/>
              <a:gd name="T23" fmla="*/ 644 h 752"/>
              <a:gd name="T24" fmla="*/ 644 w 752"/>
              <a:gd name="T25" fmla="*/ 698 h 752"/>
              <a:gd name="T26" fmla="*/ 698 w 752"/>
              <a:gd name="T27" fmla="*/ 752 h 752"/>
              <a:gd name="T28" fmla="*/ 752 w 752"/>
              <a:gd name="T29" fmla="*/ 698 h 752"/>
              <a:gd name="T30" fmla="*/ 698 w 752"/>
              <a:gd name="T31" fmla="*/ 644 h 752"/>
              <a:gd name="T32" fmla="*/ 473 w 752"/>
              <a:gd name="T33" fmla="*/ 202 h 752"/>
              <a:gd name="T34" fmla="*/ 376 w 752"/>
              <a:gd name="T35" fmla="*/ 300 h 752"/>
              <a:gd name="T36" fmla="*/ 279 w 752"/>
              <a:gd name="T37" fmla="*/ 202 h 752"/>
              <a:gd name="T38" fmla="*/ 203 w 752"/>
              <a:gd name="T39" fmla="*/ 279 h 752"/>
              <a:gd name="T40" fmla="*/ 300 w 752"/>
              <a:gd name="T41" fmla="*/ 376 h 752"/>
              <a:gd name="T42" fmla="*/ 203 w 752"/>
              <a:gd name="T43" fmla="*/ 473 h 752"/>
              <a:gd name="T44" fmla="*/ 279 w 752"/>
              <a:gd name="T45" fmla="*/ 549 h 752"/>
              <a:gd name="T46" fmla="*/ 376 w 752"/>
              <a:gd name="T47" fmla="*/ 452 h 752"/>
              <a:gd name="T48" fmla="*/ 473 w 752"/>
              <a:gd name="T49" fmla="*/ 549 h 752"/>
              <a:gd name="T50" fmla="*/ 549 w 752"/>
              <a:gd name="T51" fmla="*/ 473 h 752"/>
              <a:gd name="T52" fmla="*/ 452 w 752"/>
              <a:gd name="T53" fmla="*/ 376 h 752"/>
              <a:gd name="T54" fmla="*/ 549 w 752"/>
              <a:gd name="T55" fmla="*/ 279 h 752"/>
              <a:gd name="T56" fmla="*/ 473 w 752"/>
              <a:gd name="T57" fmla="*/ 202 h 7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52" h="752">
                <a:moveTo>
                  <a:pt x="644" y="566"/>
                </a:moveTo>
                <a:cubicBezTo>
                  <a:pt x="644" y="108"/>
                  <a:pt x="644" y="108"/>
                  <a:pt x="644" y="108"/>
                </a:cubicBezTo>
                <a:cubicBezTo>
                  <a:pt x="108" y="108"/>
                  <a:pt x="108" y="108"/>
                  <a:pt x="108" y="108"/>
                </a:cubicBezTo>
                <a:cubicBezTo>
                  <a:pt x="108" y="644"/>
                  <a:pt x="108" y="644"/>
                  <a:pt x="108" y="644"/>
                </a:cubicBezTo>
                <a:cubicBezTo>
                  <a:pt x="566" y="644"/>
                  <a:pt x="566" y="644"/>
                  <a:pt x="566" y="644"/>
                </a:cubicBezTo>
                <a:cubicBezTo>
                  <a:pt x="566" y="752"/>
                  <a:pt x="566" y="752"/>
                  <a:pt x="566" y="752"/>
                </a:cubicBezTo>
                <a:cubicBezTo>
                  <a:pt x="0" y="752"/>
                  <a:pt x="0" y="752"/>
                  <a:pt x="0" y="752"/>
                </a:cubicBezTo>
                <a:cubicBezTo>
                  <a:pt x="0" y="0"/>
                  <a:pt x="0" y="0"/>
                  <a:pt x="0" y="0"/>
                </a:cubicBezTo>
                <a:cubicBezTo>
                  <a:pt x="752" y="0"/>
                  <a:pt x="752" y="0"/>
                  <a:pt x="752" y="0"/>
                </a:cubicBezTo>
                <a:cubicBezTo>
                  <a:pt x="752" y="566"/>
                  <a:pt x="752" y="566"/>
                  <a:pt x="752" y="566"/>
                </a:cubicBezTo>
                <a:lnTo>
                  <a:pt x="644" y="566"/>
                </a:lnTo>
                <a:close/>
                <a:moveTo>
                  <a:pt x="698" y="644"/>
                </a:moveTo>
                <a:cubicBezTo>
                  <a:pt x="668" y="644"/>
                  <a:pt x="644" y="669"/>
                  <a:pt x="644" y="698"/>
                </a:cubicBezTo>
                <a:cubicBezTo>
                  <a:pt x="644" y="728"/>
                  <a:pt x="668" y="752"/>
                  <a:pt x="698" y="752"/>
                </a:cubicBezTo>
                <a:cubicBezTo>
                  <a:pt x="728" y="752"/>
                  <a:pt x="752" y="728"/>
                  <a:pt x="752" y="698"/>
                </a:cubicBezTo>
                <a:cubicBezTo>
                  <a:pt x="752" y="669"/>
                  <a:pt x="728" y="644"/>
                  <a:pt x="698" y="644"/>
                </a:cubicBezTo>
                <a:close/>
                <a:moveTo>
                  <a:pt x="473" y="202"/>
                </a:moveTo>
                <a:cubicBezTo>
                  <a:pt x="376" y="300"/>
                  <a:pt x="376" y="300"/>
                  <a:pt x="376" y="300"/>
                </a:cubicBezTo>
                <a:cubicBezTo>
                  <a:pt x="279" y="202"/>
                  <a:pt x="279" y="202"/>
                  <a:pt x="279" y="202"/>
                </a:cubicBezTo>
                <a:cubicBezTo>
                  <a:pt x="203" y="279"/>
                  <a:pt x="203" y="279"/>
                  <a:pt x="203" y="279"/>
                </a:cubicBezTo>
                <a:cubicBezTo>
                  <a:pt x="300" y="376"/>
                  <a:pt x="300" y="376"/>
                  <a:pt x="300" y="376"/>
                </a:cubicBezTo>
                <a:cubicBezTo>
                  <a:pt x="203" y="473"/>
                  <a:pt x="203" y="473"/>
                  <a:pt x="203" y="473"/>
                </a:cubicBezTo>
                <a:cubicBezTo>
                  <a:pt x="279" y="549"/>
                  <a:pt x="279" y="549"/>
                  <a:pt x="279" y="549"/>
                </a:cubicBezTo>
                <a:cubicBezTo>
                  <a:pt x="376" y="452"/>
                  <a:pt x="376" y="452"/>
                  <a:pt x="376" y="452"/>
                </a:cubicBezTo>
                <a:cubicBezTo>
                  <a:pt x="473" y="549"/>
                  <a:pt x="473" y="549"/>
                  <a:pt x="473" y="549"/>
                </a:cubicBezTo>
                <a:cubicBezTo>
                  <a:pt x="549" y="473"/>
                  <a:pt x="549" y="473"/>
                  <a:pt x="549" y="473"/>
                </a:cubicBezTo>
                <a:cubicBezTo>
                  <a:pt x="452" y="376"/>
                  <a:pt x="452" y="376"/>
                  <a:pt x="452" y="376"/>
                </a:cubicBezTo>
                <a:cubicBezTo>
                  <a:pt x="549" y="279"/>
                  <a:pt x="549" y="279"/>
                  <a:pt x="549" y="279"/>
                </a:cubicBezTo>
                <a:lnTo>
                  <a:pt x="473" y="202"/>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67" name="Freeform 86">
            <a:extLst>
              <a:ext uri="{FF2B5EF4-FFF2-40B4-BE49-F238E27FC236}">
                <a16:creationId xmlns:a16="http://schemas.microsoft.com/office/drawing/2014/main" id="{F09911C5-3C9B-4816-92E8-130F74ACE30A}"/>
              </a:ext>
            </a:extLst>
          </p:cNvPr>
          <p:cNvSpPr>
            <a:spLocks noChangeAspect="1" noEditPoints="1"/>
          </p:cNvSpPr>
          <p:nvPr/>
        </p:nvSpPr>
        <p:spPr bwMode="auto">
          <a:xfrm>
            <a:off x="8711798" y="3375935"/>
            <a:ext cx="441325" cy="590550"/>
          </a:xfrm>
          <a:custGeom>
            <a:avLst/>
            <a:gdLst>
              <a:gd name="T0" fmla="*/ 532 w 563"/>
              <a:gd name="T1" fmla="*/ 233 h 755"/>
              <a:gd name="T2" fmla="*/ 563 w 563"/>
              <a:gd name="T3" fmla="*/ 54 h 755"/>
              <a:gd name="T4" fmla="*/ 563 w 563"/>
              <a:gd name="T5" fmla="*/ 0 h 755"/>
              <a:gd name="T6" fmla="*/ 0 w 563"/>
              <a:gd name="T7" fmla="*/ 0 h 755"/>
              <a:gd name="T8" fmla="*/ 0 w 563"/>
              <a:gd name="T9" fmla="*/ 54 h 755"/>
              <a:gd name="T10" fmla="*/ 32 w 563"/>
              <a:gd name="T11" fmla="*/ 233 h 755"/>
              <a:gd name="T12" fmla="*/ 126 w 563"/>
              <a:gd name="T13" fmla="*/ 377 h 755"/>
              <a:gd name="T14" fmla="*/ 32 w 563"/>
              <a:gd name="T15" fmla="*/ 521 h 755"/>
              <a:gd name="T16" fmla="*/ 0 w 563"/>
              <a:gd name="T17" fmla="*/ 701 h 755"/>
              <a:gd name="T18" fmla="*/ 0 w 563"/>
              <a:gd name="T19" fmla="*/ 755 h 755"/>
              <a:gd name="T20" fmla="*/ 563 w 563"/>
              <a:gd name="T21" fmla="*/ 755 h 755"/>
              <a:gd name="T22" fmla="*/ 563 w 563"/>
              <a:gd name="T23" fmla="*/ 701 h 755"/>
              <a:gd name="T24" fmla="*/ 532 w 563"/>
              <a:gd name="T25" fmla="*/ 521 h 755"/>
              <a:gd name="T26" fmla="*/ 437 w 563"/>
              <a:gd name="T27" fmla="*/ 377 h 755"/>
              <a:gd name="T28" fmla="*/ 532 w 563"/>
              <a:gd name="T29" fmla="*/ 233 h 755"/>
              <a:gd name="T30" fmla="*/ 113 w 563"/>
              <a:gd name="T31" fmla="*/ 647 h 755"/>
              <a:gd name="T32" fmla="*/ 134 w 563"/>
              <a:gd name="T33" fmla="*/ 555 h 755"/>
              <a:gd name="T34" fmla="*/ 282 w 563"/>
              <a:gd name="T35" fmla="*/ 431 h 755"/>
              <a:gd name="T36" fmla="*/ 429 w 563"/>
              <a:gd name="T37" fmla="*/ 555 h 755"/>
              <a:gd name="T38" fmla="*/ 451 w 563"/>
              <a:gd name="T39" fmla="*/ 647 h 755"/>
              <a:gd name="T40" fmla="*/ 113 w 563"/>
              <a:gd name="T41" fmla="*/ 647 h 755"/>
              <a:gd name="T42" fmla="*/ 282 w 563"/>
              <a:gd name="T43" fmla="*/ 323 h 755"/>
              <a:gd name="T44" fmla="*/ 134 w 563"/>
              <a:gd name="T45" fmla="*/ 200 h 755"/>
              <a:gd name="T46" fmla="*/ 113 w 563"/>
              <a:gd name="T47" fmla="*/ 108 h 755"/>
              <a:gd name="T48" fmla="*/ 451 w 563"/>
              <a:gd name="T49" fmla="*/ 108 h 755"/>
              <a:gd name="T50" fmla="*/ 282 w 563"/>
              <a:gd name="T51" fmla="*/ 323 h 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63" h="755">
                <a:moveTo>
                  <a:pt x="532" y="233"/>
                </a:moveTo>
                <a:cubicBezTo>
                  <a:pt x="563" y="145"/>
                  <a:pt x="563" y="57"/>
                  <a:pt x="563" y="54"/>
                </a:cubicBezTo>
                <a:cubicBezTo>
                  <a:pt x="563" y="0"/>
                  <a:pt x="563" y="0"/>
                  <a:pt x="563" y="0"/>
                </a:cubicBezTo>
                <a:cubicBezTo>
                  <a:pt x="0" y="0"/>
                  <a:pt x="0" y="0"/>
                  <a:pt x="0" y="0"/>
                </a:cubicBezTo>
                <a:cubicBezTo>
                  <a:pt x="0" y="54"/>
                  <a:pt x="0" y="54"/>
                  <a:pt x="0" y="54"/>
                </a:cubicBezTo>
                <a:cubicBezTo>
                  <a:pt x="0" y="57"/>
                  <a:pt x="0" y="145"/>
                  <a:pt x="32" y="233"/>
                </a:cubicBezTo>
                <a:cubicBezTo>
                  <a:pt x="53" y="295"/>
                  <a:pt x="86" y="344"/>
                  <a:pt x="126" y="377"/>
                </a:cubicBezTo>
                <a:cubicBezTo>
                  <a:pt x="86" y="411"/>
                  <a:pt x="53" y="459"/>
                  <a:pt x="32" y="521"/>
                </a:cubicBezTo>
                <a:cubicBezTo>
                  <a:pt x="0" y="610"/>
                  <a:pt x="0" y="697"/>
                  <a:pt x="0" y="701"/>
                </a:cubicBezTo>
                <a:cubicBezTo>
                  <a:pt x="0" y="755"/>
                  <a:pt x="0" y="755"/>
                  <a:pt x="0" y="755"/>
                </a:cubicBezTo>
                <a:cubicBezTo>
                  <a:pt x="563" y="755"/>
                  <a:pt x="563" y="755"/>
                  <a:pt x="563" y="755"/>
                </a:cubicBezTo>
                <a:cubicBezTo>
                  <a:pt x="563" y="701"/>
                  <a:pt x="563" y="701"/>
                  <a:pt x="563" y="701"/>
                </a:cubicBezTo>
                <a:cubicBezTo>
                  <a:pt x="563" y="697"/>
                  <a:pt x="563" y="610"/>
                  <a:pt x="532" y="521"/>
                </a:cubicBezTo>
                <a:cubicBezTo>
                  <a:pt x="510" y="459"/>
                  <a:pt x="478" y="411"/>
                  <a:pt x="437" y="377"/>
                </a:cubicBezTo>
                <a:cubicBezTo>
                  <a:pt x="478" y="344"/>
                  <a:pt x="510" y="295"/>
                  <a:pt x="532" y="233"/>
                </a:cubicBezTo>
                <a:close/>
                <a:moveTo>
                  <a:pt x="113" y="647"/>
                </a:moveTo>
                <a:cubicBezTo>
                  <a:pt x="116" y="620"/>
                  <a:pt x="123" y="587"/>
                  <a:pt x="134" y="555"/>
                </a:cubicBezTo>
                <a:cubicBezTo>
                  <a:pt x="179" y="431"/>
                  <a:pt x="256" y="431"/>
                  <a:pt x="282" y="431"/>
                </a:cubicBezTo>
                <a:cubicBezTo>
                  <a:pt x="307" y="431"/>
                  <a:pt x="385" y="431"/>
                  <a:pt x="429" y="555"/>
                </a:cubicBezTo>
                <a:cubicBezTo>
                  <a:pt x="441" y="587"/>
                  <a:pt x="447" y="620"/>
                  <a:pt x="451" y="647"/>
                </a:cubicBezTo>
                <a:lnTo>
                  <a:pt x="113" y="647"/>
                </a:lnTo>
                <a:close/>
                <a:moveTo>
                  <a:pt x="282" y="323"/>
                </a:moveTo>
                <a:cubicBezTo>
                  <a:pt x="256" y="323"/>
                  <a:pt x="179" y="323"/>
                  <a:pt x="134" y="200"/>
                </a:cubicBezTo>
                <a:cubicBezTo>
                  <a:pt x="123" y="167"/>
                  <a:pt x="116" y="134"/>
                  <a:pt x="113" y="108"/>
                </a:cubicBezTo>
                <a:cubicBezTo>
                  <a:pt x="451" y="108"/>
                  <a:pt x="451" y="108"/>
                  <a:pt x="451" y="108"/>
                </a:cubicBezTo>
                <a:cubicBezTo>
                  <a:pt x="441" y="186"/>
                  <a:pt x="405" y="323"/>
                  <a:pt x="282" y="323"/>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69" name="Freeform 87">
            <a:extLst>
              <a:ext uri="{FF2B5EF4-FFF2-40B4-BE49-F238E27FC236}">
                <a16:creationId xmlns:a16="http://schemas.microsoft.com/office/drawing/2014/main" id="{1CDDAC01-F182-4431-BC85-5792003761B2}"/>
              </a:ext>
            </a:extLst>
          </p:cNvPr>
          <p:cNvSpPr>
            <a:spLocks noChangeAspect="1" noEditPoints="1"/>
          </p:cNvSpPr>
          <p:nvPr/>
        </p:nvSpPr>
        <p:spPr bwMode="auto">
          <a:xfrm>
            <a:off x="1533419" y="4953989"/>
            <a:ext cx="506413" cy="517525"/>
          </a:xfrm>
          <a:custGeom>
            <a:avLst/>
            <a:gdLst>
              <a:gd name="T0" fmla="*/ 248 w 648"/>
              <a:gd name="T1" fmla="*/ 199 h 661"/>
              <a:gd name="T2" fmla="*/ 385 w 648"/>
              <a:gd name="T3" fmla="*/ 62 h 661"/>
              <a:gd name="T4" fmla="*/ 490 w 648"/>
              <a:gd name="T5" fmla="*/ 19 h 661"/>
              <a:gd name="T6" fmla="*/ 595 w 648"/>
              <a:gd name="T7" fmla="*/ 62 h 661"/>
              <a:gd name="T8" fmla="*/ 639 w 648"/>
              <a:gd name="T9" fmla="*/ 167 h 661"/>
              <a:gd name="T10" fmla="*/ 595 w 648"/>
              <a:gd name="T11" fmla="*/ 273 h 661"/>
              <a:gd name="T12" fmla="*/ 459 w 648"/>
              <a:gd name="T13" fmla="*/ 409 h 661"/>
              <a:gd name="T14" fmla="*/ 382 w 648"/>
              <a:gd name="T15" fmla="*/ 333 h 661"/>
              <a:gd name="T16" fmla="*/ 519 w 648"/>
              <a:gd name="T17" fmla="*/ 196 h 661"/>
              <a:gd name="T18" fmla="*/ 531 w 648"/>
              <a:gd name="T19" fmla="*/ 167 h 661"/>
              <a:gd name="T20" fmla="*/ 519 w 648"/>
              <a:gd name="T21" fmla="*/ 139 h 661"/>
              <a:gd name="T22" fmla="*/ 490 w 648"/>
              <a:gd name="T23" fmla="*/ 127 h 661"/>
              <a:gd name="T24" fmla="*/ 461 w 648"/>
              <a:gd name="T25" fmla="*/ 139 h 661"/>
              <a:gd name="T26" fmla="*/ 325 w 648"/>
              <a:gd name="T27" fmla="*/ 275 h 661"/>
              <a:gd name="T28" fmla="*/ 248 w 648"/>
              <a:gd name="T29" fmla="*/ 199 h 661"/>
              <a:gd name="T30" fmla="*/ 329 w 648"/>
              <a:gd name="T31" fmla="*/ 387 h 661"/>
              <a:gd name="T32" fmla="*/ 192 w 648"/>
              <a:gd name="T33" fmla="*/ 523 h 661"/>
              <a:gd name="T34" fmla="*/ 135 w 648"/>
              <a:gd name="T35" fmla="*/ 523 h 661"/>
              <a:gd name="T36" fmla="*/ 135 w 648"/>
              <a:gd name="T37" fmla="*/ 465 h 661"/>
              <a:gd name="T38" fmla="*/ 271 w 648"/>
              <a:gd name="T39" fmla="*/ 329 h 661"/>
              <a:gd name="T40" fmla="*/ 194 w 648"/>
              <a:gd name="T41" fmla="*/ 252 h 661"/>
              <a:gd name="T42" fmla="*/ 58 w 648"/>
              <a:gd name="T43" fmla="*/ 389 h 661"/>
              <a:gd name="T44" fmla="*/ 58 w 648"/>
              <a:gd name="T45" fmla="*/ 599 h 661"/>
              <a:gd name="T46" fmla="*/ 163 w 648"/>
              <a:gd name="T47" fmla="*/ 643 h 661"/>
              <a:gd name="T48" fmla="*/ 269 w 648"/>
              <a:gd name="T49" fmla="*/ 599 h 661"/>
              <a:gd name="T50" fmla="*/ 405 w 648"/>
              <a:gd name="T51" fmla="*/ 463 h 661"/>
              <a:gd name="T52" fmla="*/ 329 w 648"/>
              <a:gd name="T53" fmla="*/ 387 h 661"/>
              <a:gd name="T54" fmla="*/ 394 w 648"/>
              <a:gd name="T55" fmla="*/ 557 h 661"/>
              <a:gd name="T56" fmla="*/ 441 w 648"/>
              <a:gd name="T57" fmla="*/ 661 h 661"/>
              <a:gd name="T58" fmla="*/ 539 w 648"/>
              <a:gd name="T59" fmla="*/ 616 h 661"/>
              <a:gd name="T60" fmla="*/ 493 w 648"/>
              <a:gd name="T61" fmla="*/ 513 h 661"/>
              <a:gd name="T62" fmla="*/ 394 w 648"/>
              <a:gd name="T63" fmla="*/ 557 h 661"/>
              <a:gd name="T64" fmla="*/ 542 w 648"/>
              <a:gd name="T65" fmla="*/ 400 h 661"/>
              <a:gd name="T66" fmla="*/ 504 w 648"/>
              <a:gd name="T67" fmla="*/ 501 h 661"/>
              <a:gd name="T68" fmla="*/ 610 w 648"/>
              <a:gd name="T69" fmla="*/ 541 h 661"/>
              <a:gd name="T70" fmla="*/ 648 w 648"/>
              <a:gd name="T71" fmla="*/ 440 h 661"/>
              <a:gd name="T72" fmla="*/ 542 w 648"/>
              <a:gd name="T73" fmla="*/ 400 h 661"/>
              <a:gd name="T74" fmla="*/ 257 w 648"/>
              <a:gd name="T75" fmla="*/ 104 h 661"/>
              <a:gd name="T76" fmla="*/ 210 w 648"/>
              <a:gd name="T77" fmla="*/ 0 h 661"/>
              <a:gd name="T78" fmla="*/ 112 w 648"/>
              <a:gd name="T79" fmla="*/ 45 h 661"/>
              <a:gd name="T80" fmla="*/ 159 w 648"/>
              <a:gd name="T81" fmla="*/ 148 h 661"/>
              <a:gd name="T82" fmla="*/ 257 w 648"/>
              <a:gd name="T83" fmla="*/ 104 h 661"/>
              <a:gd name="T84" fmla="*/ 147 w 648"/>
              <a:gd name="T85" fmla="*/ 160 h 661"/>
              <a:gd name="T86" fmla="*/ 41 w 648"/>
              <a:gd name="T87" fmla="*/ 120 h 661"/>
              <a:gd name="T88" fmla="*/ 3 w 648"/>
              <a:gd name="T89" fmla="*/ 221 h 661"/>
              <a:gd name="T90" fmla="*/ 109 w 648"/>
              <a:gd name="T91" fmla="*/ 261 h 661"/>
              <a:gd name="T92" fmla="*/ 147 w 648"/>
              <a:gd name="T93" fmla="*/ 160 h 6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48" h="661">
                <a:moveTo>
                  <a:pt x="248" y="199"/>
                </a:moveTo>
                <a:cubicBezTo>
                  <a:pt x="385" y="62"/>
                  <a:pt x="385" y="62"/>
                  <a:pt x="385" y="62"/>
                </a:cubicBezTo>
                <a:cubicBezTo>
                  <a:pt x="413" y="34"/>
                  <a:pt x="450" y="19"/>
                  <a:pt x="490" y="19"/>
                </a:cubicBezTo>
                <a:cubicBezTo>
                  <a:pt x="530" y="19"/>
                  <a:pt x="567" y="34"/>
                  <a:pt x="595" y="62"/>
                </a:cubicBezTo>
                <a:cubicBezTo>
                  <a:pt x="623" y="90"/>
                  <a:pt x="639" y="128"/>
                  <a:pt x="639" y="167"/>
                </a:cubicBezTo>
                <a:cubicBezTo>
                  <a:pt x="639" y="207"/>
                  <a:pt x="623" y="245"/>
                  <a:pt x="595" y="273"/>
                </a:cubicBezTo>
                <a:cubicBezTo>
                  <a:pt x="459" y="409"/>
                  <a:pt x="459" y="409"/>
                  <a:pt x="459" y="409"/>
                </a:cubicBezTo>
                <a:cubicBezTo>
                  <a:pt x="382" y="333"/>
                  <a:pt x="382" y="333"/>
                  <a:pt x="382" y="333"/>
                </a:cubicBezTo>
                <a:cubicBezTo>
                  <a:pt x="519" y="196"/>
                  <a:pt x="519" y="196"/>
                  <a:pt x="519" y="196"/>
                </a:cubicBezTo>
                <a:cubicBezTo>
                  <a:pt x="527" y="189"/>
                  <a:pt x="531" y="178"/>
                  <a:pt x="531" y="167"/>
                </a:cubicBezTo>
                <a:cubicBezTo>
                  <a:pt x="531" y="157"/>
                  <a:pt x="527" y="146"/>
                  <a:pt x="519" y="139"/>
                </a:cubicBezTo>
                <a:cubicBezTo>
                  <a:pt x="511" y="131"/>
                  <a:pt x="501" y="127"/>
                  <a:pt x="490" y="127"/>
                </a:cubicBezTo>
                <a:cubicBezTo>
                  <a:pt x="479" y="127"/>
                  <a:pt x="469" y="131"/>
                  <a:pt x="461" y="139"/>
                </a:cubicBezTo>
                <a:cubicBezTo>
                  <a:pt x="325" y="275"/>
                  <a:pt x="325" y="275"/>
                  <a:pt x="325" y="275"/>
                </a:cubicBezTo>
                <a:lnTo>
                  <a:pt x="248" y="199"/>
                </a:lnTo>
                <a:close/>
                <a:moveTo>
                  <a:pt x="329" y="387"/>
                </a:moveTo>
                <a:cubicBezTo>
                  <a:pt x="192" y="523"/>
                  <a:pt x="192" y="523"/>
                  <a:pt x="192" y="523"/>
                </a:cubicBezTo>
                <a:cubicBezTo>
                  <a:pt x="176" y="539"/>
                  <a:pt x="150" y="539"/>
                  <a:pt x="135" y="523"/>
                </a:cubicBezTo>
                <a:cubicBezTo>
                  <a:pt x="119" y="507"/>
                  <a:pt x="119" y="481"/>
                  <a:pt x="135" y="465"/>
                </a:cubicBezTo>
                <a:cubicBezTo>
                  <a:pt x="271" y="329"/>
                  <a:pt x="271" y="329"/>
                  <a:pt x="271" y="329"/>
                </a:cubicBezTo>
                <a:cubicBezTo>
                  <a:pt x="194" y="252"/>
                  <a:pt x="194" y="252"/>
                  <a:pt x="194" y="252"/>
                </a:cubicBezTo>
                <a:cubicBezTo>
                  <a:pt x="58" y="389"/>
                  <a:pt x="58" y="389"/>
                  <a:pt x="58" y="389"/>
                </a:cubicBezTo>
                <a:cubicBezTo>
                  <a:pt x="0" y="447"/>
                  <a:pt x="0" y="541"/>
                  <a:pt x="58" y="599"/>
                </a:cubicBezTo>
                <a:cubicBezTo>
                  <a:pt x="87" y="628"/>
                  <a:pt x="125" y="643"/>
                  <a:pt x="163" y="643"/>
                </a:cubicBezTo>
                <a:cubicBezTo>
                  <a:pt x="202" y="643"/>
                  <a:pt x="240" y="628"/>
                  <a:pt x="269" y="599"/>
                </a:cubicBezTo>
                <a:cubicBezTo>
                  <a:pt x="405" y="463"/>
                  <a:pt x="405" y="463"/>
                  <a:pt x="405" y="463"/>
                </a:cubicBezTo>
                <a:lnTo>
                  <a:pt x="329" y="387"/>
                </a:lnTo>
                <a:close/>
                <a:moveTo>
                  <a:pt x="394" y="557"/>
                </a:moveTo>
                <a:cubicBezTo>
                  <a:pt x="441" y="661"/>
                  <a:pt x="441" y="661"/>
                  <a:pt x="441" y="661"/>
                </a:cubicBezTo>
                <a:cubicBezTo>
                  <a:pt x="539" y="616"/>
                  <a:pt x="539" y="616"/>
                  <a:pt x="539" y="616"/>
                </a:cubicBezTo>
                <a:cubicBezTo>
                  <a:pt x="493" y="513"/>
                  <a:pt x="493" y="513"/>
                  <a:pt x="493" y="513"/>
                </a:cubicBezTo>
                <a:lnTo>
                  <a:pt x="394" y="557"/>
                </a:lnTo>
                <a:close/>
                <a:moveTo>
                  <a:pt x="542" y="400"/>
                </a:moveTo>
                <a:cubicBezTo>
                  <a:pt x="504" y="501"/>
                  <a:pt x="504" y="501"/>
                  <a:pt x="504" y="501"/>
                </a:cubicBezTo>
                <a:cubicBezTo>
                  <a:pt x="610" y="541"/>
                  <a:pt x="610" y="541"/>
                  <a:pt x="610" y="541"/>
                </a:cubicBezTo>
                <a:cubicBezTo>
                  <a:pt x="648" y="440"/>
                  <a:pt x="648" y="440"/>
                  <a:pt x="648" y="440"/>
                </a:cubicBezTo>
                <a:lnTo>
                  <a:pt x="542" y="400"/>
                </a:lnTo>
                <a:close/>
                <a:moveTo>
                  <a:pt x="257" y="104"/>
                </a:moveTo>
                <a:cubicBezTo>
                  <a:pt x="210" y="0"/>
                  <a:pt x="210" y="0"/>
                  <a:pt x="210" y="0"/>
                </a:cubicBezTo>
                <a:cubicBezTo>
                  <a:pt x="112" y="45"/>
                  <a:pt x="112" y="45"/>
                  <a:pt x="112" y="45"/>
                </a:cubicBezTo>
                <a:cubicBezTo>
                  <a:pt x="159" y="148"/>
                  <a:pt x="159" y="148"/>
                  <a:pt x="159" y="148"/>
                </a:cubicBezTo>
                <a:lnTo>
                  <a:pt x="257" y="104"/>
                </a:lnTo>
                <a:close/>
                <a:moveTo>
                  <a:pt x="147" y="160"/>
                </a:moveTo>
                <a:cubicBezTo>
                  <a:pt x="41" y="120"/>
                  <a:pt x="41" y="120"/>
                  <a:pt x="41" y="120"/>
                </a:cubicBezTo>
                <a:cubicBezTo>
                  <a:pt x="3" y="221"/>
                  <a:pt x="3" y="221"/>
                  <a:pt x="3" y="221"/>
                </a:cubicBezTo>
                <a:cubicBezTo>
                  <a:pt x="109" y="261"/>
                  <a:pt x="109" y="261"/>
                  <a:pt x="109" y="261"/>
                </a:cubicBezTo>
                <a:lnTo>
                  <a:pt x="147" y="16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71" name="Freeform 88">
            <a:extLst>
              <a:ext uri="{FF2B5EF4-FFF2-40B4-BE49-F238E27FC236}">
                <a16:creationId xmlns:a16="http://schemas.microsoft.com/office/drawing/2014/main" id="{6AD4551F-B4C0-444E-B07D-27958506D758}"/>
              </a:ext>
            </a:extLst>
          </p:cNvPr>
          <p:cNvSpPr>
            <a:spLocks noChangeAspect="1" noEditPoints="1"/>
          </p:cNvSpPr>
          <p:nvPr/>
        </p:nvSpPr>
        <p:spPr bwMode="auto">
          <a:xfrm>
            <a:off x="2920799" y="4917551"/>
            <a:ext cx="590400" cy="590400"/>
          </a:xfrm>
          <a:custGeom>
            <a:avLst/>
            <a:gdLst>
              <a:gd name="T0" fmla="*/ 469 w 759"/>
              <a:gd name="T1" fmla="*/ 0 h 758"/>
              <a:gd name="T2" fmla="*/ 178 w 759"/>
              <a:gd name="T3" fmla="*/ 290 h 758"/>
              <a:gd name="T4" fmla="*/ 228 w 759"/>
              <a:gd name="T5" fmla="*/ 453 h 758"/>
              <a:gd name="T6" fmla="*/ 0 w 759"/>
              <a:gd name="T7" fmla="*/ 682 h 758"/>
              <a:gd name="T8" fmla="*/ 77 w 759"/>
              <a:gd name="T9" fmla="*/ 758 h 758"/>
              <a:gd name="T10" fmla="*/ 304 w 759"/>
              <a:gd name="T11" fmla="*/ 530 h 758"/>
              <a:gd name="T12" fmla="*/ 469 w 759"/>
              <a:gd name="T13" fmla="*/ 581 h 758"/>
              <a:gd name="T14" fmla="*/ 759 w 759"/>
              <a:gd name="T15" fmla="*/ 290 h 758"/>
              <a:gd name="T16" fmla="*/ 469 w 759"/>
              <a:gd name="T17" fmla="*/ 0 h 758"/>
              <a:gd name="T18" fmla="*/ 469 w 759"/>
              <a:gd name="T19" fmla="*/ 473 h 758"/>
              <a:gd name="T20" fmla="*/ 286 w 759"/>
              <a:gd name="T21" fmla="*/ 290 h 758"/>
              <a:gd name="T22" fmla="*/ 469 w 759"/>
              <a:gd name="T23" fmla="*/ 108 h 758"/>
              <a:gd name="T24" fmla="*/ 651 w 759"/>
              <a:gd name="T25" fmla="*/ 290 h 758"/>
              <a:gd name="T26" fmla="*/ 469 w 759"/>
              <a:gd name="T27" fmla="*/ 473 h 7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59" h="758">
                <a:moveTo>
                  <a:pt x="469" y="0"/>
                </a:moveTo>
                <a:cubicBezTo>
                  <a:pt x="308" y="0"/>
                  <a:pt x="178" y="130"/>
                  <a:pt x="178" y="290"/>
                </a:cubicBezTo>
                <a:cubicBezTo>
                  <a:pt x="178" y="351"/>
                  <a:pt x="197" y="407"/>
                  <a:pt x="228" y="453"/>
                </a:cubicBezTo>
                <a:cubicBezTo>
                  <a:pt x="0" y="682"/>
                  <a:pt x="0" y="682"/>
                  <a:pt x="0" y="682"/>
                </a:cubicBezTo>
                <a:cubicBezTo>
                  <a:pt x="77" y="758"/>
                  <a:pt x="77" y="758"/>
                  <a:pt x="77" y="758"/>
                </a:cubicBezTo>
                <a:cubicBezTo>
                  <a:pt x="304" y="530"/>
                  <a:pt x="304" y="530"/>
                  <a:pt x="304" y="530"/>
                </a:cubicBezTo>
                <a:cubicBezTo>
                  <a:pt x="351" y="562"/>
                  <a:pt x="408" y="581"/>
                  <a:pt x="469" y="581"/>
                </a:cubicBezTo>
                <a:cubicBezTo>
                  <a:pt x="629" y="581"/>
                  <a:pt x="759" y="451"/>
                  <a:pt x="759" y="290"/>
                </a:cubicBezTo>
                <a:cubicBezTo>
                  <a:pt x="759" y="130"/>
                  <a:pt x="629" y="0"/>
                  <a:pt x="469" y="0"/>
                </a:cubicBezTo>
                <a:close/>
                <a:moveTo>
                  <a:pt x="469" y="473"/>
                </a:moveTo>
                <a:cubicBezTo>
                  <a:pt x="368" y="473"/>
                  <a:pt x="286" y="391"/>
                  <a:pt x="286" y="290"/>
                </a:cubicBezTo>
                <a:cubicBezTo>
                  <a:pt x="286" y="190"/>
                  <a:pt x="368" y="108"/>
                  <a:pt x="469" y="108"/>
                </a:cubicBezTo>
                <a:cubicBezTo>
                  <a:pt x="569" y="108"/>
                  <a:pt x="651" y="190"/>
                  <a:pt x="651" y="290"/>
                </a:cubicBezTo>
                <a:cubicBezTo>
                  <a:pt x="651" y="391"/>
                  <a:pt x="569" y="473"/>
                  <a:pt x="469" y="473"/>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73" name="Freeform 89">
            <a:extLst>
              <a:ext uri="{FF2B5EF4-FFF2-40B4-BE49-F238E27FC236}">
                <a16:creationId xmlns:a16="http://schemas.microsoft.com/office/drawing/2014/main" id="{97B58627-EC70-4DFE-B730-BAEE3917E68B}"/>
              </a:ext>
            </a:extLst>
          </p:cNvPr>
          <p:cNvSpPr>
            <a:spLocks noChangeAspect="1" noEditPoints="1"/>
          </p:cNvSpPr>
          <p:nvPr/>
        </p:nvSpPr>
        <p:spPr bwMode="auto">
          <a:xfrm>
            <a:off x="5779547" y="4971081"/>
            <a:ext cx="590400" cy="483341"/>
          </a:xfrm>
          <a:custGeom>
            <a:avLst/>
            <a:gdLst>
              <a:gd name="T0" fmla="*/ 109 w 761"/>
              <a:gd name="T1" fmla="*/ 567 h 621"/>
              <a:gd name="T2" fmla="*/ 55 w 761"/>
              <a:gd name="T3" fmla="*/ 621 h 621"/>
              <a:gd name="T4" fmla="*/ 1 w 761"/>
              <a:gd name="T5" fmla="*/ 567 h 621"/>
              <a:gd name="T6" fmla="*/ 55 w 761"/>
              <a:gd name="T7" fmla="*/ 513 h 621"/>
              <a:gd name="T8" fmla="*/ 109 w 761"/>
              <a:gd name="T9" fmla="*/ 567 h 621"/>
              <a:gd name="T10" fmla="*/ 587 w 761"/>
              <a:gd name="T11" fmla="*/ 273 h 621"/>
              <a:gd name="T12" fmla="*/ 174 w 761"/>
              <a:gd name="T13" fmla="*/ 273 h 621"/>
              <a:gd name="T14" fmla="*/ 108 w 761"/>
              <a:gd name="T15" fmla="*/ 208 h 621"/>
              <a:gd name="T16" fmla="*/ 174 w 761"/>
              <a:gd name="T17" fmla="*/ 142 h 621"/>
              <a:gd name="T18" fmla="*/ 669 w 761"/>
              <a:gd name="T19" fmla="*/ 142 h 621"/>
              <a:gd name="T20" fmla="*/ 669 w 761"/>
              <a:gd name="T21" fmla="*/ 176 h 621"/>
              <a:gd name="T22" fmla="*/ 714 w 761"/>
              <a:gd name="T23" fmla="*/ 132 h 621"/>
              <a:gd name="T24" fmla="*/ 758 w 761"/>
              <a:gd name="T25" fmla="*/ 88 h 621"/>
              <a:gd name="T26" fmla="*/ 714 w 761"/>
              <a:gd name="T27" fmla="*/ 44 h 621"/>
              <a:gd name="T28" fmla="*/ 669 w 761"/>
              <a:gd name="T29" fmla="*/ 0 h 621"/>
              <a:gd name="T30" fmla="*/ 669 w 761"/>
              <a:gd name="T31" fmla="*/ 34 h 621"/>
              <a:gd name="T32" fmla="*/ 174 w 761"/>
              <a:gd name="T33" fmla="*/ 34 h 621"/>
              <a:gd name="T34" fmla="*/ 0 w 761"/>
              <a:gd name="T35" fmla="*/ 208 h 621"/>
              <a:gd name="T36" fmla="*/ 174 w 761"/>
              <a:gd name="T37" fmla="*/ 381 h 621"/>
              <a:gd name="T38" fmla="*/ 587 w 761"/>
              <a:gd name="T39" fmla="*/ 381 h 621"/>
              <a:gd name="T40" fmla="*/ 653 w 761"/>
              <a:gd name="T41" fmla="*/ 447 h 621"/>
              <a:gd name="T42" fmla="*/ 587 w 761"/>
              <a:gd name="T43" fmla="*/ 513 h 621"/>
              <a:gd name="T44" fmla="*/ 185 w 761"/>
              <a:gd name="T45" fmla="*/ 513 h 621"/>
              <a:gd name="T46" fmla="*/ 185 w 761"/>
              <a:gd name="T47" fmla="*/ 621 h 621"/>
              <a:gd name="T48" fmla="*/ 587 w 761"/>
              <a:gd name="T49" fmla="*/ 621 h 621"/>
              <a:gd name="T50" fmla="*/ 761 w 761"/>
              <a:gd name="T51" fmla="*/ 447 h 621"/>
              <a:gd name="T52" fmla="*/ 587 w 761"/>
              <a:gd name="T53" fmla="*/ 273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61" h="621">
                <a:moveTo>
                  <a:pt x="109" y="567"/>
                </a:moveTo>
                <a:cubicBezTo>
                  <a:pt x="109" y="597"/>
                  <a:pt x="85" y="621"/>
                  <a:pt x="55" y="621"/>
                </a:cubicBezTo>
                <a:cubicBezTo>
                  <a:pt x="25" y="621"/>
                  <a:pt x="1" y="597"/>
                  <a:pt x="1" y="567"/>
                </a:cubicBezTo>
                <a:cubicBezTo>
                  <a:pt x="1" y="537"/>
                  <a:pt x="25" y="513"/>
                  <a:pt x="55" y="513"/>
                </a:cubicBezTo>
                <a:cubicBezTo>
                  <a:pt x="85" y="513"/>
                  <a:pt x="109" y="537"/>
                  <a:pt x="109" y="567"/>
                </a:cubicBezTo>
                <a:close/>
                <a:moveTo>
                  <a:pt x="587" y="273"/>
                </a:moveTo>
                <a:cubicBezTo>
                  <a:pt x="174" y="273"/>
                  <a:pt x="174" y="273"/>
                  <a:pt x="174" y="273"/>
                </a:cubicBezTo>
                <a:cubicBezTo>
                  <a:pt x="138" y="273"/>
                  <a:pt x="108" y="244"/>
                  <a:pt x="108" y="208"/>
                </a:cubicBezTo>
                <a:cubicBezTo>
                  <a:pt x="108" y="171"/>
                  <a:pt x="138" y="142"/>
                  <a:pt x="174" y="142"/>
                </a:cubicBezTo>
                <a:cubicBezTo>
                  <a:pt x="669" y="142"/>
                  <a:pt x="669" y="142"/>
                  <a:pt x="669" y="142"/>
                </a:cubicBezTo>
                <a:cubicBezTo>
                  <a:pt x="669" y="176"/>
                  <a:pt x="669" y="176"/>
                  <a:pt x="669" y="176"/>
                </a:cubicBezTo>
                <a:cubicBezTo>
                  <a:pt x="714" y="132"/>
                  <a:pt x="714" y="132"/>
                  <a:pt x="714" y="132"/>
                </a:cubicBezTo>
                <a:cubicBezTo>
                  <a:pt x="758" y="88"/>
                  <a:pt x="758" y="88"/>
                  <a:pt x="758" y="88"/>
                </a:cubicBezTo>
                <a:cubicBezTo>
                  <a:pt x="714" y="44"/>
                  <a:pt x="714" y="44"/>
                  <a:pt x="714" y="44"/>
                </a:cubicBezTo>
                <a:cubicBezTo>
                  <a:pt x="669" y="0"/>
                  <a:pt x="669" y="0"/>
                  <a:pt x="669" y="0"/>
                </a:cubicBezTo>
                <a:cubicBezTo>
                  <a:pt x="669" y="34"/>
                  <a:pt x="669" y="34"/>
                  <a:pt x="669" y="34"/>
                </a:cubicBezTo>
                <a:cubicBezTo>
                  <a:pt x="174" y="34"/>
                  <a:pt x="174" y="34"/>
                  <a:pt x="174" y="34"/>
                </a:cubicBezTo>
                <a:cubicBezTo>
                  <a:pt x="78" y="34"/>
                  <a:pt x="0" y="112"/>
                  <a:pt x="0" y="208"/>
                </a:cubicBezTo>
                <a:cubicBezTo>
                  <a:pt x="0" y="304"/>
                  <a:pt x="78" y="381"/>
                  <a:pt x="174" y="381"/>
                </a:cubicBezTo>
                <a:cubicBezTo>
                  <a:pt x="587" y="381"/>
                  <a:pt x="587" y="381"/>
                  <a:pt x="587" y="381"/>
                </a:cubicBezTo>
                <a:cubicBezTo>
                  <a:pt x="623" y="381"/>
                  <a:pt x="653" y="411"/>
                  <a:pt x="653" y="447"/>
                </a:cubicBezTo>
                <a:cubicBezTo>
                  <a:pt x="653" y="484"/>
                  <a:pt x="623" y="513"/>
                  <a:pt x="587" y="513"/>
                </a:cubicBezTo>
                <a:cubicBezTo>
                  <a:pt x="185" y="513"/>
                  <a:pt x="185" y="513"/>
                  <a:pt x="185" y="513"/>
                </a:cubicBezTo>
                <a:cubicBezTo>
                  <a:pt x="185" y="621"/>
                  <a:pt x="185" y="621"/>
                  <a:pt x="185" y="621"/>
                </a:cubicBezTo>
                <a:cubicBezTo>
                  <a:pt x="587" y="621"/>
                  <a:pt x="587" y="621"/>
                  <a:pt x="587" y="621"/>
                </a:cubicBezTo>
                <a:cubicBezTo>
                  <a:pt x="683" y="621"/>
                  <a:pt x="761" y="543"/>
                  <a:pt x="761" y="447"/>
                </a:cubicBezTo>
                <a:cubicBezTo>
                  <a:pt x="761" y="351"/>
                  <a:pt x="683" y="273"/>
                  <a:pt x="587" y="273"/>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75" name="Freeform 90">
            <a:extLst>
              <a:ext uri="{FF2B5EF4-FFF2-40B4-BE49-F238E27FC236}">
                <a16:creationId xmlns:a16="http://schemas.microsoft.com/office/drawing/2014/main" id="{E99132D8-80D1-4D62-BCBA-3BA8BDCE9B5F}"/>
              </a:ext>
            </a:extLst>
          </p:cNvPr>
          <p:cNvSpPr>
            <a:spLocks noChangeAspect="1" noEditPoints="1"/>
          </p:cNvSpPr>
          <p:nvPr/>
        </p:nvSpPr>
        <p:spPr bwMode="auto">
          <a:xfrm>
            <a:off x="4350173" y="4917551"/>
            <a:ext cx="590400" cy="590400"/>
          </a:xfrm>
          <a:custGeom>
            <a:avLst/>
            <a:gdLst>
              <a:gd name="T0" fmla="*/ 378 w 755"/>
              <a:gd name="T1" fmla="*/ 0 h 756"/>
              <a:gd name="T2" fmla="*/ 0 w 755"/>
              <a:gd name="T3" fmla="*/ 378 h 756"/>
              <a:gd name="T4" fmla="*/ 378 w 755"/>
              <a:gd name="T5" fmla="*/ 756 h 756"/>
              <a:gd name="T6" fmla="*/ 755 w 755"/>
              <a:gd name="T7" fmla="*/ 378 h 756"/>
              <a:gd name="T8" fmla="*/ 378 w 755"/>
              <a:gd name="T9" fmla="*/ 0 h 756"/>
              <a:gd name="T10" fmla="*/ 378 w 755"/>
              <a:gd name="T11" fmla="*/ 648 h 756"/>
              <a:gd name="T12" fmla="*/ 108 w 755"/>
              <a:gd name="T13" fmla="*/ 378 h 756"/>
              <a:gd name="T14" fmla="*/ 378 w 755"/>
              <a:gd name="T15" fmla="*/ 108 h 756"/>
              <a:gd name="T16" fmla="*/ 647 w 755"/>
              <a:gd name="T17" fmla="*/ 378 h 756"/>
              <a:gd name="T18" fmla="*/ 378 w 755"/>
              <a:gd name="T19" fmla="*/ 648 h 756"/>
              <a:gd name="T20" fmla="*/ 417 w 755"/>
              <a:gd name="T21" fmla="*/ 361 h 756"/>
              <a:gd name="T22" fmla="*/ 520 w 755"/>
              <a:gd name="T23" fmla="*/ 464 h 756"/>
              <a:gd name="T24" fmla="*/ 463 w 755"/>
              <a:gd name="T25" fmla="*/ 521 h 756"/>
              <a:gd name="T26" fmla="*/ 337 w 755"/>
              <a:gd name="T27" fmla="*/ 395 h 756"/>
              <a:gd name="T28" fmla="*/ 337 w 755"/>
              <a:gd name="T29" fmla="*/ 276 h 756"/>
              <a:gd name="T30" fmla="*/ 417 w 755"/>
              <a:gd name="T31" fmla="*/ 276 h 756"/>
              <a:gd name="T32" fmla="*/ 417 w 755"/>
              <a:gd name="T33" fmla="*/ 361 h 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55" h="756">
                <a:moveTo>
                  <a:pt x="378" y="0"/>
                </a:moveTo>
                <a:cubicBezTo>
                  <a:pt x="170" y="0"/>
                  <a:pt x="0" y="170"/>
                  <a:pt x="0" y="378"/>
                </a:cubicBezTo>
                <a:cubicBezTo>
                  <a:pt x="0" y="586"/>
                  <a:pt x="170" y="756"/>
                  <a:pt x="378" y="756"/>
                </a:cubicBezTo>
                <a:cubicBezTo>
                  <a:pt x="586" y="756"/>
                  <a:pt x="755" y="586"/>
                  <a:pt x="755" y="378"/>
                </a:cubicBezTo>
                <a:cubicBezTo>
                  <a:pt x="755" y="170"/>
                  <a:pt x="586" y="0"/>
                  <a:pt x="378" y="0"/>
                </a:cubicBezTo>
                <a:close/>
                <a:moveTo>
                  <a:pt x="378" y="648"/>
                </a:moveTo>
                <a:cubicBezTo>
                  <a:pt x="229" y="648"/>
                  <a:pt x="108" y="527"/>
                  <a:pt x="108" y="378"/>
                </a:cubicBezTo>
                <a:cubicBezTo>
                  <a:pt x="108" y="229"/>
                  <a:pt x="229" y="108"/>
                  <a:pt x="378" y="108"/>
                </a:cubicBezTo>
                <a:cubicBezTo>
                  <a:pt x="526" y="108"/>
                  <a:pt x="647" y="229"/>
                  <a:pt x="647" y="378"/>
                </a:cubicBezTo>
                <a:cubicBezTo>
                  <a:pt x="647" y="527"/>
                  <a:pt x="526" y="648"/>
                  <a:pt x="378" y="648"/>
                </a:cubicBezTo>
                <a:close/>
                <a:moveTo>
                  <a:pt x="417" y="361"/>
                </a:moveTo>
                <a:cubicBezTo>
                  <a:pt x="520" y="464"/>
                  <a:pt x="520" y="464"/>
                  <a:pt x="520" y="464"/>
                </a:cubicBezTo>
                <a:cubicBezTo>
                  <a:pt x="463" y="521"/>
                  <a:pt x="463" y="521"/>
                  <a:pt x="463" y="521"/>
                </a:cubicBezTo>
                <a:cubicBezTo>
                  <a:pt x="337" y="395"/>
                  <a:pt x="337" y="395"/>
                  <a:pt x="337" y="395"/>
                </a:cubicBezTo>
                <a:cubicBezTo>
                  <a:pt x="337" y="276"/>
                  <a:pt x="337" y="276"/>
                  <a:pt x="337" y="276"/>
                </a:cubicBezTo>
                <a:cubicBezTo>
                  <a:pt x="417" y="276"/>
                  <a:pt x="417" y="276"/>
                  <a:pt x="417" y="276"/>
                </a:cubicBezTo>
                <a:lnTo>
                  <a:pt x="417" y="361"/>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77" name="Freeform 91">
            <a:extLst>
              <a:ext uri="{FF2B5EF4-FFF2-40B4-BE49-F238E27FC236}">
                <a16:creationId xmlns:a16="http://schemas.microsoft.com/office/drawing/2014/main" id="{1B2631C9-9241-4370-A788-25376742BA95}"/>
              </a:ext>
            </a:extLst>
          </p:cNvPr>
          <p:cNvSpPr>
            <a:spLocks noChangeAspect="1" noEditPoints="1"/>
          </p:cNvSpPr>
          <p:nvPr/>
        </p:nvSpPr>
        <p:spPr bwMode="auto">
          <a:xfrm>
            <a:off x="10174825" y="3376010"/>
            <a:ext cx="372552" cy="590400"/>
          </a:xfrm>
          <a:custGeom>
            <a:avLst/>
            <a:gdLst>
              <a:gd name="T0" fmla="*/ 478 w 478"/>
              <a:gd name="T1" fmla="*/ 0 h 758"/>
              <a:gd name="T2" fmla="*/ 478 w 478"/>
              <a:gd name="T3" fmla="*/ 277 h 758"/>
              <a:gd name="T4" fmla="*/ 370 w 478"/>
              <a:gd name="T5" fmla="*/ 277 h 758"/>
              <a:gd name="T6" fmla="*/ 370 w 478"/>
              <a:gd name="T7" fmla="*/ 0 h 758"/>
              <a:gd name="T8" fmla="*/ 478 w 478"/>
              <a:gd name="T9" fmla="*/ 0 h 758"/>
              <a:gd name="T10" fmla="*/ 370 w 478"/>
              <a:gd name="T11" fmla="*/ 758 h 758"/>
              <a:gd name="T12" fmla="*/ 478 w 478"/>
              <a:gd name="T13" fmla="*/ 758 h 758"/>
              <a:gd name="T14" fmla="*/ 478 w 478"/>
              <a:gd name="T15" fmla="*/ 536 h 758"/>
              <a:gd name="T16" fmla="*/ 370 w 478"/>
              <a:gd name="T17" fmla="*/ 536 h 758"/>
              <a:gd name="T18" fmla="*/ 370 w 478"/>
              <a:gd name="T19" fmla="*/ 758 h 758"/>
              <a:gd name="T20" fmla="*/ 424 w 478"/>
              <a:gd name="T21" fmla="*/ 461 h 758"/>
              <a:gd name="T22" fmla="*/ 478 w 478"/>
              <a:gd name="T23" fmla="*/ 407 h 758"/>
              <a:gd name="T24" fmla="*/ 424 w 478"/>
              <a:gd name="T25" fmla="*/ 353 h 758"/>
              <a:gd name="T26" fmla="*/ 370 w 478"/>
              <a:gd name="T27" fmla="*/ 407 h 758"/>
              <a:gd name="T28" fmla="*/ 424 w 478"/>
              <a:gd name="T29" fmla="*/ 461 h 758"/>
              <a:gd name="T30" fmla="*/ 108 w 478"/>
              <a:gd name="T31" fmla="*/ 0 h 758"/>
              <a:gd name="T32" fmla="*/ 0 w 478"/>
              <a:gd name="T33" fmla="*/ 0 h 758"/>
              <a:gd name="T34" fmla="*/ 0 w 478"/>
              <a:gd name="T35" fmla="*/ 388 h 758"/>
              <a:gd name="T36" fmla="*/ 108 w 478"/>
              <a:gd name="T37" fmla="*/ 388 h 758"/>
              <a:gd name="T38" fmla="*/ 108 w 478"/>
              <a:gd name="T39" fmla="*/ 0 h 758"/>
              <a:gd name="T40" fmla="*/ 0 w 478"/>
              <a:gd name="T41" fmla="*/ 758 h 758"/>
              <a:gd name="T42" fmla="*/ 108 w 478"/>
              <a:gd name="T43" fmla="*/ 758 h 758"/>
              <a:gd name="T44" fmla="*/ 108 w 478"/>
              <a:gd name="T45" fmla="*/ 648 h 758"/>
              <a:gd name="T46" fmla="*/ 0 w 478"/>
              <a:gd name="T47" fmla="*/ 648 h 758"/>
              <a:gd name="T48" fmla="*/ 0 w 478"/>
              <a:gd name="T49" fmla="*/ 758 h 758"/>
              <a:gd name="T50" fmla="*/ 54 w 478"/>
              <a:gd name="T51" fmla="*/ 464 h 758"/>
              <a:gd name="T52" fmla="*/ 0 w 478"/>
              <a:gd name="T53" fmla="*/ 518 h 758"/>
              <a:gd name="T54" fmla="*/ 54 w 478"/>
              <a:gd name="T55" fmla="*/ 572 h 758"/>
              <a:gd name="T56" fmla="*/ 108 w 478"/>
              <a:gd name="T57" fmla="*/ 518 h 758"/>
              <a:gd name="T58" fmla="*/ 54 w 478"/>
              <a:gd name="T59" fmla="*/ 464 h 758"/>
              <a:gd name="T60" fmla="*/ 185 w 478"/>
              <a:gd name="T61" fmla="*/ 134 h 758"/>
              <a:gd name="T62" fmla="*/ 293 w 478"/>
              <a:gd name="T63" fmla="*/ 134 h 758"/>
              <a:gd name="T64" fmla="*/ 293 w 478"/>
              <a:gd name="T65" fmla="*/ 0 h 758"/>
              <a:gd name="T66" fmla="*/ 185 w 478"/>
              <a:gd name="T67" fmla="*/ 0 h 758"/>
              <a:gd name="T68" fmla="*/ 185 w 478"/>
              <a:gd name="T69" fmla="*/ 134 h 758"/>
              <a:gd name="T70" fmla="*/ 185 w 478"/>
              <a:gd name="T71" fmla="*/ 758 h 758"/>
              <a:gd name="T72" fmla="*/ 293 w 478"/>
              <a:gd name="T73" fmla="*/ 758 h 758"/>
              <a:gd name="T74" fmla="*/ 293 w 478"/>
              <a:gd name="T75" fmla="*/ 393 h 758"/>
              <a:gd name="T76" fmla="*/ 185 w 478"/>
              <a:gd name="T77" fmla="*/ 393 h 758"/>
              <a:gd name="T78" fmla="*/ 185 w 478"/>
              <a:gd name="T79" fmla="*/ 758 h 758"/>
              <a:gd name="T80" fmla="*/ 239 w 478"/>
              <a:gd name="T81" fmla="*/ 210 h 758"/>
              <a:gd name="T82" fmla="*/ 185 w 478"/>
              <a:gd name="T83" fmla="*/ 264 h 758"/>
              <a:gd name="T84" fmla="*/ 239 w 478"/>
              <a:gd name="T85" fmla="*/ 318 h 758"/>
              <a:gd name="T86" fmla="*/ 293 w 478"/>
              <a:gd name="T87" fmla="*/ 264 h 758"/>
              <a:gd name="T88" fmla="*/ 239 w 478"/>
              <a:gd name="T89" fmla="*/ 210 h 7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78" h="758">
                <a:moveTo>
                  <a:pt x="478" y="0"/>
                </a:moveTo>
                <a:cubicBezTo>
                  <a:pt x="478" y="277"/>
                  <a:pt x="478" y="277"/>
                  <a:pt x="478" y="277"/>
                </a:cubicBezTo>
                <a:cubicBezTo>
                  <a:pt x="370" y="277"/>
                  <a:pt x="370" y="277"/>
                  <a:pt x="370" y="277"/>
                </a:cubicBezTo>
                <a:cubicBezTo>
                  <a:pt x="370" y="0"/>
                  <a:pt x="370" y="0"/>
                  <a:pt x="370" y="0"/>
                </a:cubicBezTo>
                <a:lnTo>
                  <a:pt x="478" y="0"/>
                </a:lnTo>
                <a:close/>
                <a:moveTo>
                  <a:pt x="370" y="758"/>
                </a:moveTo>
                <a:cubicBezTo>
                  <a:pt x="478" y="758"/>
                  <a:pt x="478" y="758"/>
                  <a:pt x="478" y="758"/>
                </a:cubicBezTo>
                <a:cubicBezTo>
                  <a:pt x="478" y="536"/>
                  <a:pt x="478" y="536"/>
                  <a:pt x="478" y="536"/>
                </a:cubicBezTo>
                <a:cubicBezTo>
                  <a:pt x="370" y="536"/>
                  <a:pt x="370" y="536"/>
                  <a:pt x="370" y="536"/>
                </a:cubicBezTo>
                <a:lnTo>
                  <a:pt x="370" y="758"/>
                </a:lnTo>
                <a:close/>
                <a:moveTo>
                  <a:pt x="424" y="461"/>
                </a:moveTo>
                <a:cubicBezTo>
                  <a:pt x="454" y="461"/>
                  <a:pt x="478" y="436"/>
                  <a:pt x="478" y="407"/>
                </a:cubicBezTo>
                <a:cubicBezTo>
                  <a:pt x="478" y="377"/>
                  <a:pt x="454" y="353"/>
                  <a:pt x="424" y="353"/>
                </a:cubicBezTo>
                <a:cubicBezTo>
                  <a:pt x="394" y="353"/>
                  <a:pt x="370" y="377"/>
                  <a:pt x="370" y="407"/>
                </a:cubicBezTo>
                <a:cubicBezTo>
                  <a:pt x="370" y="436"/>
                  <a:pt x="394" y="461"/>
                  <a:pt x="424" y="461"/>
                </a:cubicBezTo>
                <a:close/>
                <a:moveTo>
                  <a:pt x="108" y="0"/>
                </a:moveTo>
                <a:cubicBezTo>
                  <a:pt x="0" y="0"/>
                  <a:pt x="0" y="0"/>
                  <a:pt x="0" y="0"/>
                </a:cubicBezTo>
                <a:cubicBezTo>
                  <a:pt x="0" y="388"/>
                  <a:pt x="0" y="388"/>
                  <a:pt x="0" y="388"/>
                </a:cubicBezTo>
                <a:cubicBezTo>
                  <a:pt x="108" y="388"/>
                  <a:pt x="108" y="388"/>
                  <a:pt x="108" y="388"/>
                </a:cubicBezTo>
                <a:lnTo>
                  <a:pt x="108" y="0"/>
                </a:lnTo>
                <a:close/>
                <a:moveTo>
                  <a:pt x="0" y="758"/>
                </a:moveTo>
                <a:cubicBezTo>
                  <a:pt x="108" y="758"/>
                  <a:pt x="108" y="758"/>
                  <a:pt x="108" y="758"/>
                </a:cubicBezTo>
                <a:cubicBezTo>
                  <a:pt x="108" y="648"/>
                  <a:pt x="108" y="648"/>
                  <a:pt x="108" y="648"/>
                </a:cubicBezTo>
                <a:cubicBezTo>
                  <a:pt x="0" y="648"/>
                  <a:pt x="0" y="648"/>
                  <a:pt x="0" y="648"/>
                </a:cubicBezTo>
                <a:lnTo>
                  <a:pt x="0" y="758"/>
                </a:lnTo>
                <a:close/>
                <a:moveTo>
                  <a:pt x="54" y="464"/>
                </a:moveTo>
                <a:cubicBezTo>
                  <a:pt x="24" y="464"/>
                  <a:pt x="0" y="489"/>
                  <a:pt x="0" y="518"/>
                </a:cubicBezTo>
                <a:cubicBezTo>
                  <a:pt x="0" y="548"/>
                  <a:pt x="24" y="572"/>
                  <a:pt x="54" y="572"/>
                </a:cubicBezTo>
                <a:cubicBezTo>
                  <a:pt x="83" y="572"/>
                  <a:pt x="108" y="548"/>
                  <a:pt x="108" y="518"/>
                </a:cubicBezTo>
                <a:cubicBezTo>
                  <a:pt x="108" y="489"/>
                  <a:pt x="83" y="464"/>
                  <a:pt x="54" y="464"/>
                </a:cubicBezTo>
                <a:close/>
                <a:moveTo>
                  <a:pt x="185" y="134"/>
                </a:moveTo>
                <a:cubicBezTo>
                  <a:pt x="293" y="134"/>
                  <a:pt x="293" y="134"/>
                  <a:pt x="293" y="134"/>
                </a:cubicBezTo>
                <a:cubicBezTo>
                  <a:pt x="293" y="0"/>
                  <a:pt x="293" y="0"/>
                  <a:pt x="293" y="0"/>
                </a:cubicBezTo>
                <a:cubicBezTo>
                  <a:pt x="185" y="0"/>
                  <a:pt x="185" y="0"/>
                  <a:pt x="185" y="0"/>
                </a:cubicBezTo>
                <a:lnTo>
                  <a:pt x="185" y="134"/>
                </a:lnTo>
                <a:close/>
                <a:moveTo>
                  <a:pt x="185" y="758"/>
                </a:moveTo>
                <a:cubicBezTo>
                  <a:pt x="293" y="758"/>
                  <a:pt x="293" y="758"/>
                  <a:pt x="293" y="758"/>
                </a:cubicBezTo>
                <a:cubicBezTo>
                  <a:pt x="293" y="393"/>
                  <a:pt x="293" y="393"/>
                  <a:pt x="293" y="393"/>
                </a:cubicBezTo>
                <a:cubicBezTo>
                  <a:pt x="185" y="393"/>
                  <a:pt x="185" y="393"/>
                  <a:pt x="185" y="393"/>
                </a:cubicBezTo>
                <a:lnTo>
                  <a:pt x="185" y="758"/>
                </a:lnTo>
                <a:close/>
                <a:moveTo>
                  <a:pt x="239" y="210"/>
                </a:moveTo>
                <a:cubicBezTo>
                  <a:pt x="209" y="210"/>
                  <a:pt x="185" y="234"/>
                  <a:pt x="185" y="264"/>
                </a:cubicBezTo>
                <a:cubicBezTo>
                  <a:pt x="185" y="293"/>
                  <a:pt x="209" y="318"/>
                  <a:pt x="239" y="318"/>
                </a:cubicBezTo>
                <a:cubicBezTo>
                  <a:pt x="269" y="318"/>
                  <a:pt x="293" y="293"/>
                  <a:pt x="293" y="264"/>
                </a:cubicBezTo>
                <a:cubicBezTo>
                  <a:pt x="293" y="234"/>
                  <a:pt x="269" y="210"/>
                  <a:pt x="239" y="21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80" name="Freeform 5">
            <a:extLst>
              <a:ext uri="{FF2B5EF4-FFF2-40B4-BE49-F238E27FC236}">
                <a16:creationId xmlns:a16="http://schemas.microsoft.com/office/drawing/2014/main" id="{3F15E9D7-6EE7-4D4D-9BBD-A7A0442E88E7}"/>
              </a:ext>
            </a:extLst>
          </p:cNvPr>
          <p:cNvSpPr>
            <a:spLocks noChangeAspect="1" noEditPoints="1"/>
          </p:cNvSpPr>
          <p:nvPr/>
        </p:nvSpPr>
        <p:spPr bwMode="auto">
          <a:xfrm>
            <a:off x="10082596" y="4930383"/>
            <a:ext cx="560546" cy="564737"/>
          </a:xfrm>
          <a:custGeom>
            <a:avLst/>
            <a:gdLst>
              <a:gd name="T0" fmla="*/ 727 w 727"/>
              <a:gd name="T1" fmla="*/ 215 h 727"/>
              <a:gd name="T2" fmla="*/ 651 w 727"/>
              <a:gd name="T3" fmla="*/ 138 h 727"/>
              <a:gd name="T4" fmla="*/ 576 w 727"/>
              <a:gd name="T5" fmla="*/ 213 h 727"/>
              <a:gd name="T6" fmla="*/ 514 w 727"/>
              <a:gd name="T7" fmla="*/ 151 h 727"/>
              <a:gd name="T8" fmla="*/ 589 w 727"/>
              <a:gd name="T9" fmla="*/ 76 h 727"/>
              <a:gd name="T10" fmla="*/ 512 w 727"/>
              <a:gd name="T11" fmla="*/ 0 h 727"/>
              <a:gd name="T12" fmla="*/ 437 w 727"/>
              <a:gd name="T13" fmla="*/ 75 h 727"/>
              <a:gd name="T14" fmla="*/ 404 w 727"/>
              <a:gd name="T15" fmla="*/ 41 h 727"/>
              <a:gd name="T16" fmla="*/ 267 w 727"/>
              <a:gd name="T17" fmla="*/ 179 h 727"/>
              <a:gd name="T18" fmla="*/ 208 w 727"/>
              <a:gd name="T19" fmla="*/ 320 h 727"/>
              <a:gd name="T20" fmla="*/ 234 w 727"/>
              <a:gd name="T21" fmla="*/ 417 h 727"/>
              <a:gd name="T22" fmla="*/ 0 w 727"/>
              <a:gd name="T23" fmla="*/ 651 h 727"/>
              <a:gd name="T24" fmla="*/ 76 w 727"/>
              <a:gd name="T25" fmla="*/ 727 h 727"/>
              <a:gd name="T26" fmla="*/ 310 w 727"/>
              <a:gd name="T27" fmla="*/ 493 h 727"/>
              <a:gd name="T28" fmla="*/ 407 w 727"/>
              <a:gd name="T29" fmla="*/ 519 h 727"/>
              <a:gd name="T30" fmla="*/ 548 w 727"/>
              <a:gd name="T31" fmla="*/ 461 h 727"/>
              <a:gd name="T32" fmla="*/ 686 w 727"/>
              <a:gd name="T33" fmla="*/ 323 h 727"/>
              <a:gd name="T34" fmla="*/ 652 w 727"/>
              <a:gd name="T35" fmla="*/ 290 h 727"/>
              <a:gd name="T36" fmla="*/ 727 w 727"/>
              <a:gd name="T37" fmla="*/ 215 h 727"/>
              <a:gd name="T38" fmla="*/ 472 w 727"/>
              <a:gd name="T39" fmla="*/ 384 h 727"/>
              <a:gd name="T40" fmla="*/ 343 w 727"/>
              <a:gd name="T41" fmla="*/ 384 h 727"/>
              <a:gd name="T42" fmla="*/ 343 w 727"/>
              <a:gd name="T43" fmla="*/ 255 h 727"/>
              <a:gd name="T44" fmla="*/ 404 w 727"/>
              <a:gd name="T45" fmla="*/ 194 h 727"/>
              <a:gd name="T46" fmla="*/ 533 w 727"/>
              <a:gd name="T47" fmla="*/ 323 h 727"/>
              <a:gd name="T48" fmla="*/ 472 w 727"/>
              <a:gd name="T49" fmla="*/ 384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27" h="727">
                <a:moveTo>
                  <a:pt x="727" y="215"/>
                </a:moveTo>
                <a:cubicBezTo>
                  <a:pt x="651" y="138"/>
                  <a:pt x="651" y="138"/>
                  <a:pt x="651" y="138"/>
                </a:cubicBezTo>
                <a:cubicBezTo>
                  <a:pt x="576" y="213"/>
                  <a:pt x="576" y="213"/>
                  <a:pt x="576" y="213"/>
                </a:cubicBezTo>
                <a:cubicBezTo>
                  <a:pt x="514" y="151"/>
                  <a:pt x="514" y="151"/>
                  <a:pt x="514" y="151"/>
                </a:cubicBezTo>
                <a:cubicBezTo>
                  <a:pt x="589" y="76"/>
                  <a:pt x="589" y="76"/>
                  <a:pt x="589" y="76"/>
                </a:cubicBezTo>
                <a:cubicBezTo>
                  <a:pt x="512" y="0"/>
                  <a:pt x="512" y="0"/>
                  <a:pt x="512" y="0"/>
                </a:cubicBezTo>
                <a:cubicBezTo>
                  <a:pt x="437" y="75"/>
                  <a:pt x="437" y="75"/>
                  <a:pt x="437" y="75"/>
                </a:cubicBezTo>
                <a:cubicBezTo>
                  <a:pt x="404" y="41"/>
                  <a:pt x="404" y="41"/>
                  <a:pt x="404" y="41"/>
                </a:cubicBezTo>
                <a:cubicBezTo>
                  <a:pt x="267" y="179"/>
                  <a:pt x="267" y="179"/>
                  <a:pt x="267" y="179"/>
                </a:cubicBezTo>
                <a:cubicBezTo>
                  <a:pt x="229" y="217"/>
                  <a:pt x="208" y="267"/>
                  <a:pt x="208" y="320"/>
                </a:cubicBezTo>
                <a:cubicBezTo>
                  <a:pt x="208" y="354"/>
                  <a:pt x="217" y="388"/>
                  <a:pt x="234" y="417"/>
                </a:cubicBezTo>
                <a:cubicBezTo>
                  <a:pt x="0" y="651"/>
                  <a:pt x="0" y="651"/>
                  <a:pt x="0" y="651"/>
                </a:cubicBezTo>
                <a:cubicBezTo>
                  <a:pt x="76" y="727"/>
                  <a:pt x="76" y="727"/>
                  <a:pt x="76" y="727"/>
                </a:cubicBezTo>
                <a:cubicBezTo>
                  <a:pt x="310" y="493"/>
                  <a:pt x="310" y="493"/>
                  <a:pt x="310" y="493"/>
                </a:cubicBezTo>
                <a:cubicBezTo>
                  <a:pt x="340" y="510"/>
                  <a:pt x="374" y="519"/>
                  <a:pt x="407" y="519"/>
                </a:cubicBezTo>
                <a:cubicBezTo>
                  <a:pt x="458" y="519"/>
                  <a:pt x="509" y="499"/>
                  <a:pt x="548" y="461"/>
                </a:cubicBezTo>
                <a:cubicBezTo>
                  <a:pt x="686" y="323"/>
                  <a:pt x="686" y="323"/>
                  <a:pt x="686" y="323"/>
                </a:cubicBezTo>
                <a:cubicBezTo>
                  <a:pt x="652" y="290"/>
                  <a:pt x="652" y="290"/>
                  <a:pt x="652" y="290"/>
                </a:cubicBezTo>
                <a:lnTo>
                  <a:pt x="727" y="215"/>
                </a:lnTo>
                <a:close/>
                <a:moveTo>
                  <a:pt x="472" y="384"/>
                </a:moveTo>
                <a:cubicBezTo>
                  <a:pt x="436" y="420"/>
                  <a:pt x="378" y="420"/>
                  <a:pt x="343" y="384"/>
                </a:cubicBezTo>
                <a:cubicBezTo>
                  <a:pt x="307" y="349"/>
                  <a:pt x="307" y="291"/>
                  <a:pt x="343" y="255"/>
                </a:cubicBezTo>
                <a:cubicBezTo>
                  <a:pt x="404" y="194"/>
                  <a:pt x="404" y="194"/>
                  <a:pt x="404" y="194"/>
                </a:cubicBezTo>
                <a:cubicBezTo>
                  <a:pt x="533" y="323"/>
                  <a:pt x="533" y="323"/>
                  <a:pt x="533" y="323"/>
                </a:cubicBezTo>
                <a:lnTo>
                  <a:pt x="472" y="384"/>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82" name="Freeform 6">
            <a:extLst>
              <a:ext uri="{FF2B5EF4-FFF2-40B4-BE49-F238E27FC236}">
                <a16:creationId xmlns:a16="http://schemas.microsoft.com/office/drawing/2014/main" id="{5A0023F8-7E3B-4BFC-9D53-DCE56B18FF0D}"/>
              </a:ext>
            </a:extLst>
          </p:cNvPr>
          <p:cNvSpPr>
            <a:spLocks noChangeAspect="1" noEditPoints="1"/>
          </p:cNvSpPr>
          <p:nvPr/>
        </p:nvSpPr>
        <p:spPr bwMode="auto">
          <a:xfrm>
            <a:off x="7314184" y="4917551"/>
            <a:ext cx="379874" cy="590400"/>
          </a:xfrm>
          <a:custGeom>
            <a:avLst/>
            <a:gdLst>
              <a:gd name="T0" fmla="*/ 479 w 502"/>
              <a:gd name="T1" fmla="*/ 415 h 773"/>
              <a:gd name="T2" fmla="*/ 252 w 502"/>
              <a:gd name="T3" fmla="*/ 0 h 773"/>
              <a:gd name="T4" fmla="*/ 25 w 502"/>
              <a:gd name="T5" fmla="*/ 412 h 773"/>
              <a:gd name="T6" fmla="*/ 23 w 502"/>
              <a:gd name="T7" fmla="*/ 415 h 773"/>
              <a:gd name="T8" fmla="*/ 0 w 502"/>
              <a:gd name="T9" fmla="*/ 521 h 773"/>
              <a:gd name="T10" fmla="*/ 251 w 502"/>
              <a:gd name="T11" fmla="*/ 773 h 773"/>
              <a:gd name="T12" fmla="*/ 502 w 502"/>
              <a:gd name="T13" fmla="*/ 521 h 773"/>
              <a:gd name="T14" fmla="*/ 479 w 502"/>
              <a:gd name="T15" fmla="*/ 415 h 773"/>
              <a:gd name="T16" fmla="*/ 251 w 502"/>
              <a:gd name="T17" fmla="*/ 665 h 773"/>
              <a:gd name="T18" fmla="*/ 108 w 502"/>
              <a:gd name="T19" fmla="*/ 521 h 773"/>
              <a:gd name="T20" fmla="*/ 120 w 502"/>
              <a:gd name="T21" fmla="*/ 462 h 773"/>
              <a:gd name="T22" fmla="*/ 252 w 502"/>
              <a:gd name="T23" fmla="*/ 224 h 773"/>
              <a:gd name="T24" fmla="*/ 382 w 502"/>
              <a:gd name="T25" fmla="*/ 462 h 773"/>
              <a:gd name="T26" fmla="*/ 394 w 502"/>
              <a:gd name="T27" fmla="*/ 521 h 773"/>
              <a:gd name="T28" fmla="*/ 251 w 502"/>
              <a:gd name="T29" fmla="*/ 665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02" h="773">
                <a:moveTo>
                  <a:pt x="479" y="415"/>
                </a:moveTo>
                <a:cubicBezTo>
                  <a:pt x="252" y="0"/>
                  <a:pt x="252" y="0"/>
                  <a:pt x="252" y="0"/>
                </a:cubicBezTo>
                <a:cubicBezTo>
                  <a:pt x="25" y="412"/>
                  <a:pt x="25" y="412"/>
                  <a:pt x="25" y="412"/>
                </a:cubicBezTo>
                <a:cubicBezTo>
                  <a:pt x="23" y="415"/>
                  <a:pt x="23" y="415"/>
                  <a:pt x="23" y="415"/>
                </a:cubicBezTo>
                <a:cubicBezTo>
                  <a:pt x="8" y="448"/>
                  <a:pt x="0" y="484"/>
                  <a:pt x="0" y="521"/>
                </a:cubicBezTo>
                <a:cubicBezTo>
                  <a:pt x="0" y="660"/>
                  <a:pt x="112" y="773"/>
                  <a:pt x="251" y="773"/>
                </a:cubicBezTo>
                <a:cubicBezTo>
                  <a:pt x="390" y="773"/>
                  <a:pt x="502" y="660"/>
                  <a:pt x="502" y="521"/>
                </a:cubicBezTo>
                <a:cubicBezTo>
                  <a:pt x="502" y="484"/>
                  <a:pt x="494" y="448"/>
                  <a:pt x="479" y="415"/>
                </a:cubicBezTo>
                <a:close/>
                <a:moveTo>
                  <a:pt x="251" y="665"/>
                </a:moveTo>
                <a:cubicBezTo>
                  <a:pt x="172" y="665"/>
                  <a:pt x="108" y="600"/>
                  <a:pt x="108" y="521"/>
                </a:cubicBezTo>
                <a:cubicBezTo>
                  <a:pt x="108" y="501"/>
                  <a:pt x="112" y="481"/>
                  <a:pt x="120" y="462"/>
                </a:cubicBezTo>
                <a:cubicBezTo>
                  <a:pt x="252" y="224"/>
                  <a:pt x="252" y="224"/>
                  <a:pt x="252" y="224"/>
                </a:cubicBezTo>
                <a:cubicBezTo>
                  <a:pt x="382" y="462"/>
                  <a:pt x="382" y="462"/>
                  <a:pt x="382" y="462"/>
                </a:cubicBezTo>
                <a:cubicBezTo>
                  <a:pt x="390" y="481"/>
                  <a:pt x="394" y="501"/>
                  <a:pt x="394" y="521"/>
                </a:cubicBezTo>
                <a:cubicBezTo>
                  <a:pt x="394" y="600"/>
                  <a:pt x="330" y="665"/>
                  <a:pt x="251" y="665"/>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85" name="Freeform 7">
            <a:extLst>
              <a:ext uri="{FF2B5EF4-FFF2-40B4-BE49-F238E27FC236}">
                <a16:creationId xmlns:a16="http://schemas.microsoft.com/office/drawing/2014/main" id="{ED38394C-D143-435B-9B42-9B7B4D3120A3}"/>
              </a:ext>
            </a:extLst>
          </p:cNvPr>
          <p:cNvSpPr>
            <a:spLocks noChangeAspect="1" noEditPoints="1"/>
          </p:cNvSpPr>
          <p:nvPr/>
        </p:nvSpPr>
        <p:spPr bwMode="auto">
          <a:xfrm>
            <a:off x="8648819" y="4917551"/>
            <a:ext cx="569352" cy="590400"/>
          </a:xfrm>
          <a:custGeom>
            <a:avLst/>
            <a:gdLst>
              <a:gd name="T0" fmla="*/ 423 w 736"/>
              <a:gd name="T1" fmla="*/ 246 h 756"/>
              <a:gd name="T2" fmla="*/ 315 w 736"/>
              <a:gd name="T3" fmla="*/ 246 h 756"/>
              <a:gd name="T4" fmla="*/ 315 w 736"/>
              <a:gd name="T5" fmla="*/ 0 h 756"/>
              <a:gd name="T6" fmla="*/ 423 w 736"/>
              <a:gd name="T7" fmla="*/ 0 h 756"/>
              <a:gd name="T8" fmla="*/ 423 w 736"/>
              <a:gd name="T9" fmla="*/ 246 h 756"/>
              <a:gd name="T10" fmla="*/ 533 w 736"/>
              <a:gd name="T11" fmla="*/ 59 h 756"/>
              <a:gd name="T12" fmla="*/ 484 w 736"/>
              <a:gd name="T13" fmla="*/ 156 h 756"/>
              <a:gd name="T14" fmla="*/ 628 w 736"/>
              <a:gd name="T15" fmla="*/ 388 h 756"/>
              <a:gd name="T16" fmla="*/ 368 w 736"/>
              <a:gd name="T17" fmla="*/ 648 h 756"/>
              <a:gd name="T18" fmla="*/ 108 w 736"/>
              <a:gd name="T19" fmla="*/ 388 h 756"/>
              <a:gd name="T20" fmla="*/ 252 w 736"/>
              <a:gd name="T21" fmla="*/ 155 h 756"/>
              <a:gd name="T22" fmla="*/ 204 w 736"/>
              <a:gd name="T23" fmla="*/ 58 h 756"/>
              <a:gd name="T24" fmla="*/ 0 w 736"/>
              <a:gd name="T25" fmla="*/ 388 h 756"/>
              <a:gd name="T26" fmla="*/ 368 w 736"/>
              <a:gd name="T27" fmla="*/ 756 h 756"/>
              <a:gd name="T28" fmla="*/ 736 w 736"/>
              <a:gd name="T29" fmla="*/ 388 h 756"/>
              <a:gd name="T30" fmla="*/ 533 w 736"/>
              <a:gd name="T31" fmla="*/ 59 h 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36" h="756">
                <a:moveTo>
                  <a:pt x="423" y="246"/>
                </a:moveTo>
                <a:cubicBezTo>
                  <a:pt x="315" y="246"/>
                  <a:pt x="315" y="246"/>
                  <a:pt x="315" y="246"/>
                </a:cubicBezTo>
                <a:cubicBezTo>
                  <a:pt x="315" y="0"/>
                  <a:pt x="315" y="0"/>
                  <a:pt x="315" y="0"/>
                </a:cubicBezTo>
                <a:cubicBezTo>
                  <a:pt x="423" y="0"/>
                  <a:pt x="423" y="0"/>
                  <a:pt x="423" y="0"/>
                </a:cubicBezTo>
                <a:lnTo>
                  <a:pt x="423" y="246"/>
                </a:lnTo>
                <a:close/>
                <a:moveTo>
                  <a:pt x="533" y="59"/>
                </a:moveTo>
                <a:cubicBezTo>
                  <a:pt x="484" y="156"/>
                  <a:pt x="484" y="156"/>
                  <a:pt x="484" y="156"/>
                </a:cubicBezTo>
                <a:cubicBezTo>
                  <a:pt x="573" y="200"/>
                  <a:pt x="628" y="289"/>
                  <a:pt x="628" y="388"/>
                </a:cubicBezTo>
                <a:cubicBezTo>
                  <a:pt x="628" y="532"/>
                  <a:pt x="511" y="648"/>
                  <a:pt x="368" y="648"/>
                </a:cubicBezTo>
                <a:cubicBezTo>
                  <a:pt x="225" y="648"/>
                  <a:pt x="108" y="532"/>
                  <a:pt x="108" y="388"/>
                </a:cubicBezTo>
                <a:cubicBezTo>
                  <a:pt x="108" y="289"/>
                  <a:pt x="163" y="200"/>
                  <a:pt x="252" y="155"/>
                </a:cubicBezTo>
                <a:cubicBezTo>
                  <a:pt x="204" y="58"/>
                  <a:pt x="204" y="58"/>
                  <a:pt x="204" y="58"/>
                </a:cubicBezTo>
                <a:cubicBezTo>
                  <a:pt x="78" y="121"/>
                  <a:pt x="0" y="248"/>
                  <a:pt x="0" y="388"/>
                </a:cubicBezTo>
                <a:cubicBezTo>
                  <a:pt x="0" y="591"/>
                  <a:pt x="165" y="756"/>
                  <a:pt x="368" y="756"/>
                </a:cubicBezTo>
                <a:cubicBezTo>
                  <a:pt x="571" y="756"/>
                  <a:pt x="736" y="591"/>
                  <a:pt x="736" y="388"/>
                </a:cubicBezTo>
                <a:cubicBezTo>
                  <a:pt x="736" y="248"/>
                  <a:pt x="658" y="122"/>
                  <a:pt x="533" y="59"/>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39091160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B9EFEC-C53E-4F41-A790-12603A0BC2B5}"/>
              </a:ext>
            </a:extLst>
          </p:cNvPr>
          <p:cNvSpPr>
            <a:spLocks noGrp="1"/>
          </p:cNvSpPr>
          <p:nvPr>
            <p:ph type="title"/>
          </p:nvPr>
        </p:nvSpPr>
        <p:spPr>
          <a:xfrm>
            <a:off x="537459" y="505937"/>
            <a:ext cx="11117083" cy="600164"/>
          </a:xfrm>
        </p:spPr>
        <p:txBody>
          <a:bodyPr/>
          <a:lstStyle/>
          <a:p>
            <a:r>
              <a:rPr lang="en-US"/>
              <a:t>Big Icons</a:t>
            </a:r>
          </a:p>
        </p:txBody>
      </p:sp>
      <p:sp>
        <p:nvSpPr>
          <p:cNvPr id="48" name="Slide Number Placeholder 47">
            <a:extLst>
              <a:ext uri="{FF2B5EF4-FFF2-40B4-BE49-F238E27FC236}">
                <a16:creationId xmlns:a16="http://schemas.microsoft.com/office/drawing/2014/main" id="{7B494B19-43FE-4C89-B1A7-700A9D9EF48B}"/>
              </a:ext>
            </a:extLst>
          </p:cNvPr>
          <p:cNvSpPr>
            <a:spLocks noGrp="1"/>
          </p:cNvSpPr>
          <p:nvPr>
            <p:ph type="sldNum" sz="quarter" idx="10"/>
          </p:nvPr>
        </p:nvSpPr>
        <p:spPr/>
        <p:txBody>
          <a:bodyPr/>
          <a:lstStyle/>
          <a:p>
            <a:fld id="{4E6DB2D9-BBD8-435B-B34A-9B8472CE273E}" type="slidenum">
              <a:rPr lang="en-US" smtClean="0"/>
              <a:pPr/>
              <a:t>88</a:t>
            </a:fld>
            <a:endParaRPr lang="en-US"/>
          </a:p>
        </p:txBody>
      </p:sp>
      <p:sp>
        <p:nvSpPr>
          <p:cNvPr id="49" name="Date Placeholder 48">
            <a:extLst>
              <a:ext uri="{FF2B5EF4-FFF2-40B4-BE49-F238E27FC236}">
                <a16:creationId xmlns:a16="http://schemas.microsoft.com/office/drawing/2014/main" id="{0F9E1C70-93BA-462F-B68B-080FF7C14CEB}"/>
              </a:ext>
            </a:extLst>
          </p:cNvPr>
          <p:cNvSpPr>
            <a:spLocks noGrp="1"/>
          </p:cNvSpPr>
          <p:nvPr>
            <p:ph type="dt" sz="half" idx="12"/>
          </p:nvPr>
        </p:nvSpPr>
        <p:spPr/>
        <p:txBody>
          <a:bodyPr/>
          <a:lstStyle/>
          <a:p>
            <a:fld id="{CC5B2289-D037-4EBF-BE51-D0C9F486EA57}" type="datetime1">
              <a:rPr lang="en-US" smtClean="0"/>
              <a:t>7/24/2019</a:t>
            </a:fld>
            <a:endParaRPr lang="en-US"/>
          </a:p>
        </p:txBody>
      </p:sp>
      <p:grpSp>
        <p:nvGrpSpPr>
          <p:cNvPr id="4" name="Group 3">
            <a:extLst>
              <a:ext uri="{FF2B5EF4-FFF2-40B4-BE49-F238E27FC236}">
                <a16:creationId xmlns:a16="http://schemas.microsoft.com/office/drawing/2014/main" id="{46560D94-6C84-4A2A-864E-9182E02795E9}"/>
              </a:ext>
            </a:extLst>
          </p:cNvPr>
          <p:cNvGrpSpPr>
            <a:grpSpLocks noChangeAspect="1"/>
          </p:cNvGrpSpPr>
          <p:nvPr/>
        </p:nvGrpSpPr>
        <p:grpSpPr>
          <a:xfrm>
            <a:off x="899010" y="1507489"/>
            <a:ext cx="1694000" cy="1694000"/>
            <a:chOff x="899010" y="1507489"/>
            <a:chExt cx="1694000" cy="1694000"/>
          </a:xfrm>
        </p:grpSpPr>
        <p:sp>
          <p:nvSpPr>
            <p:cNvPr id="36" name="Rectangle 35">
              <a:extLst>
                <a:ext uri="{FF2B5EF4-FFF2-40B4-BE49-F238E27FC236}">
                  <a16:creationId xmlns:a16="http://schemas.microsoft.com/office/drawing/2014/main" id="{AD05FB8F-484F-4EB7-AE2B-9BBE23982173}"/>
                </a:ext>
              </a:extLst>
            </p:cNvPr>
            <p:cNvSpPr>
              <a:spLocks noChangeAspect="1"/>
            </p:cNvSpPr>
            <p:nvPr/>
          </p:nvSpPr>
          <p:spPr>
            <a:xfrm>
              <a:off x="899010" y="1507489"/>
              <a:ext cx="1694000" cy="169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reeform 194">
              <a:extLst>
                <a:ext uri="{FF2B5EF4-FFF2-40B4-BE49-F238E27FC236}">
                  <a16:creationId xmlns:a16="http://schemas.microsoft.com/office/drawing/2014/main" id="{2B579FA6-3165-4C65-855F-EAB9C5EB63DB}"/>
                </a:ext>
              </a:extLst>
            </p:cNvPr>
            <p:cNvSpPr>
              <a:spLocks noChangeAspect="1" noEditPoints="1"/>
            </p:cNvSpPr>
            <p:nvPr/>
          </p:nvSpPr>
          <p:spPr bwMode="auto">
            <a:xfrm>
              <a:off x="1169620" y="1952906"/>
              <a:ext cx="1224706" cy="959142"/>
            </a:xfrm>
            <a:custGeom>
              <a:avLst/>
              <a:gdLst>
                <a:gd name="T0" fmla="*/ 108 w 2046"/>
                <a:gd name="T1" fmla="*/ 1307 h 1604"/>
                <a:gd name="T2" fmla="*/ 1857 w 2046"/>
                <a:gd name="T3" fmla="*/ 1307 h 1604"/>
                <a:gd name="T4" fmla="*/ 1857 w 2046"/>
                <a:gd name="T5" fmla="*/ 1415 h 1604"/>
                <a:gd name="T6" fmla="*/ 0 w 2046"/>
                <a:gd name="T7" fmla="*/ 1415 h 1604"/>
                <a:gd name="T8" fmla="*/ 0 w 2046"/>
                <a:gd name="T9" fmla="*/ 0 h 1604"/>
                <a:gd name="T10" fmla="*/ 2043 w 2046"/>
                <a:gd name="T11" fmla="*/ 0 h 1604"/>
                <a:gd name="T12" fmla="*/ 2043 w 2046"/>
                <a:gd name="T13" fmla="*/ 1227 h 1604"/>
                <a:gd name="T14" fmla="*/ 1935 w 2046"/>
                <a:gd name="T15" fmla="*/ 1227 h 1604"/>
                <a:gd name="T16" fmla="*/ 1935 w 2046"/>
                <a:gd name="T17" fmla="*/ 108 h 1604"/>
                <a:gd name="T18" fmla="*/ 108 w 2046"/>
                <a:gd name="T19" fmla="*/ 108 h 1604"/>
                <a:gd name="T20" fmla="*/ 108 w 2046"/>
                <a:gd name="T21" fmla="*/ 1307 h 1604"/>
                <a:gd name="T22" fmla="*/ 488 w 2046"/>
                <a:gd name="T23" fmla="*/ 1604 h 1604"/>
                <a:gd name="T24" fmla="*/ 1552 w 2046"/>
                <a:gd name="T25" fmla="*/ 1604 h 1604"/>
                <a:gd name="T26" fmla="*/ 1552 w 2046"/>
                <a:gd name="T27" fmla="*/ 1496 h 1604"/>
                <a:gd name="T28" fmla="*/ 488 w 2046"/>
                <a:gd name="T29" fmla="*/ 1496 h 1604"/>
                <a:gd name="T30" fmla="*/ 488 w 2046"/>
                <a:gd name="T31" fmla="*/ 1604 h 1604"/>
                <a:gd name="T32" fmla="*/ 987 w 2046"/>
                <a:gd name="T33" fmla="*/ 641 h 1604"/>
                <a:gd name="T34" fmla="*/ 672 w 2046"/>
                <a:gd name="T35" fmla="*/ 960 h 1604"/>
                <a:gd name="T36" fmla="*/ 412 w 2046"/>
                <a:gd name="T37" fmla="*/ 853 h 1604"/>
                <a:gd name="T38" fmla="*/ 188 w 2046"/>
                <a:gd name="T39" fmla="*/ 1157 h 1604"/>
                <a:gd name="T40" fmla="*/ 275 w 2046"/>
                <a:gd name="T41" fmla="*/ 1221 h 1604"/>
                <a:gd name="T42" fmla="*/ 449 w 2046"/>
                <a:gd name="T43" fmla="*/ 985 h 1604"/>
                <a:gd name="T44" fmla="*/ 698 w 2046"/>
                <a:gd name="T45" fmla="*/ 1087 h 1604"/>
                <a:gd name="T46" fmla="*/ 1014 w 2046"/>
                <a:gd name="T47" fmla="*/ 767 h 1604"/>
                <a:gd name="T48" fmla="*/ 1389 w 2046"/>
                <a:gd name="T49" fmla="*/ 916 h 1604"/>
                <a:gd name="T50" fmla="*/ 1851 w 2046"/>
                <a:gd name="T51" fmla="*/ 244 h 1604"/>
                <a:gd name="T52" fmla="*/ 1762 w 2046"/>
                <a:gd name="T53" fmla="*/ 183 h 1604"/>
                <a:gd name="T54" fmla="*/ 1349 w 2046"/>
                <a:gd name="T55" fmla="*/ 784 h 1604"/>
                <a:gd name="T56" fmla="*/ 987 w 2046"/>
                <a:gd name="T57" fmla="*/ 641 h 1604"/>
                <a:gd name="T58" fmla="*/ 1989 w 2046"/>
                <a:gd name="T59" fmla="*/ 1304 h 1604"/>
                <a:gd name="T60" fmla="*/ 1932 w 2046"/>
                <a:gd name="T61" fmla="*/ 1361 h 1604"/>
                <a:gd name="T62" fmla="*/ 1989 w 2046"/>
                <a:gd name="T63" fmla="*/ 1418 h 1604"/>
                <a:gd name="T64" fmla="*/ 2046 w 2046"/>
                <a:gd name="T65" fmla="*/ 1361 h 1604"/>
                <a:gd name="T66" fmla="*/ 1989 w 2046"/>
                <a:gd name="T67" fmla="*/ 1304 h 1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046" h="1604">
                  <a:moveTo>
                    <a:pt x="108" y="1307"/>
                  </a:moveTo>
                  <a:cubicBezTo>
                    <a:pt x="1857" y="1307"/>
                    <a:pt x="1857" y="1307"/>
                    <a:pt x="1857" y="1307"/>
                  </a:cubicBezTo>
                  <a:cubicBezTo>
                    <a:pt x="1857" y="1415"/>
                    <a:pt x="1857" y="1415"/>
                    <a:pt x="1857" y="1415"/>
                  </a:cubicBezTo>
                  <a:cubicBezTo>
                    <a:pt x="0" y="1415"/>
                    <a:pt x="0" y="1415"/>
                    <a:pt x="0" y="1415"/>
                  </a:cubicBezTo>
                  <a:cubicBezTo>
                    <a:pt x="0" y="0"/>
                    <a:pt x="0" y="0"/>
                    <a:pt x="0" y="0"/>
                  </a:cubicBezTo>
                  <a:cubicBezTo>
                    <a:pt x="2043" y="0"/>
                    <a:pt x="2043" y="0"/>
                    <a:pt x="2043" y="0"/>
                  </a:cubicBezTo>
                  <a:cubicBezTo>
                    <a:pt x="2043" y="1227"/>
                    <a:pt x="2043" y="1227"/>
                    <a:pt x="2043" y="1227"/>
                  </a:cubicBezTo>
                  <a:cubicBezTo>
                    <a:pt x="1935" y="1227"/>
                    <a:pt x="1935" y="1227"/>
                    <a:pt x="1935" y="1227"/>
                  </a:cubicBezTo>
                  <a:cubicBezTo>
                    <a:pt x="1935" y="108"/>
                    <a:pt x="1935" y="108"/>
                    <a:pt x="1935" y="108"/>
                  </a:cubicBezTo>
                  <a:cubicBezTo>
                    <a:pt x="108" y="108"/>
                    <a:pt x="108" y="108"/>
                    <a:pt x="108" y="108"/>
                  </a:cubicBezTo>
                  <a:lnTo>
                    <a:pt x="108" y="1307"/>
                  </a:lnTo>
                  <a:close/>
                  <a:moveTo>
                    <a:pt x="488" y="1604"/>
                  </a:moveTo>
                  <a:cubicBezTo>
                    <a:pt x="1552" y="1604"/>
                    <a:pt x="1552" y="1604"/>
                    <a:pt x="1552" y="1604"/>
                  </a:cubicBezTo>
                  <a:cubicBezTo>
                    <a:pt x="1552" y="1496"/>
                    <a:pt x="1552" y="1496"/>
                    <a:pt x="1552" y="1496"/>
                  </a:cubicBezTo>
                  <a:cubicBezTo>
                    <a:pt x="488" y="1496"/>
                    <a:pt x="488" y="1496"/>
                    <a:pt x="488" y="1496"/>
                  </a:cubicBezTo>
                  <a:lnTo>
                    <a:pt x="488" y="1604"/>
                  </a:lnTo>
                  <a:close/>
                  <a:moveTo>
                    <a:pt x="987" y="641"/>
                  </a:moveTo>
                  <a:cubicBezTo>
                    <a:pt x="672" y="960"/>
                    <a:pt x="672" y="960"/>
                    <a:pt x="672" y="960"/>
                  </a:cubicBezTo>
                  <a:cubicBezTo>
                    <a:pt x="412" y="853"/>
                    <a:pt x="412" y="853"/>
                    <a:pt x="412" y="853"/>
                  </a:cubicBezTo>
                  <a:cubicBezTo>
                    <a:pt x="188" y="1157"/>
                    <a:pt x="188" y="1157"/>
                    <a:pt x="188" y="1157"/>
                  </a:cubicBezTo>
                  <a:cubicBezTo>
                    <a:pt x="275" y="1221"/>
                    <a:pt x="275" y="1221"/>
                    <a:pt x="275" y="1221"/>
                  </a:cubicBezTo>
                  <a:cubicBezTo>
                    <a:pt x="449" y="985"/>
                    <a:pt x="449" y="985"/>
                    <a:pt x="449" y="985"/>
                  </a:cubicBezTo>
                  <a:cubicBezTo>
                    <a:pt x="698" y="1087"/>
                    <a:pt x="698" y="1087"/>
                    <a:pt x="698" y="1087"/>
                  </a:cubicBezTo>
                  <a:cubicBezTo>
                    <a:pt x="1014" y="767"/>
                    <a:pt x="1014" y="767"/>
                    <a:pt x="1014" y="767"/>
                  </a:cubicBezTo>
                  <a:cubicBezTo>
                    <a:pt x="1389" y="916"/>
                    <a:pt x="1389" y="916"/>
                    <a:pt x="1389" y="916"/>
                  </a:cubicBezTo>
                  <a:cubicBezTo>
                    <a:pt x="1851" y="244"/>
                    <a:pt x="1851" y="244"/>
                    <a:pt x="1851" y="244"/>
                  </a:cubicBezTo>
                  <a:cubicBezTo>
                    <a:pt x="1762" y="183"/>
                    <a:pt x="1762" y="183"/>
                    <a:pt x="1762" y="183"/>
                  </a:cubicBezTo>
                  <a:cubicBezTo>
                    <a:pt x="1349" y="784"/>
                    <a:pt x="1349" y="784"/>
                    <a:pt x="1349" y="784"/>
                  </a:cubicBezTo>
                  <a:lnTo>
                    <a:pt x="987" y="641"/>
                  </a:lnTo>
                  <a:close/>
                  <a:moveTo>
                    <a:pt x="1989" y="1304"/>
                  </a:moveTo>
                  <a:cubicBezTo>
                    <a:pt x="1957" y="1304"/>
                    <a:pt x="1932" y="1329"/>
                    <a:pt x="1932" y="1361"/>
                  </a:cubicBezTo>
                  <a:cubicBezTo>
                    <a:pt x="1932" y="1392"/>
                    <a:pt x="1957" y="1418"/>
                    <a:pt x="1989" y="1418"/>
                  </a:cubicBezTo>
                  <a:cubicBezTo>
                    <a:pt x="2020" y="1418"/>
                    <a:pt x="2046" y="1392"/>
                    <a:pt x="2046" y="1361"/>
                  </a:cubicBezTo>
                  <a:cubicBezTo>
                    <a:pt x="2046" y="1329"/>
                    <a:pt x="2020" y="1304"/>
                    <a:pt x="1989" y="1304"/>
                  </a:cubicBezTo>
                  <a:close/>
                </a:path>
              </a:pathLst>
            </a:custGeom>
            <a:solidFill>
              <a:schemeClr val="bg2">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16" name="Group 15">
            <a:extLst>
              <a:ext uri="{FF2B5EF4-FFF2-40B4-BE49-F238E27FC236}">
                <a16:creationId xmlns:a16="http://schemas.microsoft.com/office/drawing/2014/main" id="{91675D71-ACAC-44D3-9690-5D95EDDB5598}"/>
              </a:ext>
            </a:extLst>
          </p:cNvPr>
          <p:cNvGrpSpPr>
            <a:grpSpLocks noChangeAspect="1"/>
          </p:cNvGrpSpPr>
          <p:nvPr/>
        </p:nvGrpSpPr>
        <p:grpSpPr>
          <a:xfrm>
            <a:off x="3072405" y="3656512"/>
            <a:ext cx="1695600" cy="1695600"/>
            <a:chOff x="3072405" y="3656512"/>
            <a:chExt cx="1695600" cy="1695600"/>
          </a:xfrm>
        </p:grpSpPr>
        <p:sp>
          <p:nvSpPr>
            <p:cNvPr id="42" name="Rectangle 41">
              <a:extLst>
                <a:ext uri="{FF2B5EF4-FFF2-40B4-BE49-F238E27FC236}">
                  <a16:creationId xmlns:a16="http://schemas.microsoft.com/office/drawing/2014/main" id="{EED1381D-2A21-4E4B-B904-934D2706538B}"/>
                </a:ext>
              </a:extLst>
            </p:cNvPr>
            <p:cNvSpPr>
              <a:spLocks noChangeAspect="1"/>
            </p:cNvSpPr>
            <p:nvPr/>
          </p:nvSpPr>
          <p:spPr>
            <a:xfrm>
              <a:off x="3072405" y="3656512"/>
              <a:ext cx="1695600" cy="1695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Freeform 195">
              <a:extLst>
                <a:ext uri="{FF2B5EF4-FFF2-40B4-BE49-F238E27FC236}">
                  <a16:creationId xmlns:a16="http://schemas.microsoft.com/office/drawing/2014/main" id="{2AE58289-2B87-413D-BBEB-6A38F1F9CA47}"/>
                </a:ext>
              </a:extLst>
            </p:cNvPr>
            <p:cNvSpPr>
              <a:spLocks noChangeAspect="1" noEditPoints="1"/>
            </p:cNvSpPr>
            <p:nvPr/>
          </p:nvSpPr>
          <p:spPr bwMode="auto">
            <a:xfrm>
              <a:off x="3478695" y="4076534"/>
              <a:ext cx="898915" cy="898369"/>
            </a:xfrm>
            <a:custGeom>
              <a:avLst/>
              <a:gdLst>
                <a:gd name="T0" fmla="*/ 108 w 2045"/>
                <a:gd name="T1" fmla="*/ 1935 h 2046"/>
                <a:gd name="T2" fmla="*/ 1858 w 2045"/>
                <a:gd name="T3" fmla="*/ 1935 h 2046"/>
                <a:gd name="T4" fmla="*/ 1858 w 2045"/>
                <a:gd name="T5" fmla="*/ 2043 h 2046"/>
                <a:gd name="T6" fmla="*/ 0 w 2045"/>
                <a:gd name="T7" fmla="*/ 2043 h 2046"/>
                <a:gd name="T8" fmla="*/ 0 w 2045"/>
                <a:gd name="T9" fmla="*/ 0 h 2046"/>
                <a:gd name="T10" fmla="*/ 2042 w 2045"/>
                <a:gd name="T11" fmla="*/ 0 h 2046"/>
                <a:gd name="T12" fmla="*/ 2042 w 2045"/>
                <a:gd name="T13" fmla="*/ 1857 h 2046"/>
                <a:gd name="T14" fmla="*/ 1934 w 2045"/>
                <a:gd name="T15" fmla="*/ 1857 h 2046"/>
                <a:gd name="T16" fmla="*/ 1934 w 2045"/>
                <a:gd name="T17" fmla="*/ 108 h 2046"/>
                <a:gd name="T18" fmla="*/ 108 w 2045"/>
                <a:gd name="T19" fmla="*/ 108 h 2046"/>
                <a:gd name="T20" fmla="*/ 108 w 2045"/>
                <a:gd name="T21" fmla="*/ 1935 h 2046"/>
                <a:gd name="T22" fmla="*/ 613 w 2045"/>
                <a:gd name="T23" fmla="*/ 1075 h 2046"/>
                <a:gd name="T24" fmla="*/ 537 w 2045"/>
                <a:gd name="T25" fmla="*/ 1151 h 2046"/>
                <a:gd name="T26" fmla="*/ 812 w 2045"/>
                <a:gd name="T27" fmla="*/ 1426 h 2046"/>
                <a:gd name="T28" fmla="*/ 1505 w 2045"/>
                <a:gd name="T29" fmla="*/ 732 h 2046"/>
                <a:gd name="T30" fmla="*/ 1429 w 2045"/>
                <a:gd name="T31" fmla="*/ 656 h 2046"/>
                <a:gd name="T32" fmla="*/ 812 w 2045"/>
                <a:gd name="T33" fmla="*/ 1273 h 2046"/>
                <a:gd name="T34" fmla="*/ 613 w 2045"/>
                <a:gd name="T35" fmla="*/ 1075 h 2046"/>
                <a:gd name="T36" fmla="*/ 1988 w 2045"/>
                <a:gd name="T37" fmla="*/ 1932 h 2046"/>
                <a:gd name="T38" fmla="*/ 1932 w 2045"/>
                <a:gd name="T39" fmla="*/ 1989 h 2046"/>
                <a:gd name="T40" fmla="*/ 1988 w 2045"/>
                <a:gd name="T41" fmla="*/ 2046 h 2046"/>
                <a:gd name="T42" fmla="*/ 2045 w 2045"/>
                <a:gd name="T43" fmla="*/ 1989 h 2046"/>
                <a:gd name="T44" fmla="*/ 1988 w 2045"/>
                <a:gd name="T45" fmla="*/ 1932 h 20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45" h="2046">
                  <a:moveTo>
                    <a:pt x="108" y="1935"/>
                  </a:moveTo>
                  <a:cubicBezTo>
                    <a:pt x="1858" y="1935"/>
                    <a:pt x="1858" y="1935"/>
                    <a:pt x="1858" y="1935"/>
                  </a:cubicBezTo>
                  <a:cubicBezTo>
                    <a:pt x="1858" y="2043"/>
                    <a:pt x="1858" y="2043"/>
                    <a:pt x="1858" y="2043"/>
                  </a:cubicBezTo>
                  <a:cubicBezTo>
                    <a:pt x="0" y="2043"/>
                    <a:pt x="0" y="2043"/>
                    <a:pt x="0" y="2043"/>
                  </a:cubicBezTo>
                  <a:cubicBezTo>
                    <a:pt x="0" y="0"/>
                    <a:pt x="0" y="0"/>
                    <a:pt x="0" y="0"/>
                  </a:cubicBezTo>
                  <a:cubicBezTo>
                    <a:pt x="2042" y="0"/>
                    <a:pt x="2042" y="0"/>
                    <a:pt x="2042" y="0"/>
                  </a:cubicBezTo>
                  <a:cubicBezTo>
                    <a:pt x="2042" y="1857"/>
                    <a:pt x="2042" y="1857"/>
                    <a:pt x="2042" y="1857"/>
                  </a:cubicBezTo>
                  <a:cubicBezTo>
                    <a:pt x="1934" y="1857"/>
                    <a:pt x="1934" y="1857"/>
                    <a:pt x="1934" y="1857"/>
                  </a:cubicBezTo>
                  <a:cubicBezTo>
                    <a:pt x="1934" y="108"/>
                    <a:pt x="1934" y="108"/>
                    <a:pt x="1934" y="108"/>
                  </a:cubicBezTo>
                  <a:cubicBezTo>
                    <a:pt x="108" y="108"/>
                    <a:pt x="108" y="108"/>
                    <a:pt x="108" y="108"/>
                  </a:cubicBezTo>
                  <a:lnTo>
                    <a:pt x="108" y="1935"/>
                  </a:lnTo>
                  <a:close/>
                  <a:moveTo>
                    <a:pt x="613" y="1075"/>
                  </a:moveTo>
                  <a:cubicBezTo>
                    <a:pt x="537" y="1151"/>
                    <a:pt x="537" y="1151"/>
                    <a:pt x="537" y="1151"/>
                  </a:cubicBezTo>
                  <a:cubicBezTo>
                    <a:pt x="812" y="1426"/>
                    <a:pt x="812" y="1426"/>
                    <a:pt x="812" y="1426"/>
                  </a:cubicBezTo>
                  <a:cubicBezTo>
                    <a:pt x="1505" y="732"/>
                    <a:pt x="1505" y="732"/>
                    <a:pt x="1505" y="732"/>
                  </a:cubicBezTo>
                  <a:cubicBezTo>
                    <a:pt x="1429" y="656"/>
                    <a:pt x="1429" y="656"/>
                    <a:pt x="1429" y="656"/>
                  </a:cubicBezTo>
                  <a:cubicBezTo>
                    <a:pt x="812" y="1273"/>
                    <a:pt x="812" y="1273"/>
                    <a:pt x="812" y="1273"/>
                  </a:cubicBezTo>
                  <a:lnTo>
                    <a:pt x="613" y="1075"/>
                  </a:lnTo>
                  <a:close/>
                  <a:moveTo>
                    <a:pt x="1988" y="1932"/>
                  </a:moveTo>
                  <a:cubicBezTo>
                    <a:pt x="1957" y="1932"/>
                    <a:pt x="1932" y="1958"/>
                    <a:pt x="1932" y="1989"/>
                  </a:cubicBezTo>
                  <a:cubicBezTo>
                    <a:pt x="1932" y="2021"/>
                    <a:pt x="1957" y="2046"/>
                    <a:pt x="1988" y="2046"/>
                  </a:cubicBezTo>
                  <a:cubicBezTo>
                    <a:pt x="2020" y="2046"/>
                    <a:pt x="2045" y="2021"/>
                    <a:pt x="2045" y="1989"/>
                  </a:cubicBezTo>
                  <a:cubicBezTo>
                    <a:pt x="2045" y="1958"/>
                    <a:pt x="2020" y="1932"/>
                    <a:pt x="1988" y="1932"/>
                  </a:cubicBezTo>
                  <a:close/>
                </a:path>
              </a:pathLst>
            </a:custGeom>
            <a:solidFill>
              <a:schemeClr val="bg2">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5" name="Group 4">
            <a:extLst>
              <a:ext uri="{FF2B5EF4-FFF2-40B4-BE49-F238E27FC236}">
                <a16:creationId xmlns:a16="http://schemas.microsoft.com/office/drawing/2014/main" id="{7ADA4935-86AC-4E2E-B1DE-A6D34F7EADFD}"/>
              </a:ext>
            </a:extLst>
          </p:cNvPr>
          <p:cNvGrpSpPr>
            <a:grpSpLocks noChangeAspect="1"/>
          </p:cNvGrpSpPr>
          <p:nvPr/>
        </p:nvGrpSpPr>
        <p:grpSpPr>
          <a:xfrm>
            <a:off x="3072405" y="1505889"/>
            <a:ext cx="1695600" cy="1695600"/>
            <a:chOff x="3072405" y="1505889"/>
            <a:chExt cx="1695600" cy="1695600"/>
          </a:xfrm>
        </p:grpSpPr>
        <p:sp>
          <p:nvSpPr>
            <p:cNvPr id="35" name="Rectangle 34">
              <a:extLst>
                <a:ext uri="{FF2B5EF4-FFF2-40B4-BE49-F238E27FC236}">
                  <a16:creationId xmlns:a16="http://schemas.microsoft.com/office/drawing/2014/main" id="{CB9A0C0E-5F48-45EB-824E-D3F6D1DC918F}"/>
                </a:ext>
              </a:extLst>
            </p:cNvPr>
            <p:cNvSpPr>
              <a:spLocks noChangeAspect="1"/>
            </p:cNvSpPr>
            <p:nvPr/>
          </p:nvSpPr>
          <p:spPr>
            <a:xfrm>
              <a:off x="3072405" y="1505889"/>
              <a:ext cx="1695600" cy="1695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Freeform 196">
              <a:extLst>
                <a:ext uri="{FF2B5EF4-FFF2-40B4-BE49-F238E27FC236}">
                  <a16:creationId xmlns:a16="http://schemas.microsoft.com/office/drawing/2014/main" id="{46B18238-A7BC-428E-8372-F7B90577A49F}"/>
                </a:ext>
              </a:extLst>
            </p:cNvPr>
            <p:cNvSpPr>
              <a:spLocks noChangeAspect="1" noEditPoints="1"/>
            </p:cNvSpPr>
            <p:nvPr/>
          </p:nvSpPr>
          <p:spPr bwMode="auto">
            <a:xfrm>
              <a:off x="3478695" y="1795331"/>
              <a:ext cx="934076" cy="1096176"/>
            </a:xfrm>
            <a:custGeom>
              <a:avLst/>
              <a:gdLst>
                <a:gd name="T0" fmla="*/ 0 w 1742"/>
                <a:gd name="T1" fmla="*/ 544 h 2046"/>
                <a:gd name="T2" fmla="*/ 0 w 1742"/>
                <a:gd name="T3" fmla="*/ 2046 h 2046"/>
                <a:gd name="T4" fmla="*/ 1247 w 1742"/>
                <a:gd name="T5" fmla="*/ 2046 h 2046"/>
                <a:gd name="T6" fmla="*/ 1247 w 1742"/>
                <a:gd name="T7" fmla="*/ 544 h 2046"/>
                <a:gd name="T8" fmla="*/ 628 w 1742"/>
                <a:gd name="T9" fmla="*/ 2 h 2046"/>
                <a:gd name="T10" fmla="*/ 0 w 1742"/>
                <a:gd name="T11" fmla="*/ 544 h 2046"/>
                <a:gd name="T12" fmla="*/ 1139 w 1742"/>
                <a:gd name="T13" fmla="*/ 1938 h 2046"/>
                <a:gd name="T14" fmla="*/ 108 w 1742"/>
                <a:gd name="T15" fmla="*/ 1938 h 2046"/>
                <a:gd name="T16" fmla="*/ 108 w 1742"/>
                <a:gd name="T17" fmla="*/ 593 h 2046"/>
                <a:gd name="T18" fmla="*/ 627 w 1742"/>
                <a:gd name="T19" fmla="*/ 146 h 2046"/>
                <a:gd name="T20" fmla="*/ 1139 w 1742"/>
                <a:gd name="T21" fmla="*/ 593 h 2046"/>
                <a:gd name="T22" fmla="*/ 1139 w 1742"/>
                <a:gd name="T23" fmla="*/ 1938 h 2046"/>
                <a:gd name="T24" fmla="*/ 436 w 1742"/>
                <a:gd name="T25" fmla="*/ 568 h 2046"/>
                <a:gd name="T26" fmla="*/ 624 w 1742"/>
                <a:gd name="T27" fmla="*/ 755 h 2046"/>
                <a:gd name="T28" fmla="*/ 811 w 1742"/>
                <a:gd name="T29" fmla="*/ 568 h 2046"/>
                <a:gd name="T30" fmla="*/ 624 w 1742"/>
                <a:gd name="T31" fmla="*/ 380 h 2046"/>
                <a:gd name="T32" fmla="*/ 436 w 1742"/>
                <a:gd name="T33" fmla="*/ 568 h 2046"/>
                <a:gd name="T34" fmla="*/ 703 w 1742"/>
                <a:gd name="T35" fmla="*/ 568 h 2046"/>
                <a:gd name="T36" fmla="*/ 624 w 1742"/>
                <a:gd name="T37" fmla="*/ 647 h 2046"/>
                <a:gd name="T38" fmla="*/ 544 w 1742"/>
                <a:gd name="T39" fmla="*/ 568 h 2046"/>
                <a:gd name="T40" fmla="*/ 624 w 1742"/>
                <a:gd name="T41" fmla="*/ 488 h 2046"/>
                <a:gd name="T42" fmla="*/ 703 w 1742"/>
                <a:gd name="T43" fmla="*/ 568 h 2046"/>
                <a:gd name="T44" fmla="*/ 1632 w 1742"/>
                <a:gd name="T45" fmla="*/ 1859 h 2046"/>
                <a:gd name="T46" fmla="*/ 1632 w 1742"/>
                <a:gd name="T47" fmla="*/ 497 h 2046"/>
                <a:gd name="T48" fmla="*/ 1232 w 1742"/>
                <a:gd name="T49" fmla="*/ 148 h 2046"/>
                <a:gd name="T50" fmla="*/ 1100 w 1742"/>
                <a:gd name="T51" fmla="*/ 281 h 2046"/>
                <a:gd name="T52" fmla="*/ 1023 w 1742"/>
                <a:gd name="T53" fmla="*/ 204 h 2046"/>
                <a:gd name="T54" fmla="*/ 1228 w 1742"/>
                <a:gd name="T55" fmla="*/ 0 h 2046"/>
                <a:gd name="T56" fmla="*/ 1740 w 1742"/>
                <a:gd name="T57" fmla="*/ 448 h 2046"/>
                <a:gd name="T58" fmla="*/ 1740 w 1742"/>
                <a:gd name="T59" fmla="*/ 1859 h 2046"/>
                <a:gd name="T60" fmla="*/ 1632 w 1742"/>
                <a:gd name="T61" fmla="*/ 1859 h 2046"/>
                <a:gd name="T62" fmla="*/ 1742 w 1742"/>
                <a:gd name="T63" fmla="*/ 1992 h 2046"/>
                <a:gd name="T64" fmla="*/ 1688 w 1742"/>
                <a:gd name="T65" fmla="*/ 2046 h 2046"/>
                <a:gd name="T66" fmla="*/ 1634 w 1742"/>
                <a:gd name="T67" fmla="*/ 1992 h 2046"/>
                <a:gd name="T68" fmla="*/ 1688 w 1742"/>
                <a:gd name="T69" fmla="*/ 1938 h 2046"/>
                <a:gd name="T70" fmla="*/ 1742 w 1742"/>
                <a:gd name="T71" fmla="*/ 1992 h 20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42" h="2046">
                  <a:moveTo>
                    <a:pt x="0" y="544"/>
                  </a:moveTo>
                  <a:cubicBezTo>
                    <a:pt x="0" y="2046"/>
                    <a:pt x="0" y="2046"/>
                    <a:pt x="0" y="2046"/>
                  </a:cubicBezTo>
                  <a:cubicBezTo>
                    <a:pt x="1247" y="2046"/>
                    <a:pt x="1247" y="2046"/>
                    <a:pt x="1247" y="2046"/>
                  </a:cubicBezTo>
                  <a:cubicBezTo>
                    <a:pt x="1247" y="544"/>
                    <a:pt x="1247" y="544"/>
                    <a:pt x="1247" y="544"/>
                  </a:cubicBezTo>
                  <a:cubicBezTo>
                    <a:pt x="628" y="2"/>
                    <a:pt x="628" y="2"/>
                    <a:pt x="628" y="2"/>
                  </a:cubicBezTo>
                  <a:lnTo>
                    <a:pt x="0" y="544"/>
                  </a:lnTo>
                  <a:close/>
                  <a:moveTo>
                    <a:pt x="1139" y="1938"/>
                  </a:moveTo>
                  <a:cubicBezTo>
                    <a:pt x="108" y="1938"/>
                    <a:pt x="108" y="1938"/>
                    <a:pt x="108" y="1938"/>
                  </a:cubicBezTo>
                  <a:cubicBezTo>
                    <a:pt x="108" y="593"/>
                    <a:pt x="108" y="593"/>
                    <a:pt x="108" y="593"/>
                  </a:cubicBezTo>
                  <a:cubicBezTo>
                    <a:pt x="627" y="146"/>
                    <a:pt x="627" y="146"/>
                    <a:pt x="627" y="146"/>
                  </a:cubicBezTo>
                  <a:cubicBezTo>
                    <a:pt x="1139" y="593"/>
                    <a:pt x="1139" y="593"/>
                    <a:pt x="1139" y="593"/>
                  </a:cubicBezTo>
                  <a:lnTo>
                    <a:pt x="1139" y="1938"/>
                  </a:lnTo>
                  <a:close/>
                  <a:moveTo>
                    <a:pt x="436" y="568"/>
                  </a:moveTo>
                  <a:cubicBezTo>
                    <a:pt x="436" y="671"/>
                    <a:pt x="520" y="755"/>
                    <a:pt x="624" y="755"/>
                  </a:cubicBezTo>
                  <a:cubicBezTo>
                    <a:pt x="727" y="755"/>
                    <a:pt x="811" y="671"/>
                    <a:pt x="811" y="568"/>
                  </a:cubicBezTo>
                  <a:cubicBezTo>
                    <a:pt x="811" y="464"/>
                    <a:pt x="727" y="380"/>
                    <a:pt x="624" y="380"/>
                  </a:cubicBezTo>
                  <a:cubicBezTo>
                    <a:pt x="520" y="380"/>
                    <a:pt x="436" y="464"/>
                    <a:pt x="436" y="568"/>
                  </a:cubicBezTo>
                  <a:close/>
                  <a:moveTo>
                    <a:pt x="703" y="568"/>
                  </a:moveTo>
                  <a:cubicBezTo>
                    <a:pt x="703" y="612"/>
                    <a:pt x="668" y="647"/>
                    <a:pt x="624" y="647"/>
                  </a:cubicBezTo>
                  <a:cubicBezTo>
                    <a:pt x="580" y="647"/>
                    <a:pt x="544" y="612"/>
                    <a:pt x="544" y="568"/>
                  </a:cubicBezTo>
                  <a:cubicBezTo>
                    <a:pt x="544" y="524"/>
                    <a:pt x="580" y="488"/>
                    <a:pt x="624" y="488"/>
                  </a:cubicBezTo>
                  <a:cubicBezTo>
                    <a:pt x="668" y="488"/>
                    <a:pt x="703" y="524"/>
                    <a:pt x="703" y="568"/>
                  </a:cubicBezTo>
                  <a:close/>
                  <a:moveTo>
                    <a:pt x="1632" y="1859"/>
                  </a:moveTo>
                  <a:cubicBezTo>
                    <a:pt x="1632" y="497"/>
                    <a:pt x="1632" y="497"/>
                    <a:pt x="1632" y="497"/>
                  </a:cubicBezTo>
                  <a:cubicBezTo>
                    <a:pt x="1232" y="148"/>
                    <a:pt x="1232" y="148"/>
                    <a:pt x="1232" y="148"/>
                  </a:cubicBezTo>
                  <a:cubicBezTo>
                    <a:pt x="1100" y="281"/>
                    <a:pt x="1100" y="281"/>
                    <a:pt x="1100" y="281"/>
                  </a:cubicBezTo>
                  <a:cubicBezTo>
                    <a:pt x="1023" y="204"/>
                    <a:pt x="1023" y="204"/>
                    <a:pt x="1023" y="204"/>
                  </a:cubicBezTo>
                  <a:cubicBezTo>
                    <a:pt x="1228" y="0"/>
                    <a:pt x="1228" y="0"/>
                    <a:pt x="1228" y="0"/>
                  </a:cubicBezTo>
                  <a:cubicBezTo>
                    <a:pt x="1740" y="448"/>
                    <a:pt x="1740" y="448"/>
                    <a:pt x="1740" y="448"/>
                  </a:cubicBezTo>
                  <a:cubicBezTo>
                    <a:pt x="1740" y="1859"/>
                    <a:pt x="1740" y="1859"/>
                    <a:pt x="1740" y="1859"/>
                  </a:cubicBezTo>
                  <a:lnTo>
                    <a:pt x="1632" y="1859"/>
                  </a:lnTo>
                  <a:close/>
                  <a:moveTo>
                    <a:pt x="1742" y="1992"/>
                  </a:moveTo>
                  <a:cubicBezTo>
                    <a:pt x="1742" y="2022"/>
                    <a:pt x="1718" y="2046"/>
                    <a:pt x="1688" y="2046"/>
                  </a:cubicBezTo>
                  <a:cubicBezTo>
                    <a:pt x="1658" y="2046"/>
                    <a:pt x="1634" y="2022"/>
                    <a:pt x="1634" y="1992"/>
                  </a:cubicBezTo>
                  <a:cubicBezTo>
                    <a:pt x="1634" y="1963"/>
                    <a:pt x="1658" y="1938"/>
                    <a:pt x="1688" y="1938"/>
                  </a:cubicBezTo>
                  <a:cubicBezTo>
                    <a:pt x="1718" y="1938"/>
                    <a:pt x="1742" y="1963"/>
                    <a:pt x="1742" y="1992"/>
                  </a:cubicBezTo>
                  <a:close/>
                </a:path>
              </a:pathLst>
            </a:custGeom>
            <a:solidFill>
              <a:schemeClr val="bg2">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17" name="Group 16">
            <a:extLst>
              <a:ext uri="{FF2B5EF4-FFF2-40B4-BE49-F238E27FC236}">
                <a16:creationId xmlns:a16="http://schemas.microsoft.com/office/drawing/2014/main" id="{2672C5CF-D6DC-482D-B0AA-F3501C5263C1}"/>
              </a:ext>
            </a:extLst>
          </p:cNvPr>
          <p:cNvGrpSpPr>
            <a:grpSpLocks noChangeAspect="1"/>
          </p:cNvGrpSpPr>
          <p:nvPr/>
        </p:nvGrpSpPr>
        <p:grpSpPr>
          <a:xfrm>
            <a:off x="899010" y="3658112"/>
            <a:ext cx="1694000" cy="1694000"/>
            <a:chOff x="899010" y="3658112"/>
            <a:chExt cx="1694000" cy="1694000"/>
          </a:xfrm>
        </p:grpSpPr>
        <p:sp>
          <p:nvSpPr>
            <p:cNvPr id="43" name="Rectangle 42">
              <a:extLst>
                <a:ext uri="{FF2B5EF4-FFF2-40B4-BE49-F238E27FC236}">
                  <a16:creationId xmlns:a16="http://schemas.microsoft.com/office/drawing/2014/main" id="{C2B156DF-C005-454A-A322-0603B7473541}"/>
                </a:ext>
              </a:extLst>
            </p:cNvPr>
            <p:cNvSpPr>
              <a:spLocks noChangeAspect="1"/>
            </p:cNvSpPr>
            <p:nvPr/>
          </p:nvSpPr>
          <p:spPr>
            <a:xfrm>
              <a:off x="899010" y="3658112"/>
              <a:ext cx="1694000" cy="169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Freeform 197">
              <a:extLst>
                <a:ext uri="{FF2B5EF4-FFF2-40B4-BE49-F238E27FC236}">
                  <a16:creationId xmlns:a16="http://schemas.microsoft.com/office/drawing/2014/main" id="{C285ED09-2596-49B4-BEE2-AC0D647A12BF}"/>
                </a:ext>
              </a:extLst>
            </p:cNvPr>
            <p:cNvSpPr>
              <a:spLocks noChangeAspect="1" noEditPoints="1"/>
            </p:cNvSpPr>
            <p:nvPr/>
          </p:nvSpPr>
          <p:spPr bwMode="auto">
            <a:xfrm>
              <a:off x="1358190" y="4076534"/>
              <a:ext cx="617642" cy="855555"/>
            </a:xfrm>
            <a:custGeom>
              <a:avLst/>
              <a:gdLst>
                <a:gd name="T0" fmla="*/ 1474 w 1474"/>
                <a:gd name="T1" fmla="*/ 0 h 2043"/>
                <a:gd name="T2" fmla="*/ 1474 w 1474"/>
                <a:gd name="T3" fmla="*/ 1857 h 2043"/>
                <a:gd name="T4" fmla="*/ 1366 w 1474"/>
                <a:gd name="T5" fmla="*/ 1857 h 2043"/>
                <a:gd name="T6" fmla="*/ 1366 w 1474"/>
                <a:gd name="T7" fmla="*/ 108 h 2043"/>
                <a:gd name="T8" fmla="*/ 108 w 1474"/>
                <a:gd name="T9" fmla="*/ 108 h 2043"/>
                <a:gd name="T10" fmla="*/ 108 w 1474"/>
                <a:gd name="T11" fmla="*/ 1935 h 2043"/>
                <a:gd name="T12" fmla="*/ 1290 w 1474"/>
                <a:gd name="T13" fmla="*/ 1935 h 2043"/>
                <a:gd name="T14" fmla="*/ 1290 w 1474"/>
                <a:gd name="T15" fmla="*/ 2043 h 2043"/>
                <a:gd name="T16" fmla="*/ 0 w 1474"/>
                <a:gd name="T17" fmla="*/ 2043 h 2043"/>
                <a:gd name="T18" fmla="*/ 0 w 1474"/>
                <a:gd name="T19" fmla="*/ 0 h 2043"/>
                <a:gd name="T20" fmla="*/ 1474 w 1474"/>
                <a:gd name="T21" fmla="*/ 0 h 2043"/>
                <a:gd name="T22" fmla="*/ 189 w 1474"/>
                <a:gd name="T23" fmla="*/ 497 h 2043"/>
                <a:gd name="T24" fmla="*/ 189 w 1474"/>
                <a:gd name="T25" fmla="*/ 605 h 2043"/>
                <a:gd name="T26" fmla="*/ 737 w 1474"/>
                <a:gd name="T27" fmla="*/ 605 h 2043"/>
                <a:gd name="T28" fmla="*/ 737 w 1474"/>
                <a:gd name="T29" fmla="*/ 497 h 2043"/>
                <a:gd name="T30" fmla="*/ 189 w 1474"/>
                <a:gd name="T31" fmla="*/ 497 h 2043"/>
                <a:gd name="T32" fmla="*/ 189 w 1474"/>
                <a:gd name="T33" fmla="*/ 793 h 2043"/>
                <a:gd name="T34" fmla="*/ 1290 w 1474"/>
                <a:gd name="T35" fmla="*/ 793 h 2043"/>
                <a:gd name="T36" fmla="*/ 1290 w 1474"/>
                <a:gd name="T37" fmla="*/ 685 h 2043"/>
                <a:gd name="T38" fmla="*/ 189 w 1474"/>
                <a:gd name="T39" fmla="*/ 685 h 2043"/>
                <a:gd name="T40" fmla="*/ 189 w 1474"/>
                <a:gd name="T41" fmla="*/ 793 h 2043"/>
                <a:gd name="T42" fmla="*/ 189 w 1474"/>
                <a:gd name="T43" fmla="*/ 873 h 2043"/>
                <a:gd name="T44" fmla="*/ 189 w 1474"/>
                <a:gd name="T45" fmla="*/ 981 h 2043"/>
                <a:gd name="T46" fmla="*/ 1214 w 1474"/>
                <a:gd name="T47" fmla="*/ 981 h 2043"/>
                <a:gd name="T48" fmla="*/ 1214 w 1474"/>
                <a:gd name="T49" fmla="*/ 873 h 2043"/>
                <a:gd name="T50" fmla="*/ 189 w 1474"/>
                <a:gd name="T51" fmla="*/ 873 h 2043"/>
                <a:gd name="T52" fmla="*/ 189 w 1474"/>
                <a:gd name="T53" fmla="*/ 1170 h 2043"/>
                <a:gd name="T54" fmla="*/ 1290 w 1474"/>
                <a:gd name="T55" fmla="*/ 1170 h 2043"/>
                <a:gd name="T56" fmla="*/ 1290 w 1474"/>
                <a:gd name="T57" fmla="*/ 1062 h 2043"/>
                <a:gd name="T58" fmla="*/ 189 w 1474"/>
                <a:gd name="T59" fmla="*/ 1062 h 2043"/>
                <a:gd name="T60" fmla="*/ 189 w 1474"/>
                <a:gd name="T61" fmla="*/ 1170 h 2043"/>
                <a:gd name="T62" fmla="*/ 189 w 1474"/>
                <a:gd name="T63" fmla="*/ 1250 h 2043"/>
                <a:gd name="T64" fmla="*/ 189 w 1474"/>
                <a:gd name="T65" fmla="*/ 1358 h 2043"/>
                <a:gd name="T66" fmla="*/ 1100 w 1474"/>
                <a:gd name="T67" fmla="*/ 1358 h 2043"/>
                <a:gd name="T68" fmla="*/ 1100 w 1474"/>
                <a:gd name="T69" fmla="*/ 1250 h 2043"/>
                <a:gd name="T70" fmla="*/ 189 w 1474"/>
                <a:gd name="T71" fmla="*/ 1250 h 2043"/>
                <a:gd name="T72" fmla="*/ 189 w 1474"/>
                <a:gd name="T73" fmla="*/ 1547 h 2043"/>
                <a:gd name="T74" fmla="*/ 1290 w 1474"/>
                <a:gd name="T75" fmla="*/ 1547 h 2043"/>
                <a:gd name="T76" fmla="*/ 1290 w 1474"/>
                <a:gd name="T77" fmla="*/ 1439 h 2043"/>
                <a:gd name="T78" fmla="*/ 189 w 1474"/>
                <a:gd name="T79" fmla="*/ 1439 h 2043"/>
                <a:gd name="T80" fmla="*/ 189 w 1474"/>
                <a:gd name="T81" fmla="*/ 1547 h 2043"/>
                <a:gd name="T82" fmla="*/ 1420 w 1474"/>
                <a:gd name="T83" fmla="*/ 1935 h 2043"/>
                <a:gd name="T84" fmla="*/ 1366 w 1474"/>
                <a:gd name="T85" fmla="*/ 1989 h 2043"/>
                <a:gd name="T86" fmla="*/ 1420 w 1474"/>
                <a:gd name="T87" fmla="*/ 2043 h 2043"/>
                <a:gd name="T88" fmla="*/ 1474 w 1474"/>
                <a:gd name="T89" fmla="*/ 1989 h 2043"/>
                <a:gd name="T90" fmla="*/ 1420 w 1474"/>
                <a:gd name="T91" fmla="*/ 1935 h 20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474" h="2043">
                  <a:moveTo>
                    <a:pt x="1474" y="0"/>
                  </a:moveTo>
                  <a:cubicBezTo>
                    <a:pt x="1474" y="1857"/>
                    <a:pt x="1474" y="1857"/>
                    <a:pt x="1474" y="1857"/>
                  </a:cubicBezTo>
                  <a:cubicBezTo>
                    <a:pt x="1366" y="1857"/>
                    <a:pt x="1366" y="1857"/>
                    <a:pt x="1366" y="1857"/>
                  </a:cubicBezTo>
                  <a:cubicBezTo>
                    <a:pt x="1366" y="108"/>
                    <a:pt x="1366" y="108"/>
                    <a:pt x="1366" y="108"/>
                  </a:cubicBezTo>
                  <a:cubicBezTo>
                    <a:pt x="108" y="108"/>
                    <a:pt x="108" y="108"/>
                    <a:pt x="108" y="108"/>
                  </a:cubicBezTo>
                  <a:cubicBezTo>
                    <a:pt x="108" y="1935"/>
                    <a:pt x="108" y="1935"/>
                    <a:pt x="108" y="1935"/>
                  </a:cubicBezTo>
                  <a:cubicBezTo>
                    <a:pt x="1290" y="1935"/>
                    <a:pt x="1290" y="1935"/>
                    <a:pt x="1290" y="1935"/>
                  </a:cubicBezTo>
                  <a:cubicBezTo>
                    <a:pt x="1290" y="2043"/>
                    <a:pt x="1290" y="2043"/>
                    <a:pt x="1290" y="2043"/>
                  </a:cubicBezTo>
                  <a:cubicBezTo>
                    <a:pt x="0" y="2043"/>
                    <a:pt x="0" y="2043"/>
                    <a:pt x="0" y="2043"/>
                  </a:cubicBezTo>
                  <a:cubicBezTo>
                    <a:pt x="0" y="0"/>
                    <a:pt x="0" y="0"/>
                    <a:pt x="0" y="0"/>
                  </a:cubicBezTo>
                  <a:lnTo>
                    <a:pt x="1474" y="0"/>
                  </a:lnTo>
                  <a:close/>
                  <a:moveTo>
                    <a:pt x="189" y="497"/>
                  </a:moveTo>
                  <a:cubicBezTo>
                    <a:pt x="189" y="605"/>
                    <a:pt x="189" y="605"/>
                    <a:pt x="189" y="605"/>
                  </a:cubicBezTo>
                  <a:cubicBezTo>
                    <a:pt x="737" y="605"/>
                    <a:pt x="737" y="605"/>
                    <a:pt x="737" y="605"/>
                  </a:cubicBezTo>
                  <a:cubicBezTo>
                    <a:pt x="737" y="497"/>
                    <a:pt x="737" y="497"/>
                    <a:pt x="737" y="497"/>
                  </a:cubicBezTo>
                  <a:lnTo>
                    <a:pt x="189" y="497"/>
                  </a:lnTo>
                  <a:close/>
                  <a:moveTo>
                    <a:pt x="189" y="793"/>
                  </a:moveTo>
                  <a:cubicBezTo>
                    <a:pt x="1290" y="793"/>
                    <a:pt x="1290" y="793"/>
                    <a:pt x="1290" y="793"/>
                  </a:cubicBezTo>
                  <a:cubicBezTo>
                    <a:pt x="1290" y="685"/>
                    <a:pt x="1290" y="685"/>
                    <a:pt x="1290" y="685"/>
                  </a:cubicBezTo>
                  <a:cubicBezTo>
                    <a:pt x="189" y="685"/>
                    <a:pt x="189" y="685"/>
                    <a:pt x="189" y="685"/>
                  </a:cubicBezTo>
                  <a:lnTo>
                    <a:pt x="189" y="793"/>
                  </a:lnTo>
                  <a:close/>
                  <a:moveTo>
                    <a:pt x="189" y="873"/>
                  </a:moveTo>
                  <a:cubicBezTo>
                    <a:pt x="189" y="981"/>
                    <a:pt x="189" y="981"/>
                    <a:pt x="189" y="981"/>
                  </a:cubicBezTo>
                  <a:cubicBezTo>
                    <a:pt x="1214" y="981"/>
                    <a:pt x="1214" y="981"/>
                    <a:pt x="1214" y="981"/>
                  </a:cubicBezTo>
                  <a:cubicBezTo>
                    <a:pt x="1214" y="873"/>
                    <a:pt x="1214" y="873"/>
                    <a:pt x="1214" y="873"/>
                  </a:cubicBezTo>
                  <a:lnTo>
                    <a:pt x="189" y="873"/>
                  </a:lnTo>
                  <a:close/>
                  <a:moveTo>
                    <a:pt x="189" y="1170"/>
                  </a:moveTo>
                  <a:cubicBezTo>
                    <a:pt x="1290" y="1170"/>
                    <a:pt x="1290" y="1170"/>
                    <a:pt x="1290" y="1170"/>
                  </a:cubicBezTo>
                  <a:cubicBezTo>
                    <a:pt x="1290" y="1062"/>
                    <a:pt x="1290" y="1062"/>
                    <a:pt x="1290" y="1062"/>
                  </a:cubicBezTo>
                  <a:cubicBezTo>
                    <a:pt x="189" y="1062"/>
                    <a:pt x="189" y="1062"/>
                    <a:pt x="189" y="1062"/>
                  </a:cubicBezTo>
                  <a:lnTo>
                    <a:pt x="189" y="1170"/>
                  </a:lnTo>
                  <a:close/>
                  <a:moveTo>
                    <a:pt x="189" y="1250"/>
                  </a:moveTo>
                  <a:cubicBezTo>
                    <a:pt x="189" y="1358"/>
                    <a:pt x="189" y="1358"/>
                    <a:pt x="189" y="1358"/>
                  </a:cubicBezTo>
                  <a:cubicBezTo>
                    <a:pt x="1100" y="1358"/>
                    <a:pt x="1100" y="1358"/>
                    <a:pt x="1100" y="1358"/>
                  </a:cubicBezTo>
                  <a:cubicBezTo>
                    <a:pt x="1100" y="1250"/>
                    <a:pt x="1100" y="1250"/>
                    <a:pt x="1100" y="1250"/>
                  </a:cubicBezTo>
                  <a:lnTo>
                    <a:pt x="189" y="1250"/>
                  </a:lnTo>
                  <a:close/>
                  <a:moveTo>
                    <a:pt x="189" y="1547"/>
                  </a:moveTo>
                  <a:cubicBezTo>
                    <a:pt x="1290" y="1547"/>
                    <a:pt x="1290" y="1547"/>
                    <a:pt x="1290" y="1547"/>
                  </a:cubicBezTo>
                  <a:cubicBezTo>
                    <a:pt x="1290" y="1439"/>
                    <a:pt x="1290" y="1439"/>
                    <a:pt x="1290" y="1439"/>
                  </a:cubicBezTo>
                  <a:cubicBezTo>
                    <a:pt x="189" y="1439"/>
                    <a:pt x="189" y="1439"/>
                    <a:pt x="189" y="1439"/>
                  </a:cubicBezTo>
                  <a:lnTo>
                    <a:pt x="189" y="1547"/>
                  </a:lnTo>
                  <a:close/>
                  <a:moveTo>
                    <a:pt x="1420" y="1935"/>
                  </a:moveTo>
                  <a:cubicBezTo>
                    <a:pt x="1390" y="1935"/>
                    <a:pt x="1366" y="1959"/>
                    <a:pt x="1366" y="1989"/>
                  </a:cubicBezTo>
                  <a:cubicBezTo>
                    <a:pt x="1366" y="2019"/>
                    <a:pt x="1390" y="2043"/>
                    <a:pt x="1420" y="2043"/>
                  </a:cubicBezTo>
                  <a:cubicBezTo>
                    <a:pt x="1450" y="2043"/>
                    <a:pt x="1474" y="2019"/>
                    <a:pt x="1474" y="1989"/>
                  </a:cubicBezTo>
                  <a:cubicBezTo>
                    <a:pt x="1474" y="1959"/>
                    <a:pt x="1450" y="1935"/>
                    <a:pt x="1420" y="1935"/>
                  </a:cubicBezTo>
                  <a:close/>
                </a:path>
              </a:pathLst>
            </a:custGeom>
            <a:solidFill>
              <a:schemeClr val="bg2">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6" name="Group 5">
            <a:extLst>
              <a:ext uri="{FF2B5EF4-FFF2-40B4-BE49-F238E27FC236}">
                <a16:creationId xmlns:a16="http://schemas.microsoft.com/office/drawing/2014/main" id="{8C053EF0-0118-4C4E-8DA1-5042885C3BC3}"/>
              </a:ext>
            </a:extLst>
          </p:cNvPr>
          <p:cNvGrpSpPr>
            <a:grpSpLocks noChangeAspect="1"/>
          </p:cNvGrpSpPr>
          <p:nvPr/>
        </p:nvGrpSpPr>
        <p:grpSpPr>
          <a:xfrm>
            <a:off x="5247400" y="1505889"/>
            <a:ext cx="1695600" cy="1695600"/>
            <a:chOff x="5247400" y="1505889"/>
            <a:chExt cx="1695600" cy="1695600"/>
          </a:xfrm>
        </p:grpSpPr>
        <p:sp>
          <p:nvSpPr>
            <p:cNvPr id="33" name="Rectangle 32">
              <a:extLst>
                <a:ext uri="{FF2B5EF4-FFF2-40B4-BE49-F238E27FC236}">
                  <a16:creationId xmlns:a16="http://schemas.microsoft.com/office/drawing/2014/main" id="{C2D3D54D-9A8F-471C-8A90-7E35D88A69FE}"/>
                </a:ext>
              </a:extLst>
            </p:cNvPr>
            <p:cNvSpPr>
              <a:spLocks noChangeAspect="1"/>
            </p:cNvSpPr>
            <p:nvPr/>
          </p:nvSpPr>
          <p:spPr>
            <a:xfrm>
              <a:off x="5247400" y="1505889"/>
              <a:ext cx="1695600" cy="1695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23">
              <a:extLst>
                <a:ext uri="{FF2B5EF4-FFF2-40B4-BE49-F238E27FC236}">
                  <a16:creationId xmlns:a16="http://schemas.microsoft.com/office/drawing/2014/main" id="{E799B447-38FC-4B74-9142-95DE8FAFD578}"/>
                </a:ext>
              </a:extLst>
            </p:cNvPr>
            <p:cNvSpPr>
              <a:spLocks noChangeAspect="1" noEditPoints="1"/>
            </p:cNvSpPr>
            <p:nvPr/>
          </p:nvSpPr>
          <p:spPr bwMode="auto">
            <a:xfrm>
              <a:off x="5533561" y="1952906"/>
              <a:ext cx="1124877" cy="874526"/>
            </a:xfrm>
            <a:custGeom>
              <a:avLst/>
              <a:gdLst>
                <a:gd name="T0" fmla="*/ 1955 w 2063"/>
                <a:gd name="T1" fmla="*/ 1422 h 1606"/>
                <a:gd name="T2" fmla="*/ 1955 w 2063"/>
                <a:gd name="T3" fmla="*/ 674 h 1606"/>
                <a:gd name="T4" fmla="*/ 1404 w 2063"/>
                <a:gd name="T5" fmla="*/ 108 h 1606"/>
                <a:gd name="T6" fmla="*/ 108 w 2063"/>
                <a:gd name="T7" fmla="*/ 108 h 1606"/>
                <a:gd name="T8" fmla="*/ 108 w 2063"/>
                <a:gd name="T9" fmla="*/ 1498 h 1606"/>
                <a:gd name="T10" fmla="*/ 1879 w 2063"/>
                <a:gd name="T11" fmla="*/ 1498 h 1606"/>
                <a:gd name="T12" fmla="*/ 1879 w 2063"/>
                <a:gd name="T13" fmla="*/ 1606 h 1606"/>
                <a:gd name="T14" fmla="*/ 0 w 2063"/>
                <a:gd name="T15" fmla="*/ 1606 h 1606"/>
                <a:gd name="T16" fmla="*/ 0 w 2063"/>
                <a:gd name="T17" fmla="*/ 0 h 1606"/>
                <a:gd name="T18" fmla="*/ 1450 w 2063"/>
                <a:gd name="T19" fmla="*/ 0 h 1606"/>
                <a:gd name="T20" fmla="*/ 2063 w 2063"/>
                <a:gd name="T21" fmla="*/ 630 h 1606"/>
                <a:gd name="T22" fmla="*/ 2063 w 2063"/>
                <a:gd name="T23" fmla="*/ 1422 h 1606"/>
                <a:gd name="T24" fmla="*/ 1955 w 2063"/>
                <a:gd name="T25" fmla="*/ 1422 h 1606"/>
                <a:gd name="T26" fmla="*/ 2009 w 2063"/>
                <a:gd name="T27" fmla="*/ 1498 h 1606"/>
                <a:gd name="T28" fmla="*/ 1955 w 2063"/>
                <a:gd name="T29" fmla="*/ 1552 h 1606"/>
                <a:gd name="T30" fmla="*/ 2009 w 2063"/>
                <a:gd name="T31" fmla="*/ 1606 h 1606"/>
                <a:gd name="T32" fmla="*/ 2063 w 2063"/>
                <a:gd name="T33" fmla="*/ 1552 h 1606"/>
                <a:gd name="T34" fmla="*/ 2009 w 2063"/>
                <a:gd name="T35" fmla="*/ 1498 h 1606"/>
                <a:gd name="T36" fmla="*/ 184 w 2063"/>
                <a:gd name="T37" fmla="*/ 657 h 1606"/>
                <a:gd name="T38" fmla="*/ 184 w 2063"/>
                <a:gd name="T39" fmla="*/ 765 h 1606"/>
                <a:gd name="T40" fmla="*/ 754 w 2063"/>
                <a:gd name="T41" fmla="*/ 765 h 1606"/>
                <a:gd name="T42" fmla="*/ 754 w 2063"/>
                <a:gd name="T43" fmla="*/ 657 h 1606"/>
                <a:gd name="T44" fmla="*/ 184 w 2063"/>
                <a:gd name="T45" fmla="*/ 657 h 1606"/>
                <a:gd name="T46" fmla="*/ 184 w 2063"/>
                <a:gd name="T47" fmla="*/ 949 h 1606"/>
                <a:gd name="T48" fmla="*/ 881 w 2063"/>
                <a:gd name="T49" fmla="*/ 949 h 1606"/>
                <a:gd name="T50" fmla="*/ 881 w 2063"/>
                <a:gd name="T51" fmla="*/ 841 h 1606"/>
                <a:gd name="T52" fmla="*/ 184 w 2063"/>
                <a:gd name="T53" fmla="*/ 841 h 1606"/>
                <a:gd name="T54" fmla="*/ 184 w 2063"/>
                <a:gd name="T55" fmla="*/ 949 h 1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063" h="1606">
                  <a:moveTo>
                    <a:pt x="1955" y="1422"/>
                  </a:moveTo>
                  <a:cubicBezTo>
                    <a:pt x="1955" y="674"/>
                    <a:pt x="1955" y="674"/>
                    <a:pt x="1955" y="674"/>
                  </a:cubicBezTo>
                  <a:cubicBezTo>
                    <a:pt x="1404" y="108"/>
                    <a:pt x="1404" y="108"/>
                    <a:pt x="1404" y="108"/>
                  </a:cubicBezTo>
                  <a:cubicBezTo>
                    <a:pt x="108" y="108"/>
                    <a:pt x="108" y="108"/>
                    <a:pt x="108" y="108"/>
                  </a:cubicBezTo>
                  <a:cubicBezTo>
                    <a:pt x="108" y="1498"/>
                    <a:pt x="108" y="1498"/>
                    <a:pt x="108" y="1498"/>
                  </a:cubicBezTo>
                  <a:cubicBezTo>
                    <a:pt x="1879" y="1498"/>
                    <a:pt x="1879" y="1498"/>
                    <a:pt x="1879" y="1498"/>
                  </a:cubicBezTo>
                  <a:cubicBezTo>
                    <a:pt x="1879" y="1606"/>
                    <a:pt x="1879" y="1606"/>
                    <a:pt x="1879" y="1606"/>
                  </a:cubicBezTo>
                  <a:cubicBezTo>
                    <a:pt x="0" y="1606"/>
                    <a:pt x="0" y="1606"/>
                    <a:pt x="0" y="1606"/>
                  </a:cubicBezTo>
                  <a:cubicBezTo>
                    <a:pt x="0" y="0"/>
                    <a:pt x="0" y="0"/>
                    <a:pt x="0" y="0"/>
                  </a:cubicBezTo>
                  <a:cubicBezTo>
                    <a:pt x="1450" y="0"/>
                    <a:pt x="1450" y="0"/>
                    <a:pt x="1450" y="0"/>
                  </a:cubicBezTo>
                  <a:cubicBezTo>
                    <a:pt x="2063" y="630"/>
                    <a:pt x="2063" y="630"/>
                    <a:pt x="2063" y="630"/>
                  </a:cubicBezTo>
                  <a:cubicBezTo>
                    <a:pt x="2063" y="1422"/>
                    <a:pt x="2063" y="1422"/>
                    <a:pt x="2063" y="1422"/>
                  </a:cubicBezTo>
                  <a:lnTo>
                    <a:pt x="1955" y="1422"/>
                  </a:lnTo>
                  <a:close/>
                  <a:moveTo>
                    <a:pt x="2009" y="1498"/>
                  </a:moveTo>
                  <a:cubicBezTo>
                    <a:pt x="1979" y="1498"/>
                    <a:pt x="1955" y="1522"/>
                    <a:pt x="1955" y="1552"/>
                  </a:cubicBezTo>
                  <a:cubicBezTo>
                    <a:pt x="1955" y="1582"/>
                    <a:pt x="1979" y="1606"/>
                    <a:pt x="2009" y="1606"/>
                  </a:cubicBezTo>
                  <a:cubicBezTo>
                    <a:pt x="2039" y="1606"/>
                    <a:pt x="2063" y="1582"/>
                    <a:pt x="2063" y="1552"/>
                  </a:cubicBezTo>
                  <a:cubicBezTo>
                    <a:pt x="2063" y="1522"/>
                    <a:pt x="2039" y="1498"/>
                    <a:pt x="2009" y="1498"/>
                  </a:cubicBezTo>
                  <a:close/>
                  <a:moveTo>
                    <a:pt x="184" y="657"/>
                  </a:moveTo>
                  <a:cubicBezTo>
                    <a:pt x="184" y="765"/>
                    <a:pt x="184" y="765"/>
                    <a:pt x="184" y="765"/>
                  </a:cubicBezTo>
                  <a:cubicBezTo>
                    <a:pt x="754" y="765"/>
                    <a:pt x="754" y="765"/>
                    <a:pt x="754" y="765"/>
                  </a:cubicBezTo>
                  <a:cubicBezTo>
                    <a:pt x="754" y="657"/>
                    <a:pt x="754" y="657"/>
                    <a:pt x="754" y="657"/>
                  </a:cubicBezTo>
                  <a:lnTo>
                    <a:pt x="184" y="657"/>
                  </a:lnTo>
                  <a:close/>
                  <a:moveTo>
                    <a:pt x="184" y="949"/>
                  </a:moveTo>
                  <a:cubicBezTo>
                    <a:pt x="881" y="949"/>
                    <a:pt x="881" y="949"/>
                    <a:pt x="881" y="949"/>
                  </a:cubicBezTo>
                  <a:cubicBezTo>
                    <a:pt x="881" y="841"/>
                    <a:pt x="881" y="841"/>
                    <a:pt x="881" y="841"/>
                  </a:cubicBezTo>
                  <a:cubicBezTo>
                    <a:pt x="184" y="841"/>
                    <a:pt x="184" y="841"/>
                    <a:pt x="184" y="841"/>
                  </a:cubicBezTo>
                  <a:lnTo>
                    <a:pt x="184" y="949"/>
                  </a:lnTo>
                  <a:close/>
                </a:path>
              </a:pathLst>
            </a:custGeom>
            <a:solidFill>
              <a:schemeClr val="bg2">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15" name="Group 14">
            <a:extLst>
              <a:ext uri="{FF2B5EF4-FFF2-40B4-BE49-F238E27FC236}">
                <a16:creationId xmlns:a16="http://schemas.microsoft.com/office/drawing/2014/main" id="{0A4EBE1C-1CFC-4FBB-904C-8F9AE18CFA28}"/>
              </a:ext>
            </a:extLst>
          </p:cNvPr>
          <p:cNvGrpSpPr>
            <a:grpSpLocks noChangeAspect="1"/>
          </p:cNvGrpSpPr>
          <p:nvPr/>
        </p:nvGrpSpPr>
        <p:grpSpPr>
          <a:xfrm>
            <a:off x="5247400" y="3656512"/>
            <a:ext cx="1695600" cy="1695600"/>
            <a:chOff x="5247400" y="3656512"/>
            <a:chExt cx="1695600" cy="1695600"/>
          </a:xfrm>
        </p:grpSpPr>
        <p:sp>
          <p:nvSpPr>
            <p:cNvPr id="40" name="Rectangle 39">
              <a:extLst>
                <a:ext uri="{FF2B5EF4-FFF2-40B4-BE49-F238E27FC236}">
                  <a16:creationId xmlns:a16="http://schemas.microsoft.com/office/drawing/2014/main" id="{1B5F6399-05F2-4649-91EA-DB9E23087329}"/>
                </a:ext>
              </a:extLst>
            </p:cNvPr>
            <p:cNvSpPr>
              <a:spLocks noChangeAspect="1"/>
            </p:cNvSpPr>
            <p:nvPr/>
          </p:nvSpPr>
          <p:spPr>
            <a:xfrm>
              <a:off x="5247400" y="3656512"/>
              <a:ext cx="1695600" cy="1695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24">
              <a:extLst>
                <a:ext uri="{FF2B5EF4-FFF2-40B4-BE49-F238E27FC236}">
                  <a16:creationId xmlns:a16="http://schemas.microsoft.com/office/drawing/2014/main" id="{B90A922D-D576-4FC8-918F-5D2F426EBC4C}"/>
                </a:ext>
              </a:extLst>
            </p:cNvPr>
            <p:cNvSpPr>
              <a:spLocks noChangeAspect="1" noEditPoints="1"/>
            </p:cNvSpPr>
            <p:nvPr/>
          </p:nvSpPr>
          <p:spPr bwMode="auto">
            <a:xfrm>
              <a:off x="5814380" y="4076534"/>
              <a:ext cx="563239" cy="869173"/>
            </a:xfrm>
            <a:custGeom>
              <a:avLst/>
              <a:gdLst>
                <a:gd name="T0" fmla="*/ 991 w 1323"/>
                <a:gd name="T1" fmla="*/ 0 h 2045"/>
                <a:gd name="T2" fmla="*/ 332 w 1323"/>
                <a:gd name="T3" fmla="*/ 0 h 2045"/>
                <a:gd name="T4" fmla="*/ 0 w 1323"/>
                <a:gd name="T5" fmla="*/ 333 h 2045"/>
                <a:gd name="T6" fmla="*/ 0 w 1323"/>
                <a:gd name="T7" fmla="*/ 1712 h 2045"/>
                <a:gd name="T8" fmla="*/ 332 w 1323"/>
                <a:gd name="T9" fmla="*/ 2045 h 2045"/>
                <a:gd name="T10" fmla="*/ 991 w 1323"/>
                <a:gd name="T11" fmla="*/ 2045 h 2045"/>
                <a:gd name="T12" fmla="*/ 1323 w 1323"/>
                <a:gd name="T13" fmla="*/ 1712 h 2045"/>
                <a:gd name="T14" fmla="*/ 1323 w 1323"/>
                <a:gd name="T15" fmla="*/ 333 h 2045"/>
                <a:gd name="T16" fmla="*/ 991 w 1323"/>
                <a:gd name="T17" fmla="*/ 0 h 2045"/>
                <a:gd name="T18" fmla="*/ 1215 w 1323"/>
                <a:gd name="T19" fmla="*/ 1712 h 2045"/>
                <a:gd name="T20" fmla="*/ 991 w 1323"/>
                <a:gd name="T21" fmla="*/ 1937 h 2045"/>
                <a:gd name="T22" fmla="*/ 332 w 1323"/>
                <a:gd name="T23" fmla="*/ 1937 h 2045"/>
                <a:gd name="T24" fmla="*/ 108 w 1323"/>
                <a:gd name="T25" fmla="*/ 1712 h 2045"/>
                <a:gd name="T26" fmla="*/ 108 w 1323"/>
                <a:gd name="T27" fmla="*/ 333 h 2045"/>
                <a:gd name="T28" fmla="*/ 332 w 1323"/>
                <a:gd name="T29" fmla="*/ 108 h 2045"/>
                <a:gd name="T30" fmla="*/ 991 w 1323"/>
                <a:gd name="T31" fmla="*/ 108 h 2045"/>
                <a:gd name="T32" fmla="*/ 1215 w 1323"/>
                <a:gd name="T33" fmla="*/ 333 h 2045"/>
                <a:gd name="T34" fmla="*/ 1215 w 1323"/>
                <a:gd name="T35" fmla="*/ 1712 h 2045"/>
                <a:gd name="T36" fmla="*/ 716 w 1323"/>
                <a:gd name="T37" fmla="*/ 1806 h 2045"/>
                <a:gd name="T38" fmla="*/ 662 w 1323"/>
                <a:gd name="T39" fmla="*/ 1860 h 2045"/>
                <a:gd name="T40" fmla="*/ 608 w 1323"/>
                <a:gd name="T41" fmla="*/ 1806 h 2045"/>
                <a:gd name="T42" fmla="*/ 662 w 1323"/>
                <a:gd name="T43" fmla="*/ 1752 h 2045"/>
                <a:gd name="T44" fmla="*/ 716 w 1323"/>
                <a:gd name="T45" fmla="*/ 1806 h 2045"/>
                <a:gd name="T46" fmla="*/ 841 w 1323"/>
                <a:gd name="T47" fmla="*/ 292 h 2045"/>
                <a:gd name="T48" fmla="*/ 482 w 1323"/>
                <a:gd name="T49" fmla="*/ 292 h 2045"/>
                <a:gd name="T50" fmla="*/ 482 w 1323"/>
                <a:gd name="T51" fmla="*/ 184 h 2045"/>
                <a:gd name="T52" fmla="*/ 841 w 1323"/>
                <a:gd name="T53" fmla="*/ 184 h 2045"/>
                <a:gd name="T54" fmla="*/ 841 w 1323"/>
                <a:gd name="T55" fmla="*/ 292 h 2045"/>
                <a:gd name="T56" fmla="*/ 184 w 1323"/>
                <a:gd name="T57" fmla="*/ 1567 h 2045"/>
                <a:gd name="T58" fmla="*/ 1139 w 1323"/>
                <a:gd name="T59" fmla="*/ 1567 h 2045"/>
                <a:gd name="T60" fmla="*/ 1139 w 1323"/>
                <a:gd name="T61" fmla="*/ 1675 h 2045"/>
                <a:gd name="T62" fmla="*/ 184 w 1323"/>
                <a:gd name="T63" fmla="*/ 1675 h 2045"/>
                <a:gd name="T64" fmla="*/ 184 w 1323"/>
                <a:gd name="T65" fmla="*/ 1567 h 2045"/>
                <a:gd name="T66" fmla="*/ 184 w 1323"/>
                <a:gd name="T67" fmla="*/ 367 h 2045"/>
                <a:gd name="T68" fmla="*/ 1139 w 1323"/>
                <a:gd name="T69" fmla="*/ 367 h 2045"/>
                <a:gd name="T70" fmla="*/ 1139 w 1323"/>
                <a:gd name="T71" fmla="*/ 475 h 2045"/>
                <a:gd name="T72" fmla="*/ 184 w 1323"/>
                <a:gd name="T73" fmla="*/ 475 h 2045"/>
                <a:gd name="T74" fmla="*/ 184 w 1323"/>
                <a:gd name="T75" fmla="*/ 367 h 20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3" h="2045">
                  <a:moveTo>
                    <a:pt x="991" y="0"/>
                  </a:moveTo>
                  <a:cubicBezTo>
                    <a:pt x="332" y="0"/>
                    <a:pt x="332" y="0"/>
                    <a:pt x="332" y="0"/>
                  </a:cubicBezTo>
                  <a:cubicBezTo>
                    <a:pt x="149" y="0"/>
                    <a:pt x="0" y="149"/>
                    <a:pt x="0" y="333"/>
                  </a:cubicBezTo>
                  <a:cubicBezTo>
                    <a:pt x="0" y="1712"/>
                    <a:pt x="0" y="1712"/>
                    <a:pt x="0" y="1712"/>
                  </a:cubicBezTo>
                  <a:cubicBezTo>
                    <a:pt x="0" y="1896"/>
                    <a:pt x="149" y="2045"/>
                    <a:pt x="332" y="2045"/>
                  </a:cubicBezTo>
                  <a:cubicBezTo>
                    <a:pt x="991" y="2045"/>
                    <a:pt x="991" y="2045"/>
                    <a:pt x="991" y="2045"/>
                  </a:cubicBezTo>
                  <a:cubicBezTo>
                    <a:pt x="1174" y="2045"/>
                    <a:pt x="1323" y="1896"/>
                    <a:pt x="1323" y="1712"/>
                  </a:cubicBezTo>
                  <a:cubicBezTo>
                    <a:pt x="1323" y="333"/>
                    <a:pt x="1323" y="333"/>
                    <a:pt x="1323" y="333"/>
                  </a:cubicBezTo>
                  <a:cubicBezTo>
                    <a:pt x="1323" y="149"/>
                    <a:pt x="1174" y="0"/>
                    <a:pt x="991" y="0"/>
                  </a:cubicBezTo>
                  <a:close/>
                  <a:moveTo>
                    <a:pt x="1215" y="1712"/>
                  </a:moveTo>
                  <a:cubicBezTo>
                    <a:pt x="1215" y="1836"/>
                    <a:pt x="1114" y="1937"/>
                    <a:pt x="991" y="1937"/>
                  </a:cubicBezTo>
                  <a:cubicBezTo>
                    <a:pt x="332" y="1937"/>
                    <a:pt x="332" y="1937"/>
                    <a:pt x="332" y="1937"/>
                  </a:cubicBezTo>
                  <a:cubicBezTo>
                    <a:pt x="209" y="1937"/>
                    <a:pt x="108" y="1836"/>
                    <a:pt x="108" y="1712"/>
                  </a:cubicBezTo>
                  <a:cubicBezTo>
                    <a:pt x="108" y="333"/>
                    <a:pt x="108" y="333"/>
                    <a:pt x="108" y="333"/>
                  </a:cubicBezTo>
                  <a:cubicBezTo>
                    <a:pt x="108" y="209"/>
                    <a:pt x="209" y="108"/>
                    <a:pt x="332" y="108"/>
                  </a:cubicBezTo>
                  <a:cubicBezTo>
                    <a:pt x="991" y="108"/>
                    <a:pt x="991" y="108"/>
                    <a:pt x="991" y="108"/>
                  </a:cubicBezTo>
                  <a:cubicBezTo>
                    <a:pt x="1114" y="108"/>
                    <a:pt x="1215" y="209"/>
                    <a:pt x="1215" y="333"/>
                  </a:cubicBezTo>
                  <a:lnTo>
                    <a:pt x="1215" y="1712"/>
                  </a:lnTo>
                  <a:close/>
                  <a:moveTo>
                    <a:pt x="716" y="1806"/>
                  </a:moveTo>
                  <a:cubicBezTo>
                    <a:pt x="716" y="1836"/>
                    <a:pt x="691" y="1860"/>
                    <a:pt x="662" y="1860"/>
                  </a:cubicBezTo>
                  <a:cubicBezTo>
                    <a:pt x="632" y="1860"/>
                    <a:pt x="608" y="1836"/>
                    <a:pt x="608" y="1806"/>
                  </a:cubicBezTo>
                  <a:cubicBezTo>
                    <a:pt x="608" y="1777"/>
                    <a:pt x="632" y="1752"/>
                    <a:pt x="662" y="1752"/>
                  </a:cubicBezTo>
                  <a:cubicBezTo>
                    <a:pt x="691" y="1752"/>
                    <a:pt x="716" y="1777"/>
                    <a:pt x="716" y="1806"/>
                  </a:cubicBezTo>
                  <a:close/>
                  <a:moveTo>
                    <a:pt x="841" y="292"/>
                  </a:moveTo>
                  <a:cubicBezTo>
                    <a:pt x="482" y="292"/>
                    <a:pt x="482" y="292"/>
                    <a:pt x="482" y="292"/>
                  </a:cubicBezTo>
                  <a:cubicBezTo>
                    <a:pt x="482" y="184"/>
                    <a:pt x="482" y="184"/>
                    <a:pt x="482" y="184"/>
                  </a:cubicBezTo>
                  <a:cubicBezTo>
                    <a:pt x="841" y="184"/>
                    <a:pt x="841" y="184"/>
                    <a:pt x="841" y="184"/>
                  </a:cubicBezTo>
                  <a:lnTo>
                    <a:pt x="841" y="292"/>
                  </a:lnTo>
                  <a:close/>
                  <a:moveTo>
                    <a:pt x="184" y="1567"/>
                  </a:moveTo>
                  <a:cubicBezTo>
                    <a:pt x="1139" y="1567"/>
                    <a:pt x="1139" y="1567"/>
                    <a:pt x="1139" y="1567"/>
                  </a:cubicBezTo>
                  <a:cubicBezTo>
                    <a:pt x="1139" y="1675"/>
                    <a:pt x="1139" y="1675"/>
                    <a:pt x="1139" y="1675"/>
                  </a:cubicBezTo>
                  <a:cubicBezTo>
                    <a:pt x="184" y="1675"/>
                    <a:pt x="184" y="1675"/>
                    <a:pt x="184" y="1675"/>
                  </a:cubicBezTo>
                  <a:lnTo>
                    <a:pt x="184" y="1567"/>
                  </a:lnTo>
                  <a:close/>
                  <a:moveTo>
                    <a:pt x="184" y="367"/>
                  </a:moveTo>
                  <a:cubicBezTo>
                    <a:pt x="1139" y="367"/>
                    <a:pt x="1139" y="367"/>
                    <a:pt x="1139" y="367"/>
                  </a:cubicBezTo>
                  <a:cubicBezTo>
                    <a:pt x="1139" y="475"/>
                    <a:pt x="1139" y="475"/>
                    <a:pt x="1139" y="475"/>
                  </a:cubicBezTo>
                  <a:cubicBezTo>
                    <a:pt x="184" y="475"/>
                    <a:pt x="184" y="475"/>
                    <a:pt x="184" y="475"/>
                  </a:cubicBezTo>
                  <a:lnTo>
                    <a:pt x="184" y="367"/>
                  </a:lnTo>
                  <a:close/>
                </a:path>
              </a:pathLst>
            </a:custGeom>
            <a:solidFill>
              <a:schemeClr val="bg2">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14" name="Group 13">
            <a:extLst>
              <a:ext uri="{FF2B5EF4-FFF2-40B4-BE49-F238E27FC236}">
                <a16:creationId xmlns:a16="http://schemas.microsoft.com/office/drawing/2014/main" id="{E9E24969-0A9A-4473-AB54-3A278F3DD030}"/>
              </a:ext>
            </a:extLst>
          </p:cNvPr>
          <p:cNvGrpSpPr>
            <a:grpSpLocks noChangeAspect="1"/>
          </p:cNvGrpSpPr>
          <p:nvPr/>
        </p:nvGrpSpPr>
        <p:grpSpPr>
          <a:xfrm>
            <a:off x="7422395" y="3656512"/>
            <a:ext cx="1695600" cy="1695600"/>
            <a:chOff x="7422395" y="3656512"/>
            <a:chExt cx="1695600" cy="1695600"/>
          </a:xfrm>
        </p:grpSpPr>
        <p:sp>
          <p:nvSpPr>
            <p:cNvPr id="41" name="Rectangle 40">
              <a:extLst>
                <a:ext uri="{FF2B5EF4-FFF2-40B4-BE49-F238E27FC236}">
                  <a16:creationId xmlns:a16="http://schemas.microsoft.com/office/drawing/2014/main" id="{B1BDCBF7-224F-4003-8D40-730D24040CD9}"/>
                </a:ext>
              </a:extLst>
            </p:cNvPr>
            <p:cNvSpPr>
              <a:spLocks noChangeAspect="1"/>
            </p:cNvSpPr>
            <p:nvPr/>
          </p:nvSpPr>
          <p:spPr>
            <a:xfrm>
              <a:off x="7422395" y="3656512"/>
              <a:ext cx="1695600" cy="1695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25">
              <a:extLst>
                <a:ext uri="{FF2B5EF4-FFF2-40B4-BE49-F238E27FC236}">
                  <a16:creationId xmlns:a16="http://schemas.microsoft.com/office/drawing/2014/main" id="{A88ABE2D-34A8-44DB-8EF8-537B3424DF07}"/>
                </a:ext>
              </a:extLst>
            </p:cNvPr>
            <p:cNvSpPr>
              <a:spLocks noChangeAspect="1" noEditPoints="1"/>
            </p:cNvSpPr>
            <p:nvPr/>
          </p:nvSpPr>
          <p:spPr bwMode="auto">
            <a:xfrm>
              <a:off x="7753998" y="4076534"/>
              <a:ext cx="1085310" cy="788564"/>
            </a:xfrm>
            <a:custGeom>
              <a:avLst/>
              <a:gdLst>
                <a:gd name="T0" fmla="*/ 0 w 2045"/>
                <a:gd name="T1" fmla="*/ 1561 h 1561"/>
                <a:gd name="T2" fmla="*/ 443 w 2045"/>
                <a:gd name="T3" fmla="*/ 180 h 1561"/>
                <a:gd name="T4" fmla="*/ 1937 w 2045"/>
                <a:gd name="T5" fmla="*/ 1453 h 1561"/>
                <a:gd name="T6" fmla="*/ 1602 w 2045"/>
                <a:gd name="T7" fmla="*/ 72 h 1561"/>
                <a:gd name="T8" fmla="*/ 703 w 2045"/>
                <a:gd name="T9" fmla="*/ 72 h 1561"/>
                <a:gd name="T10" fmla="*/ 1342 w 2045"/>
                <a:gd name="T11" fmla="*/ 72 h 1561"/>
                <a:gd name="T12" fmla="*/ 1418 w 2045"/>
                <a:gd name="T13" fmla="*/ 251 h 1561"/>
                <a:gd name="T14" fmla="*/ 627 w 2045"/>
                <a:gd name="T15" fmla="*/ 0 h 1561"/>
                <a:gd name="T16" fmla="*/ 627 w 2045"/>
                <a:gd name="T17" fmla="*/ 251 h 1561"/>
                <a:gd name="T18" fmla="*/ 770 w 2045"/>
                <a:gd name="T19" fmla="*/ 501 h 1561"/>
                <a:gd name="T20" fmla="*/ 824 w 2045"/>
                <a:gd name="T21" fmla="*/ 447 h 1561"/>
                <a:gd name="T22" fmla="*/ 1023 w 2045"/>
                <a:gd name="T23" fmla="*/ 555 h 1561"/>
                <a:gd name="T24" fmla="*/ 1221 w 2045"/>
                <a:gd name="T25" fmla="*/ 447 h 1561"/>
                <a:gd name="T26" fmla="*/ 1275 w 2045"/>
                <a:gd name="T27" fmla="*/ 501 h 1561"/>
                <a:gd name="T28" fmla="*/ 1474 w 2045"/>
                <a:gd name="T29" fmla="*/ 501 h 1561"/>
                <a:gd name="T30" fmla="*/ 1420 w 2045"/>
                <a:gd name="T31" fmla="*/ 555 h 1561"/>
                <a:gd name="T32" fmla="*/ 1619 w 2045"/>
                <a:gd name="T33" fmla="*/ 447 h 1561"/>
                <a:gd name="T34" fmla="*/ 372 w 2045"/>
                <a:gd name="T35" fmla="*/ 679 h 1561"/>
                <a:gd name="T36" fmla="*/ 426 w 2045"/>
                <a:gd name="T37" fmla="*/ 625 h 1561"/>
                <a:gd name="T38" fmla="*/ 625 w 2045"/>
                <a:gd name="T39" fmla="*/ 733 h 1561"/>
                <a:gd name="T40" fmla="*/ 571 w 2045"/>
                <a:gd name="T41" fmla="*/ 679 h 1561"/>
                <a:gd name="T42" fmla="*/ 824 w 2045"/>
                <a:gd name="T43" fmla="*/ 733 h 1561"/>
                <a:gd name="T44" fmla="*/ 1023 w 2045"/>
                <a:gd name="T45" fmla="*/ 625 h 1561"/>
                <a:gd name="T46" fmla="*/ 1077 w 2045"/>
                <a:gd name="T47" fmla="*/ 679 h 1561"/>
                <a:gd name="T48" fmla="*/ 1167 w 2045"/>
                <a:gd name="T49" fmla="*/ 679 h 1561"/>
                <a:gd name="T50" fmla="*/ 1221 w 2045"/>
                <a:gd name="T51" fmla="*/ 625 h 1561"/>
                <a:gd name="T52" fmla="*/ 1420 w 2045"/>
                <a:gd name="T53" fmla="*/ 625 h 1561"/>
                <a:gd name="T54" fmla="*/ 1619 w 2045"/>
                <a:gd name="T55" fmla="*/ 733 h 1561"/>
                <a:gd name="T56" fmla="*/ 1565 w 2045"/>
                <a:gd name="T57" fmla="*/ 679 h 1561"/>
                <a:gd name="T58" fmla="*/ 372 w 2045"/>
                <a:gd name="T59" fmla="*/ 857 h 1561"/>
                <a:gd name="T60" fmla="*/ 426 w 2045"/>
                <a:gd name="T61" fmla="*/ 803 h 1561"/>
                <a:gd name="T62" fmla="*/ 625 w 2045"/>
                <a:gd name="T63" fmla="*/ 911 h 1561"/>
                <a:gd name="T64" fmla="*/ 824 w 2045"/>
                <a:gd name="T65" fmla="*/ 803 h 1561"/>
                <a:gd name="T66" fmla="*/ 878 w 2045"/>
                <a:gd name="T67" fmla="*/ 857 h 1561"/>
                <a:gd name="T68" fmla="*/ 969 w 2045"/>
                <a:gd name="T69" fmla="*/ 857 h 1561"/>
                <a:gd name="T70" fmla="*/ 1023 w 2045"/>
                <a:gd name="T71" fmla="*/ 803 h 1561"/>
                <a:gd name="T72" fmla="*/ 1221 w 2045"/>
                <a:gd name="T73" fmla="*/ 911 h 1561"/>
                <a:gd name="T74" fmla="*/ 1420 w 2045"/>
                <a:gd name="T75" fmla="*/ 911 h 1561"/>
                <a:gd name="T76" fmla="*/ 1366 w 2045"/>
                <a:gd name="T77" fmla="*/ 857 h 1561"/>
                <a:gd name="T78" fmla="*/ 1673 w 2045"/>
                <a:gd name="T79" fmla="*/ 857 h 1561"/>
                <a:gd name="T80" fmla="*/ 1619 w 2045"/>
                <a:gd name="T81" fmla="*/ 911 h 1561"/>
                <a:gd name="T82" fmla="*/ 426 w 2045"/>
                <a:gd name="T83" fmla="*/ 1089 h 1561"/>
                <a:gd name="T84" fmla="*/ 625 w 2045"/>
                <a:gd name="T85" fmla="*/ 981 h 1561"/>
                <a:gd name="T86" fmla="*/ 679 w 2045"/>
                <a:gd name="T87" fmla="*/ 1035 h 1561"/>
                <a:gd name="T88" fmla="*/ 770 w 2045"/>
                <a:gd name="T89" fmla="*/ 1035 h 1561"/>
                <a:gd name="T90" fmla="*/ 824 w 2045"/>
                <a:gd name="T91" fmla="*/ 981 h 1561"/>
                <a:gd name="T92" fmla="*/ 1023 w 2045"/>
                <a:gd name="T93" fmla="*/ 1089 h 1561"/>
                <a:gd name="T94" fmla="*/ 1221 w 2045"/>
                <a:gd name="T95" fmla="*/ 981 h 1561"/>
                <a:gd name="T96" fmla="*/ 1275 w 2045"/>
                <a:gd name="T97" fmla="*/ 1035 h 1561"/>
                <a:gd name="T98" fmla="*/ 1474 w 2045"/>
                <a:gd name="T99" fmla="*/ 1035 h 1561"/>
                <a:gd name="T100" fmla="*/ 1420 w 2045"/>
                <a:gd name="T101" fmla="*/ 1089 h 1561"/>
                <a:gd name="T102" fmla="*/ 1619 w 2045"/>
                <a:gd name="T103" fmla="*/ 981 h 1561"/>
                <a:gd name="T104" fmla="*/ 426 w 2045"/>
                <a:gd name="T105" fmla="*/ 1159 h 1561"/>
                <a:gd name="T106" fmla="*/ 480 w 2045"/>
                <a:gd name="T107" fmla="*/ 1213 h 1561"/>
                <a:gd name="T108" fmla="*/ 571 w 2045"/>
                <a:gd name="T109" fmla="*/ 1213 h 1561"/>
                <a:gd name="T110" fmla="*/ 625 w 2045"/>
                <a:gd name="T111" fmla="*/ 1159 h 1561"/>
                <a:gd name="T112" fmla="*/ 824 w 2045"/>
                <a:gd name="T113" fmla="*/ 1267 h 1561"/>
                <a:gd name="T114" fmla="*/ 1023 w 2045"/>
                <a:gd name="T115" fmla="*/ 1159 h 1561"/>
                <a:gd name="T116" fmla="*/ 1077 w 2045"/>
                <a:gd name="T117" fmla="*/ 1213 h 15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45" h="1561">
                  <a:moveTo>
                    <a:pt x="2045" y="72"/>
                  </a:moveTo>
                  <a:cubicBezTo>
                    <a:pt x="2045" y="1561"/>
                    <a:pt x="2045" y="1561"/>
                    <a:pt x="2045" y="1561"/>
                  </a:cubicBezTo>
                  <a:cubicBezTo>
                    <a:pt x="0" y="1561"/>
                    <a:pt x="0" y="1561"/>
                    <a:pt x="0" y="1561"/>
                  </a:cubicBezTo>
                  <a:cubicBezTo>
                    <a:pt x="0" y="72"/>
                    <a:pt x="0" y="72"/>
                    <a:pt x="0" y="72"/>
                  </a:cubicBezTo>
                  <a:cubicBezTo>
                    <a:pt x="443" y="72"/>
                    <a:pt x="443" y="72"/>
                    <a:pt x="443" y="72"/>
                  </a:cubicBezTo>
                  <a:cubicBezTo>
                    <a:pt x="443" y="180"/>
                    <a:pt x="443" y="180"/>
                    <a:pt x="443" y="180"/>
                  </a:cubicBezTo>
                  <a:cubicBezTo>
                    <a:pt x="108" y="180"/>
                    <a:pt x="108" y="180"/>
                    <a:pt x="108" y="180"/>
                  </a:cubicBezTo>
                  <a:cubicBezTo>
                    <a:pt x="108" y="1453"/>
                    <a:pt x="108" y="1453"/>
                    <a:pt x="108" y="1453"/>
                  </a:cubicBezTo>
                  <a:cubicBezTo>
                    <a:pt x="1937" y="1453"/>
                    <a:pt x="1937" y="1453"/>
                    <a:pt x="1937" y="1453"/>
                  </a:cubicBezTo>
                  <a:cubicBezTo>
                    <a:pt x="1937" y="180"/>
                    <a:pt x="1937" y="180"/>
                    <a:pt x="1937" y="180"/>
                  </a:cubicBezTo>
                  <a:cubicBezTo>
                    <a:pt x="1602" y="180"/>
                    <a:pt x="1602" y="180"/>
                    <a:pt x="1602" y="180"/>
                  </a:cubicBezTo>
                  <a:cubicBezTo>
                    <a:pt x="1602" y="72"/>
                    <a:pt x="1602" y="72"/>
                    <a:pt x="1602" y="72"/>
                  </a:cubicBezTo>
                  <a:lnTo>
                    <a:pt x="2045" y="72"/>
                  </a:lnTo>
                  <a:close/>
                  <a:moveTo>
                    <a:pt x="1342" y="72"/>
                  </a:moveTo>
                  <a:cubicBezTo>
                    <a:pt x="703" y="72"/>
                    <a:pt x="703" y="72"/>
                    <a:pt x="703" y="72"/>
                  </a:cubicBezTo>
                  <a:cubicBezTo>
                    <a:pt x="703" y="180"/>
                    <a:pt x="703" y="180"/>
                    <a:pt x="703" y="180"/>
                  </a:cubicBezTo>
                  <a:cubicBezTo>
                    <a:pt x="1342" y="180"/>
                    <a:pt x="1342" y="180"/>
                    <a:pt x="1342" y="180"/>
                  </a:cubicBezTo>
                  <a:lnTo>
                    <a:pt x="1342" y="72"/>
                  </a:lnTo>
                  <a:close/>
                  <a:moveTo>
                    <a:pt x="1526" y="0"/>
                  </a:moveTo>
                  <a:cubicBezTo>
                    <a:pt x="1418" y="0"/>
                    <a:pt x="1418" y="0"/>
                    <a:pt x="1418" y="0"/>
                  </a:cubicBezTo>
                  <a:cubicBezTo>
                    <a:pt x="1418" y="251"/>
                    <a:pt x="1418" y="251"/>
                    <a:pt x="1418" y="251"/>
                  </a:cubicBezTo>
                  <a:cubicBezTo>
                    <a:pt x="1526" y="251"/>
                    <a:pt x="1526" y="251"/>
                    <a:pt x="1526" y="251"/>
                  </a:cubicBezTo>
                  <a:lnTo>
                    <a:pt x="1526" y="0"/>
                  </a:lnTo>
                  <a:close/>
                  <a:moveTo>
                    <a:pt x="627" y="0"/>
                  </a:moveTo>
                  <a:cubicBezTo>
                    <a:pt x="519" y="0"/>
                    <a:pt x="519" y="0"/>
                    <a:pt x="519" y="0"/>
                  </a:cubicBezTo>
                  <a:cubicBezTo>
                    <a:pt x="519" y="251"/>
                    <a:pt x="519" y="251"/>
                    <a:pt x="519" y="251"/>
                  </a:cubicBezTo>
                  <a:cubicBezTo>
                    <a:pt x="627" y="251"/>
                    <a:pt x="627" y="251"/>
                    <a:pt x="627" y="251"/>
                  </a:cubicBezTo>
                  <a:lnTo>
                    <a:pt x="627" y="0"/>
                  </a:lnTo>
                  <a:close/>
                  <a:moveTo>
                    <a:pt x="824" y="447"/>
                  </a:moveTo>
                  <a:cubicBezTo>
                    <a:pt x="794" y="447"/>
                    <a:pt x="770" y="472"/>
                    <a:pt x="770" y="501"/>
                  </a:cubicBezTo>
                  <a:cubicBezTo>
                    <a:pt x="770" y="531"/>
                    <a:pt x="794" y="555"/>
                    <a:pt x="824" y="555"/>
                  </a:cubicBezTo>
                  <a:cubicBezTo>
                    <a:pt x="854" y="555"/>
                    <a:pt x="878" y="531"/>
                    <a:pt x="878" y="501"/>
                  </a:cubicBezTo>
                  <a:cubicBezTo>
                    <a:pt x="878" y="472"/>
                    <a:pt x="854" y="447"/>
                    <a:pt x="824" y="447"/>
                  </a:cubicBezTo>
                  <a:close/>
                  <a:moveTo>
                    <a:pt x="1023" y="447"/>
                  </a:moveTo>
                  <a:cubicBezTo>
                    <a:pt x="993" y="447"/>
                    <a:pt x="969" y="472"/>
                    <a:pt x="969" y="501"/>
                  </a:cubicBezTo>
                  <a:cubicBezTo>
                    <a:pt x="969" y="531"/>
                    <a:pt x="993" y="555"/>
                    <a:pt x="1023" y="555"/>
                  </a:cubicBezTo>
                  <a:cubicBezTo>
                    <a:pt x="1052" y="555"/>
                    <a:pt x="1077" y="531"/>
                    <a:pt x="1077" y="501"/>
                  </a:cubicBezTo>
                  <a:cubicBezTo>
                    <a:pt x="1077" y="472"/>
                    <a:pt x="1052" y="447"/>
                    <a:pt x="1023" y="447"/>
                  </a:cubicBezTo>
                  <a:close/>
                  <a:moveTo>
                    <a:pt x="1221" y="447"/>
                  </a:moveTo>
                  <a:cubicBezTo>
                    <a:pt x="1192" y="447"/>
                    <a:pt x="1167" y="472"/>
                    <a:pt x="1167" y="501"/>
                  </a:cubicBezTo>
                  <a:cubicBezTo>
                    <a:pt x="1167" y="531"/>
                    <a:pt x="1192" y="555"/>
                    <a:pt x="1221" y="555"/>
                  </a:cubicBezTo>
                  <a:cubicBezTo>
                    <a:pt x="1251" y="555"/>
                    <a:pt x="1275" y="531"/>
                    <a:pt x="1275" y="501"/>
                  </a:cubicBezTo>
                  <a:cubicBezTo>
                    <a:pt x="1275" y="472"/>
                    <a:pt x="1251" y="447"/>
                    <a:pt x="1221" y="447"/>
                  </a:cubicBezTo>
                  <a:close/>
                  <a:moveTo>
                    <a:pt x="1420" y="555"/>
                  </a:moveTo>
                  <a:cubicBezTo>
                    <a:pt x="1450" y="555"/>
                    <a:pt x="1474" y="531"/>
                    <a:pt x="1474" y="501"/>
                  </a:cubicBezTo>
                  <a:cubicBezTo>
                    <a:pt x="1474" y="472"/>
                    <a:pt x="1450" y="447"/>
                    <a:pt x="1420" y="447"/>
                  </a:cubicBezTo>
                  <a:cubicBezTo>
                    <a:pt x="1390" y="447"/>
                    <a:pt x="1366" y="472"/>
                    <a:pt x="1366" y="501"/>
                  </a:cubicBezTo>
                  <a:cubicBezTo>
                    <a:pt x="1366" y="531"/>
                    <a:pt x="1390" y="555"/>
                    <a:pt x="1420" y="555"/>
                  </a:cubicBezTo>
                  <a:close/>
                  <a:moveTo>
                    <a:pt x="1619" y="555"/>
                  </a:moveTo>
                  <a:cubicBezTo>
                    <a:pt x="1649" y="555"/>
                    <a:pt x="1673" y="531"/>
                    <a:pt x="1673" y="501"/>
                  </a:cubicBezTo>
                  <a:cubicBezTo>
                    <a:pt x="1673" y="472"/>
                    <a:pt x="1649" y="447"/>
                    <a:pt x="1619" y="447"/>
                  </a:cubicBezTo>
                  <a:cubicBezTo>
                    <a:pt x="1589" y="447"/>
                    <a:pt x="1565" y="472"/>
                    <a:pt x="1565" y="501"/>
                  </a:cubicBezTo>
                  <a:cubicBezTo>
                    <a:pt x="1565" y="531"/>
                    <a:pt x="1589" y="555"/>
                    <a:pt x="1619" y="555"/>
                  </a:cubicBezTo>
                  <a:close/>
                  <a:moveTo>
                    <a:pt x="372" y="679"/>
                  </a:moveTo>
                  <a:cubicBezTo>
                    <a:pt x="372" y="709"/>
                    <a:pt x="396" y="733"/>
                    <a:pt x="426" y="733"/>
                  </a:cubicBezTo>
                  <a:cubicBezTo>
                    <a:pt x="456" y="733"/>
                    <a:pt x="480" y="709"/>
                    <a:pt x="480" y="679"/>
                  </a:cubicBezTo>
                  <a:cubicBezTo>
                    <a:pt x="480" y="649"/>
                    <a:pt x="456" y="625"/>
                    <a:pt x="426" y="625"/>
                  </a:cubicBezTo>
                  <a:cubicBezTo>
                    <a:pt x="396" y="625"/>
                    <a:pt x="372" y="649"/>
                    <a:pt x="372" y="679"/>
                  </a:cubicBezTo>
                  <a:close/>
                  <a:moveTo>
                    <a:pt x="571" y="679"/>
                  </a:moveTo>
                  <a:cubicBezTo>
                    <a:pt x="571" y="709"/>
                    <a:pt x="595" y="733"/>
                    <a:pt x="625" y="733"/>
                  </a:cubicBezTo>
                  <a:cubicBezTo>
                    <a:pt x="655" y="733"/>
                    <a:pt x="679" y="709"/>
                    <a:pt x="679" y="679"/>
                  </a:cubicBezTo>
                  <a:cubicBezTo>
                    <a:pt x="679" y="649"/>
                    <a:pt x="655" y="625"/>
                    <a:pt x="625" y="625"/>
                  </a:cubicBezTo>
                  <a:cubicBezTo>
                    <a:pt x="595" y="625"/>
                    <a:pt x="571" y="649"/>
                    <a:pt x="571" y="679"/>
                  </a:cubicBezTo>
                  <a:close/>
                  <a:moveTo>
                    <a:pt x="824" y="625"/>
                  </a:moveTo>
                  <a:cubicBezTo>
                    <a:pt x="794" y="625"/>
                    <a:pt x="770" y="649"/>
                    <a:pt x="770" y="679"/>
                  </a:cubicBezTo>
                  <a:cubicBezTo>
                    <a:pt x="770" y="709"/>
                    <a:pt x="794" y="733"/>
                    <a:pt x="824" y="733"/>
                  </a:cubicBezTo>
                  <a:cubicBezTo>
                    <a:pt x="854" y="733"/>
                    <a:pt x="878" y="709"/>
                    <a:pt x="878" y="679"/>
                  </a:cubicBezTo>
                  <a:cubicBezTo>
                    <a:pt x="878" y="649"/>
                    <a:pt x="854" y="625"/>
                    <a:pt x="824" y="625"/>
                  </a:cubicBezTo>
                  <a:close/>
                  <a:moveTo>
                    <a:pt x="1023" y="625"/>
                  </a:moveTo>
                  <a:cubicBezTo>
                    <a:pt x="993" y="625"/>
                    <a:pt x="969" y="649"/>
                    <a:pt x="969" y="679"/>
                  </a:cubicBezTo>
                  <a:cubicBezTo>
                    <a:pt x="969" y="709"/>
                    <a:pt x="993" y="733"/>
                    <a:pt x="1023" y="733"/>
                  </a:cubicBezTo>
                  <a:cubicBezTo>
                    <a:pt x="1052" y="733"/>
                    <a:pt x="1077" y="709"/>
                    <a:pt x="1077" y="679"/>
                  </a:cubicBezTo>
                  <a:cubicBezTo>
                    <a:pt x="1077" y="649"/>
                    <a:pt x="1052" y="625"/>
                    <a:pt x="1023" y="625"/>
                  </a:cubicBezTo>
                  <a:close/>
                  <a:moveTo>
                    <a:pt x="1221" y="625"/>
                  </a:moveTo>
                  <a:cubicBezTo>
                    <a:pt x="1192" y="625"/>
                    <a:pt x="1167" y="649"/>
                    <a:pt x="1167" y="679"/>
                  </a:cubicBezTo>
                  <a:cubicBezTo>
                    <a:pt x="1167" y="709"/>
                    <a:pt x="1192" y="733"/>
                    <a:pt x="1221" y="733"/>
                  </a:cubicBezTo>
                  <a:cubicBezTo>
                    <a:pt x="1251" y="733"/>
                    <a:pt x="1275" y="709"/>
                    <a:pt x="1275" y="679"/>
                  </a:cubicBezTo>
                  <a:cubicBezTo>
                    <a:pt x="1275" y="649"/>
                    <a:pt x="1251" y="625"/>
                    <a:pt x="1221" y="625"/>
                  </a:cubicBezTo>
                  <a:close/>
                  <a:moveTo>
                    <a:pt x="1420" y="733"/>
                  </a:moveTo>
                  <a:cubicBezTo>
                    <a:pt x="1450" y="733"/>
                    <a:pt x="1474" y="709"/>
                    <a:pt x="1474" y="679"/>
                  </a:cubicBezTo>
                  <a:cubicBezTo>
                    <a:pt x="1474" y="649"/>
                    <a:pt x="1450" y="625"/>
                    <a:pt x="1420" y="625"/>
                  </a:cubicBezTo>
                  <a:cubicBezTo>
                    <a:pt x="1390" y="625"/>
                    <a:pt x="1366" y="649"/>
                    <a:pt x="1366" y="679"/>
                  </a:cubicBezTo>
                  <a:cubicBezTo>
                    <a:pt x="1366" y="709"/>
                    <a:pt x="1390" y="733"/>
                    <a:pt x="1420" y="733"/>
                  </a:cubicBezTo>
                  <a:close/>
                  <a:moveTo>
                    <a:pt x="1619" y="733"/>
                  </a:moveTo>
                  <a:cubicBezTo>
                    <a:pt x="1649" y="733"/>
                    <a:pt x="1673" y="709"/>
                    <a:pt x="1673" y="679"/>
                  </a:cubicBezTo>
                  <a:cubicBezTo>
                    <a:pt x="1673" y="649"/>
                    <a:pt x="1649" y="625"/>
                    <a:pt x="1619" y="625"/>
                  </a:cubicBezTo>
                  <a:cubicBezTo>
                    <a:pt x="1589" y="625"/>
                    <a:pt x="1565" y="649"/>
                    <a:pt x="1565" y="679"/>
                  </a:cubicBezTo>
                  <a:cubicBezTo>
                    <a:pt x="1565" y="709"/>
                    <a:pt x="1589" y="733"/>
                    <a:pt x="1619" y="733"/>
                  </a:cubicBezTo>
                  <a:close/>
                  <a:moveTo>
                    <a:pt x="426" y="803"/>
                  </a:moveTo>
                  <a:cubicBezTo>
                    <a:pt x="396" y="803"/>
                    <a:pt x="372" y="827"/>
                    <a:pt x="372" y="857"/>
                  </a:cubicBezTo>
                  <a:cubicBezTo>
                    <a:pt x="372" y="887"/>
                    <a:pt x="396" y="911"/>
                    <a:pt x="426" y="911"/>
                  </a:cubicBezTo>
                  <a:cubicBezTo>
                    <a:pt x="456" y="911"/>
                    <a:pt x="480" y="887"/>
                    <a:pt x="480" y="857"/>
                  </a:cubicBezTo>
                  <a:cubicBezTo>
                    <a:pt x="480" y="827"/>
                    <a:pt x="456" y="803"/>
                    <a:pt x="426" y="803"/>
                  </a:cubicBezTo>
                  <a:close/>
                  <a:moveTo>
                    <a:pt x="625" y="803"/>
                  </a:moveTo>
                  <a:cubicBezTo>
                    <a:pt x="595" y="803"/>
                    <a:pt x="571" y="827"/>
                    <a:pt x="571" y="857"/>
                  </a:cubicBezTo>
                  <a:cubicBezTo>
                    <a:pt x="571" y="887"/>
                    <a:pt x="595" y="911"/>
                    <a:pt x="625" y="911"/>
                  </a:cubicBezTo>
                  <a:cubicBezTo>
                    <a:pt x="655" y="911"/>
                    <a:pt x="679" y="887"/>
                    <a:pt x="679" y="857"/>
                  </a:cubicBezTo>
                  <a:cubicBezTo>
                    <a:pt x="679" y="827"/>
                    <a:pt x="655" y="803"/>
                    <a:pt x="625" y="803"/>
                  </a:cubicBezTo>
                  <a:close/>
                  <a:moveTo>
                    <a:pt x="824" y="803"/>
                  </a:moveTo>
                  <a:cubicBezTo>
                    <a:pt x="794" y="803"/>
                    <a:pt x="770" y="827"/>
                    <a:pt x="770" y="857"/>
                  </a:cubicBezTo>
                  <a:cubicBezTo>
                    <a:pt x="770" y="887"/>
                    <a:pt x="794" y="911"/>
                    <a:pt x="824" y="911"/>
                  </a:cubicBezTo>
                  <a:cubicBezTo>
                    <a:pt x="854" y="911"/>
                    <a:pt x="878" y="887"/>
                    <a:pt x="878" y="857"/>
                  </a:cubicBezTo>
                  <a:cubicBezTo>
                    <a:pt x="878" y="827"/>
                    <a:pt x="854" y="803"/>
                    <a:pt x="824" y="803"/>
                  </a:cubicBezTo>
                  <a:close/>
                  <a:moveTo>
                    <a:pt x="1023" y="803"/>
                  </a:moveTo>
                  <a:cubicBezTo>
                    <a:pt x="993" y="803"/>
                    <a:pt x="969" y="827"/>
                    <a:pt x="969" y="857"/>
                  </a:cubicBezTo>
                  <a:cubicBezTo>
                    <a:pt x="969" y="887"/>
                    <a:pt x="993" y="911"/>
                    <a:pt x="1023" y="911"/>
                  </a:cubicBezTo>
                  <a:cubicBezTo>
                    <a:pt x="1052" y="911"/>
                    <a:pt x="1077" y="887"/>
                    <a:pt x="1077" y="857"/>
                  </a:cubicBezTo>
                  <a:cubicBezTo>
                    <a:pt x="1077" y="827"/>
                    <a:pt x="1052" y="803"/>
                    <a:pt x="1023" y="803"/>
                  </a:cubicBezTo>
                  <a:close/>
                  <a:moveTo>
                    <a:pt x="1221" y="803"/>
                  </a:moveTo>
                  <a:cubicBezTo>
                    <a:pt x="1192" y="803"/>
                    <a:pt x="1167" y="827"/>
                    <a:pt x="1167" y="857"/>
                  </a:cubicBezTo>
                  <a:cubicBezTo>
                    <a:pt x="1167" y="887"/>
                    <a:pt x="1192" y="911"/>
                    <a:pt x="1221" y="911"/>
                  </a:cubicBezTo>
                  <a:cubicBezTo>
                    <a:pt x="1251" y="911"/>
                    <a:pt x="1275" y="887"/>
                    <a:pt x="1275" y="857"/>
                  </a:cubicBezTo>
                  <a:cubicBezTo>
                    <a:pt x="1275" y="827"/>
                    <a:pt x="1251" y="803"/>
                    <a:pt x="1221" y="803"/>
                  </a:cubicBezTo>
                  <a:close/>
                  <a:moveTo>
                    <a:pt x="1420" y="911"/>
                  </a:moveTo>
                  <a:cubicBezTo>
                    <a:pt x="1450" y="911"/>
                    <a:pt x="1474" y="887"/>
                    <a:pt x="1474" y="857"/>
                  </a:cubicBezTo>
                  <a:cubicBezTo>
                    <a:pt x="1474" y="827"/>
                    <a:pt x="1450" y="803"/>
                    <a:pt x="1420" y="803"/>
                  </a:cubicBezTo>
                  <a:cubicBezTo>
                    <a:pt x="1390" y="803"/>
                    <a:pt x="1366" y="827"/>
                    <a:pt x="1366" y="857"/>
                  </a:cubicBezTo>
                  <a:cubicBezTo>
                    <a:pt x="1366" y="887"/>
                    <a:pt x="1390" y="911"/>
                    <a:pt x="1420" y="911"/>
                  </a:cubicBezTo>
                  <a:close/>
                  <a:moveTo>
                    <a:pt x="1619" y="911"/>
                  </a:moveTo>
                  <a:cubicBezTo>
                    <a:pt x="1649" y="911"/>
                    <a:pt x="1673" y="887"/>
                    <a:pt x="1673" y="857"/>
                  </a:cubicBezTo>
                  <a:cubicBezTo>
                    <a:pt x="1673" y="827"/>
                    <a:pt x="1649" y="803"/>
                    <a:pt x="1619" y="803"/>
                  </a:cubicBezTo>
                  <a:cubicBezTo>
                    <a:pt x="1589" y="803"/>
                    <a:pt x="1565" y="827"/>
                    <a:pt x="1565" y="857"/>
                  </a:cubicBezTo>
                  <a:cubicBezTo>
                    <a:pt x="1565" y="887"/>
                    <a:pt x="1589" y="911"/>
                    <a:pt x="1619" y="911"/>
                  </a:cubicBezTo>
                  <a:close/>
                  <a:moveTo>
                    <a:pt x="426" y="981"/>
                  </a:moveTo>
                  <a:cubicBezTo>
                    <a:pt x="396" y="981"/>
                    <a:pt x="372" y="1005"/>
                    <a:pt x="372" y="1035"/>
                  </a:cubicBezTo>
                  <a:cubicBezTo>
                    <a:pt x="372" y="1065"/>
                    <a:pt x="396" y="1089"/>
                    <a:pt x="426" y="1089"/>
                  </a:cubicBezTo>
                  <a:cubicBezTo>
                    <a:pt x="456" y="1089"/>
                    <a:pt x="480" y="1065"/>
                    <a:pt x="480" y="1035"/>
                  </a:cubicBezTo>
                  <a:cubicBezTo>
                    <a:pt x="480" y="1005"/>
                    <a:pt x="456" y="981"/>
                    <a:pt x="426" y="981"/>
                  </a:cubicBezTo>
                  <a:close/>
                  <a:moveTo>
                    <a:pt x="625" y="981"/>
                  </a:moveTo>
                  <a:cubicBezTo>
                    <a:pt x="595" y="981"/>
                    <a:pt x="571" y="1005"/>
                    <a:pt x="571" y="1035"/>
                  </a:cubicBezTo>
                  <a:cubicBezTo>
                    <a:pt x="571" y="1065"/>
                    <a:pt x="595" y="1089"/>
                    <a:pt x="625" y="1089"/>
                  </a:cubicBezTo>
                  <a:cubicBezTo>
                    <a:pt x="655" y="1089"/>
                    <a:pt x="679" y="1065"/>
                    <a:pt x="679" y="1035"/>
                  </a:cubicBezTo>
                  <a:cubicBezTo>
                    <a:pt x="679" y="1005"/>
                    <a:pt x="655" y="981"/>
                    <a:pt x="625" y="981"/>
                  </a:cubicBezTo>
                  <a:close/>
                  <a:moveTo>
                    <a:pt x="824" y="981"/>
                  </a:moveTo>
                  <a:cubicBezTo>
                    <a:pt x="794" y="981"/>
                    <a:pt x="770" y="1005"/>
                    <a:pt x="770" y="1035"/>
                  </a:cubicBezTo>
                  <a:cubicBezTo>
                    <a:pt x="770" y="1065"/>
                    <a:pt x="794" y="1089"/>
                    <a:pt x="824" y="1089"/>
                  </a:cubicBezTo>
                  <a:cubicBezTo>
                    <a:pt x="854" y="1089"/>
                    <a:pt x="878" y="1065"/>
                    <a:pt x="878" y="1035"/>
                  </a:cubicBezTo>
                  <a:cubicBezTo>
                    <a:pt x="878" y="1005"/>
                    <a:pt x="854" y="981"/>
                    <a:pt x="824" y="981"/>
                  </a:cubicBezTo>
                  <a:close/>
                  <a:moveTo>
                    <a:pt x="1023" y="981"/>
                  </a:moveTo>
                  <a:cubicBezTo>
                    <a:pt x="993" y="981"/>
                    <a:pt x="969" y="1005"/>
                    <a:pt x="969" y="1035"/>
                  </a:cubicBezTo>
                  <a:cubicBezTo>
                    <a:pt x="969" y="1065"/>
                    <a:pt x="993" y="1089"/>
                    <a:pt x="1023" y="1089"/>
                  </a:cubicBezTo>
                  <a:cubicBezTo>
                    <a:pt x="1052" y="1089"/>
                    <a:pt x="1077" y="1065"/>
                    <a:pt x="1077" y="1035"/>
                  </a:cubicBezTo>
                  <a:cubicBezTo>
                    <a:pt x="1077" y="1005"/>
                    <a:pt x="1052" y="981"/>
                    <a:pt x="1023" y="981"/>
                  </a:cubicBezTo>
                  <a:close/>
                  <a:moveTo>
                    <a:pt x="1221" y="981"/>
                  </a:moveTo>
                  <a:cubicBezTo>
                    <a:pt x="1192" y="981"/>
                    <a:pt x="1167" y="1005"/>
                    <a:pt x="1167" y="1035"/>
                  </a:cubicBezTo>
                  <a:cubicBezTo>
                    <a:pt x="1167" y="1065"/>
                    <a:pt x="1192" y="1089"/>
                    <a:pt x="1221" y="1089"/>
                  </a:cubicBezTo>
                  <a:cubicBezTo>
                    <a:pt x="1251" y="1089"/>
                    <a:pt x="1275" y="1065"/>
                    <a:pt x="1275" y="1035"/>
                  </a:cubicBezTo>
                  <a:cubicBezTo>
                    <a:pt x="1275" y="1005"/>
                    <a:pt x="1251" y="981"/>
                    <a:pt x="1221" y="981"/>
                  </a:cubicBezTo>
                  <a:close/>
                  <a:moveTo>
                    <a:pt x="1420" y="1089"/>
                  </a:moveTo>
                  <a:cubicBezTo>
                    <a:pt x="1450" y="1089"/>
                    <a:pt x="1474" y="1065"/>
                    <a:pt x="1474" y="1035"/>
                  </a:cubicBezTo>
                  <a:cubicBezTo>
                    <a:pt x="1474" y="1005"/>
                    <a:pt x="1450" y="981"/>
                    <a:pt x="1420" y="981"/>
                  </a:cubicBezTo>
                  <a:cubicBezTo>
                    <a:pt x="1390" y="981"/>
                    <a:pt x="1366" y="1005"/>
                    <a:pt x="1366" y="1035"/>
                  </a:cubicBezTo>
                  <a:cubicBezTo>
                    <a:pt x="1366" y="1065"/>
                    <a:pt x="1390" y="1089"/>
                    <a:pt x="1420" y="1089"/>
                  </a:cubicBezTo>
                  <a:close/>
                  <a:moveTo>
                    <a:pt x="1619" y="1089"/>
                  </a:moveTo>
                  <a:cubicBezTo>
                    <a:pt x="1649" y="1089"/>
                    <a:pt x="1673" y="1065"/>
                    <a:pt x="1673" y="1035"/>
                  </a:cubicBezTo>
                  <a:cubicBezTo>
                    <a:pt x="1673" y="1005"/>
                    <a:pt x="1649" y="981"/>
                    <a:pt x="1619" y="981"/>
                  </a:cubicBezTo>
                  <a:cubicBezTo>
                    <a:pt x="1589" y="981"/>
                    <a:pt x="1565" y="1005"/>
                    <a:pt x="1565" y="1035"/>
                  </a:cubicBezTo>
                  <a:cubicBezTo>
                    <a:pt x="1565" y="1065"/>
                    <a:pt x="1589" y="1089"/>
                    <a:pt x="1619" y="1089"/>
                  </a:cubicBezTo>
                  <a:close/>
                  <a:moveTo>
                    <a:pt x="426" y="1159"/>
                  </a:moveTo>
                  <a:cubicBezTo>
                    <a:pt x="396" y="1159"/>
                    <a:pt x="372" y="1183"/>
                    <a:pt x="372" y="1213"/>
                  </a:cubicBezTo>
                  <a:cubicBezTo>
                    <a:pt x="372" y="1243"/>
                    <a:pt x="396" y="1267"/>
                    <a:pt x="426" y="1267"/>
                  </a:cubicBezTo>
                  <a:cubicBezTo>
                    <a:pt x="456" y="1267"/>
                    <a:pt x="480" y="1243"/>
                    <a:pt x="480" y="1213"/>
                  </a:cubicBezTo>
                  <a:cubicBezTo>
                    <a:pt x="480" y="1183"/>
                    <a:pt x="456" y="1159"/>
                    <a:pt x="426" y="1159"/>
                  </a:cubicBezTo>
                  <a:close/>
                  <a:moveTo>
                    <a:pt x="625" y="1159"/>
                  </a:moveTo>
                  <a:cubicBezTo>
                    <a:pt x="595" y="1159"/>
                    <a:pt x="571" y="1183"/>
                    <a:pt x="571" y="1213"/>
                  </a:cubicBezTo>
                  <a:cubicBezTo>
                    <a:pt x="571" y="1243"/>
                    <a:pt x="595" y="1267"/>
                    <a:pt x="625" y="1267"/>
                  </a:cubicBezTo>
                  <a:cubicBezTo>
                    <a:pt x="655" y="1267"/>
                    <a:pt x="679" y="1243"/>
                    <a:pt x="679" y="1213"/>
                  </a:cubicBezTo>
                  <a:cubicBezTo>
                    <a:pt x="679" y="1183"/>
                    <a:pt x="655" y="1159"/>
                    <a:pt x="625" y="1159"/>
                  </a:cubicBezTo>
                  <a:close/>
                  <a:moveTo>
                    <a:pt x="824" y="1159"/>
                  </a:moveTo>
                  <a:cubicBezTo>
                    <a:pt x="794" y="1159"/>
                    <a:pt x="770" y="1183"/>
                    <a:pt x="770" y="1213"/>
                  </a:cubicBezTo>
                  <a:cubicBezTo>
                    <a:pt x="770" y="1243"/>
                    <a:pt x="794" y="1267"/>
                    <a:pt x="824" y="1267"/>
                  </a:cubicBezTo>
                  <a:cubicBezTo>
                    <a:pt x="854" y="1267"/>
                    <a:pt x="878" y="1243"/>
                    <a:pt x="878" y="1213"/>
                  </a:cubicBezTo>
                  <a:cubicBezTo>
                    <a:pt x="878" y="1183"/>
                    <a:pt x="854" y="1159"/>
                    <a:pt x="824" y="1159"/>
                  </a:cubicBezTo>
                  <a:close/>
                  <a:moveTo>
                    <a:pt x="1023" y="1159"/>
                  </a:moveTo>
                  <a:cubicBezTo>
                    <a:pt x="993" y="1159"/>
                    <a:pt x="969" y="1183"/>
                    <a:pt x="969" y="1213"/>
                  </a:cubicBezTo>
                  <a:cubicBezTo>
                    <a:pt x="969" y="1243"/>
                    <a:pt x="993" y="1267"/>
                    <a:pt x="1023" y="1267"/>
                  </a:cubicBezTo>
                  <a:cubicBezTo>
                    <a:pt x="1052" y="1267"/>
                    <a:pt x="1077" y="1243"/>
                    <a:pt x="1077" y="1213"/>
                  </a:cubicBezTo>
                  <a:cubicBezTo>
                    <a:pt x="1077" y="1183"/>
                    <a:pt x="1052" y="1159"/>
                    <a:pt x="1023" y="1159"/>
                  </a:cubicBezTo>
                  <a:close/>
                </a:path>
              </a:pathLst>
            </a:custGeom>
            <a:solidFill>
              <a:schemeClr val="bg2">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7" name="Group 6">
            <a:extLst>
              <a:ext uri="{FF2B5EF4-FFF2-40B4-BE49-F238E27FC236}">
                <a16:creationId xmlns:a16="http://schemas.microsoft.com/office/drawing/2014/main" id="{BBC58BB4-81DD-4A41-8A88-A229CB8F9158}"/>
              </a:ext>
            </a:extLst>
          </p:cNvPr>
          <p:cNvGrpSpPr>
            <a:grpSpLocks noChangeAspect="1"/>
          </p:cNvGrpSpPr>
          <p:nvPr/>
        </p:nvGrpSpPr>
        <p:grpSpPr>
          <a:xfrm>
            <a:off x="7422395" y="1505889"/>
            <a:ext cx="1695600" cy="1695600"/>
            <a:chOff x="7422395" y="1505889"/>
            <a:chExt cx="1695600" cy="1695600"/>
          </a:xfrm>
        </p:grpSpPr>
        <p:sp>
          <p:nvSpPr>
            <p:cNvPr id="34" name="Rectangle 33">
              <a:extLst>
                <a:ext uri="{FF2B5EF4-FFF2-40B4-BE49-F238E27FC236}">
                  <a16:creationId xmlns:a16="http://schemas.microsoft.com/office/drawing/2014/main" id="{0E724322-1F7A-4773-8936-E480677A8C84}"/>
                </a:ext>
              </a:extLst>
            </p:cNvPr>
            <p:cNvSpPr>
              <a:spLocks noChangeAspect="1"/>
            </p:cNvSpPr>
            <p:nvPr/>
          </p:nvSpPr>
          <p:spPr>
            <a:xfrm>
              <a:off x="7422395" y="1505889"/>
              <a:ext cx="1695600" cy="1695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26">
              <a:extLst>
                <a:ext uri="{FF2B5EF4-FFF2-40B4-BE49-F238E27FC236}">
                  <a16:creationId xmlns:a16="http://schemas.microsoft.com/office/drawing/2014/main" id="{636C0F54-215C-4F14-9466-E4EBD60B3680}"/>
                </a:ext>
              </a:extLst>
            </p:cNvPr>
            <p:cNvSpPr>
              <a:spLocks noChangeAspect="1" noEditPoints="1"/>
            </p:cNvSpPr>
            <p:nvPr/>
          </p:nvSpPr>
          <p:spPr bwMode="auto">
            <a:xfrm>
              <a:off x="7797236" y="1952906"/>
              <a:ext cx="1042072" cy="921344"/>
            </a:xfrm>
            <a:custGeom>
              <a:avLst/>
              <a:gdLst>
                <a:gd name="T0" fmla="*/ 1905 w 2045"/>
                <a:gd name="T1" fmla="*/ 0 h 1809"/>
                <a:gd name="T2" fmla="*/ 140 w 2045"/>
                <a:gd name="T3" fmla="*/ 0 h 1809"/>
                <a:gd name="T4" fmla="*/ 0 w 2045"/>
                <a:gd name="T5" fmla="*/ 140 h 1809"/>
                <a:gd name="T6" fmla="*/ 0 w 2045"/>
                <a:gd name="T7" fmla="*/ 1349 h 1809"/>
                <a:gd name="T8" fmla="*/ 140 w 2045"/>
                <a:gd name="T9" fmla="*/ 1489 h 1809"/>
                <a:gd name="T10" fmla="*/ 1221 w 2045"/>
                <a:gd name="T11" fmla="*/ 1489 h 1809"/>
                <a:gd name="T12" fmla="*/ 1689 w 2045"/>
                <a:gd name="T13" fmla="*/ 1809 h 1809"/>
                <a:gd name="T14" fmla="*/ 1859 w 2045"/>
                <a:gd name="T15" fmla="*/ 1489 h 1809"/>
                <a:gd name="T16" fmla="*/ 1905 w 2045"/>
                <a:gd name="T17" fmla="*/ 1489 h 1809"/>
                <a:gd name="T18" fmla="*/ 2045 w 2045"/>
                <a:gd name="T19" fmla="*/ 1349 h 1809"/>
                <a:gd name="T20" fmla="*/ 2045 w 2045"/>
                <a:gd name="T21" fmla="*/ 140 h 1809"/>
                <a:gd name="T22" fmla="*/ 1905 w 2045"/>
                <a:gd name="T23" fmla="*/ 0 h 1809"/>
                <a:gd name="T24" fmla="*/ 1937 w 2045"/>
                <a:gd name="T25" fmla="*/ 1349 h 1809"/>
                <a:gd name="T26" fmla="*/ 1905 w 2045"/>
                <a:gd name="T27" fmla="*/ 1381 h 1809"/>
                <a:gd name="T28" fmla="*/ 1795 w 2045"/>
                <a:gd name="T29" fmla="*/ 1381 h 1809"/>
                <a:gd name="T30" fmla="*/ 1650 w 2045"/>
                <a:gd name="T31" fmla="*/ 1652 h 1809"/>
                <a:gd name="T32" fmla="*/ 1254 w 2045"/>
                <a:gd name="T33" fmla="*/ 1381 h 1809"/>
                <a:gd name="T34" fmla="*/ 140 w 2045"/>
                <a:gd name="T35" fmla="*/ 1381 h 1809"/>
                <a:gd name="T36" fmla="*/ 108 w 2045"/>
                <a:gd name="T37" fmla="*/ 1349 h 1809"/>
                <a:gd name="T38" fmla="*/ 108 w 2045"/>
                <a:gd name="T39" fmla="*/ 140 h 1809"/>
                <a:gd name="T40" fmla="*/ 140 w 2045"/>
                <a:gd name="T41" fmla="*/ 108 h 1809"/>
                <a:gd name="T42" fmla="*/ 1905 w 2045"/>
                <a:gd name="T43" fmla="*/ 108 h 1809"/>
                <a:gd name="T44" fmla="*/ 1937 w 2045"/>
                <a:gd name="T45" fmla="*/ 140 h 1809"/>
                <a:gd name="T46" fmla="*/ 1937 w 2045"/>
                <a:gd name="T47" fmla="*/ 1349 h 1809"/>
                <a:gd name="T48" fmla="*/ 472 w 2045"/>
                <a:gd name="T49" fmla="*/ 314 h 1809"/>
                <a:gd name="T50" fmla="*/ 1573 w 2045"/>
                <a:gd name="T51" fmla="*/ 314 h 1809"/>
                <a:gd name="T52" fmla="*/ 1573 w 2045"/>
                <a:gd name="T53" fmla="*/ 422 h 1809"/>
                <a:gd name="T54" fmla="*/ 472 w 2045"/>
                <a:gd name="T55" fmla="*/ 422 h 1809"/>
                <a:gd name="T56" fmla="*/ 472 w 2045"/>
                <a:gd name="T57" fmla="*/ 314 h 1809"/>
                <a:gd name="T58" fmla="*/ 1497 w 2045"/>
                <a:gd name="T59" fmla="*/ 610 h 1809"/>
                <a:gd name="T60" fmla="*/ 472 w 2045"/>
                <a:gd name="T61" fmla="*/ 610 h 1809"/>
                <a:gd name="T62" fmla="*/ 472 w 2045"/>
                <a:gd name="T63" fmla="*/ 502 h 1809"/>
                <a:gd name="T64" fmla="*/ 1497 w 2045"/>
                <a:gd name="T65" fmla="*/ 502 h 1809"/>
                <a:gd name="T66" fmla="*/ 1497 w 2045"/>
                <a:gd name="T67" fmla="*/ 610 h 1809"/>
                <a:gd name="T68" fmla="*/ 472 w 2045"/>
                <a:gd name="T69" fmla="*/ 691 h 1809"/>
                <a:gd name="T70" fmla="*/ 1573 w 2045"/>
                <a:gd name="T71" fmla="*/ 691 h 1809"/>
                <a:gd name="T72" fmla="*/ 1573 w 2045"/>
                <a:gd name="T73" fmla="*/ 799 h 1809"/>
                <a:gd name="T74" fmla="*/ 472 w 2045"/>
                <a:gd name="T75" fmla="*/ 799 h 1809"/>
                <a:gd name="T76" fmla="*/ 472 w 2045"/>
                <a:gd name="T77" fmla="*/ 691 h 1809"/>
                <a:gd name="T78" fmla="*/ 1383 w 2045"/>
                <a:gd name="T79" fmla="*/ 987 h 1809"/>
                <a:gd name="T80" fmla="*/ 472 w 2045"/>
                <a:gd name="T81" fmla="*/ 987 h 1809"/>
                <a:gd name="T82" fmla="*/ 472 w 2045"/>
                <a:gd name="T83" fmla="*/ 879 h 1809"/>
                <a:gd name="T84" fmla="*/ 1383 w 2045"/>
                <a:gd name="T85" fmla="*/ 879 h 1809"/>
                <a:gd name="T86" fmla="*/ 1383 w 2045"/>
                <a:gd name="T87" fmla="*/ 987 h 1809"/>
                <a:gd name="T88" fmla="*/ 472 w 2045"/>
                <a:gd name="T89" fmla="*/ 1067 h 1809"/>
                <a:gd name="T90" fmla="*/ 1573 w 2045"/>
                <a:gd name="T91" fmla="*/ 1067 h 1809"/>
                <a:gd name="T92" fmla="*/ 1573 w 2045"/>
                <a:gd name="T93" fmla="*/ 1175 h 1809"/>
                <a:gd name="T94" fmla="*/ 472 w 2045"/>
                <a:gd name="T95" fmla="*/ 1175 h 1809"/>
                <a:gd name="T96" fmla="*/ 472 w 2045"/>
                <a:gd name="T97" fmla="*/ 1067 h 18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045" h="1809">
                  <a:moveTo>
                    <a:pt x="1905" y="0"/>
                  </a:moveTo>
                  <a:cubicBezTo>
                    <a:pt x="140" y="0"/>
                    <a:pt x="140" y="0"/>
                    <a:pt x="140" y="0"/>
                  </a:cubicBezTo>
                  <a:cubicBezTo>
                    <a:pt x="63" y="0"/>
                    <a:pt x="0" y="63"/>
                    <a:pt x="0" y="140"/>
                  </a:cubicBezTo>
                  <a:cubicBezTo>
                    <a:pt x="0" y="1349"/>
                    <a:pt x="0" y="1349"/>
                    <a:pt x="0" y="1349"/>
                  </a:cubicBezTo>
                  <a:cubicBezTo>
                    <a:pt x="0" y="1426"/>
                    <a:pt x="63" y="1489"/>
                    <a:pt x="140" y="1489"/>
                  </a:cubicBezTo>
                  <a:cubicBezTo>
                    <a:pt x="1221" y="1489"/>
                    <a:pt x="1221" y="1489"/>
                    <a:pt x="1221" y="1489"/>
                  </a:cubicBezTo>
                  <a:cubicBezTo>
                    <a:pt x="1689" y="1809"/>
                    <a:pt x="1689" y="1809"/>
                    <a:pt x="1689" y="1809"/>
                  </a:cubicBezTo>
                  <a:cubicBezTo>
                    <a:pt x="1859" y="1489"/>
                    <a:pt x="1859" y="1489"/>
                    <a:pt x="1859" y="1489"/>
                  </a:cubicBezTo>
                  <a:cubicBezTo>
                    <a:pt x="1905" y="1489"/>
                    <a:pt x="1905" y="1489"/>
                    <a:pt x="1905" y="1489"/>
                  </a:cubicBezTo>
                  <a:cubicBezTo>
                    <a:pt x="1982" y="1489"/>
                    <a:pt x="2045" y="1426"/>
                    <a:pt x="2045" y="1349"/>
                  </a:cubicBezTo>
                  <a:cubicBezTo>
                    <a:pt x="2045" y="140"/>
                    <a:pt x="2045" y="140"/>
                    <a:pt x="2045" y="140"/>
                  </a:cubicBezTo>
                  <a:cubicBezTo>
                    <a:pt x="2045" y="63"/>
                    <a:pt x="1982" y="0"/>
                    <a:pt x="1905" y="0"/>
                  </a:cubicBezTo>
                  <a:close/>
                  <a:moveTo>
                    <a:pt x="1937" y="1349"/>
                  </a:moveTo>
                  <a:cubicBezTo>
                    <a:pt x="1937" y="1367"/>
                    <a:pt x="1922" y="1381"/>
                    <a:pt x="1905" y="1381"/>
                  </a:cubicBezTo>
                  <a:cubicBezTo>
                    <a:pt x="1795" y="1381"/>
                    <a:pt x="1795" y="1381"/>
                    <a:pt x="1795" y="1381"/>
                  </a:cubicBezTo>
                  <a:cubicBezTo>
                    <a:pt x="1650" y="1652"/>
                    <a:pt x="1650" y="1652"/>
                    <a:pt x="1650" y="1652"/>
                  </a:cubicBezTo>
                  <a:cubicBezTo>
                    <a:pt x="1254" y="1381"/>
                    <a:pt x="1254" y="1381"/>
                    <a:pt x="1254" y="1381"/>
                  </a:cubicBezTo>
                  <a:cubicBezTo>
                    <a:pt x="140" y="1381"/>
                    <a:pt x="140" y="1381"/>
                    <a:pt x="140" y="1381"/>
                  </a:cubicBezTo>
                  <a:cubicBezTo>
                    <a:pt x="123" y="1381"/>
                    <a:pt x="108" y="1367"/>
                    <a:pt x="108" y="1349"/>
                  </a:cubicBezTo>
                  <a:cubicBezTo>
                    <a:pt x="108" y="140"/>
                    <a:pt x="108" y="140"/>
                    <a:pt x="108" y="140"/>
                  </a:cubicBezTo>
                  <a:cubicBezTo>
                    <a:pt x="108" y="122"/>
                    <a:pt x="123" y="108"/>
                    <a:pt x="140" y="108"/>
                  </a:cubicBezTo>
                  <a:cubicBezTo>
                    <a:pt x="1905" y="108"/>
                    <a:pt x="1905" y="108"/>
                    <a:pt x="1905" y="108"/>
                  </a:cubicBezTo>
                  <a:cubicBezTo>
                    <a:pt x="1922" y="108"/>
                    <a:pt x="1937" y="122"/>
                    <a:pt x="1937" y="140"/>
                  </a:cubicBezTo>
                  <a:lnTo>
                    <a:pt x="1937" y="1349"/>
                  </a:lnTo>
                  <a:close/>
                  <a:moveTo>
                    <a:pt x="472" y="314"/>
                  </a:moveTo>
                  <a:cubicBezTo>
                    <a:pt x="1573" y="314"/>
                    <a:pt x="1573" y="314"/>
                    <a:pt x="1573" y="314"/>
                  </a:cubicBezTo>
                  <a:cubicBezTo>
                    <a:pt x="1573" y="422"/>
                    <a:pt x="1573" y="422"/>
                    <a:pt x="1573" y="422"/>
                  </a:cubicBezTo>
                  <a:cubicBezTo>
                    <a:pt x="472" y="422"/>
                    <a:pt x="472" y="422"/>
                    <a:pt x="472" y="422"/>
                  </a:cubicBezTo>
                  <a:lnTo>
                    <a:pt x="472" y="314"/>
                  </a:lnTo>
                  <a:close/>
                  <a:moveTo>
                    <a:pt x="1497" y="610"/>
                  </a:moveTo>
                  <a:cubicBezTo>
                    <a:pt x="472" y="610"/>
                    <a:pt x="472" y="610"/>
                    <a:pt x="472" y="610"/>
                  </a:cubicBezTo>
                  <a:cubicBezTo>
                    <a:pt x="472" y="502"/>
                    <a:pt x="472" y="502"/>
                    <a:pt x="472" y="502"/>
                  </a:cubicBezTo>
                  <a:cubicBezTo>
                    <a:pt x="1497" y="502"/>
                    <a:pt x="1497" y="502"/>
                    <a:pt x="1497" y="502"/>
                  </a:cubicBezTo>
                  <a:lnTo>
                    <a:pt x="1497" y="610"/>
                  </a:lnTo>
                  <a:close/>
                  <a:moveTo>
                    <a:pt x="472" y="691"/>
                  </a:moveTo>
                  <a:cubicBezTo>
                    <a:pt x="1573" y="691"/>
                    <a:pt x="1573" y="691"/>
                    <a:pt x="1573" y="691"/>
                  </a:cubicBezTo>
                  <a:cubicBezTo>
                    <a:pt x="1573" y="799"/>
                    <a:pt x="1573" y="799"/>
                    <a:pt x="1573" y="799"/>
                  </a:cubicBezTo>
                  <a:cubicBezTo>
                    <a:pt x="472" y="799"/>
                    <a:pt x="472" y="799"/>
                    <a:pt x="472" y="799"/>
                  </a:cubicBezTo>
                  <a:lnTo>
                    <a:pt x="472" y="691"/>
                  </a:lnTo>
                  <a:close/>
                  <a:moveTo>
                    <a:pt x="1383" y="987"/>
                  </a:moveTo>
                  <a:cubicBezTo>
                    <a:pt x="472" y="987"/>
                    <a:pt x="472" y="987"/>
                    <a:pt x="472" y="987"/>
                  </a:cubicBezTo>
                  <a:cubicBezTo>
                    <a:pt x="472" y="879"/>
                    <a:pt x="472" y="879"/>
                    <a:pt x="472" y="879"/>
                  </a:cubicBezTo>
                  <a:cubicBezTo>
                    <a:pt x="1383" y="879"/>
                    <a:pt x="1383" y="879"/>
                    <a:pt x="1383" y="879"/>
                  </a:cubicBezTo>
                  <a:lnTo>
                    <a:pt x="1383" y="987"/>
                  </a:lnTo>
                  <a:close/>
                  <a:moveTo>
                    <a:pt x="472" y="1067"/>
                  </a:moveTo>
                  <a:cubicBezTo>
                    <a:pt x="1573" y="1067"/>
                    <a:pt x="1573" y="1067"/>
                    <a:pt x="1573" y="1067"/>
                  </a:cubicBezTo>
                  <a:cubicBezTo>
                    <a:pt x="1573" y="1175"/>
                    <a:pt x="1573" y="1175"/>
                    <a:pt x="1573" y="1175"/>
                  </a:cubicBezTo>
                  <a:cubicBezTo>
                    <a:pt x="472" y="1175"/>
                    <a:pt x="472" y="1175"/>
                    <a:pt x="472" y="1175"/>
                  </a:cubicBezTo>
                  <a:lnTo>
                    <a:pt x="472" y="1067"/>
                  </a:lnTo>
                  <a:close/>
                </a:path>
              </a:pathLst>
            </a:custGeom>
            <a:solidFill>
              <a:schemeClr val="bg2">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8" name="Group 7">
            <a:extLst>
              <a:ext uri="{FF2B5EF4-FFF2-40B4-BE49-F238E27FC236}">
                <a16:creationId xmlns:a16="http://schemas.microsoft.com/office/drawing/2014/main" id="{D6425357-2D8D-4513-8828-FEC4322CB8D8}"/>
              </a:ext>
            </a:extLst>
          </p:cNvPr>
          <p:cNvGrpSpPr>
            <a:grpSpLocks noChangeAspect="1"/>
          </p:cNvGrpSpPr>
          <p:nvPr/>
        </p:nvGrpSpPr>
        <p:grpSpPr>
          <a:xfrm>
            <a:off x="9597390" y="1505889"/>
            <a:ext cx="1695600" cy="1695600"/>
            <a:chOff x="9597390" y="1505889"/>
            <a:chExt cx="1695600" cy="1695600"/>
          </a:xfrm>
        </p:grpSpPr>
        <p:sp>
          <p:nvSpPr>
            <p:cNvPr id="37" name="Rectangle 36">
              <a:extLst>
                <a:ext uri="{FF2B5EF4-FFF2-40B4-BE49-F238E27FC236}">
                  <a16:creationId xmlns:a16="http://schemas.microsoft.com/office/drawing/2014/main" id="{ED0DA442-332F-4919-86B4-879C91C38941}"/>
                </a:ext>
              </a:extLst>
            </p:cNvPr>
            <p:cNvSpPr>
              <a:spLocks noChangeAspect="1"/>
            </p:cNvSpPr>
            <p:nvPr/>
          </p:nvSpPr>
          <p:spPr>
            <a:xfrm>
              <a:off x="9597390" y="1505889"/>
              <a:ext cx="1695600" cy="1695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27">
              <a:extLst>
                <a:ext uri="{FF2B5EF4-FFF2-40B4-BE49-F238E27FC236}">
                  <a16:creationId xmlns:a16="http://schemas.microsoft.com/office/drawing/2014/main" id="{E2846B29-8F12-4A47-B8E8-5565550B6967}"/>
                </a:ext>
              </a:extLst>
            </p:cNvPr>
            <p:cNvSpPr>
              <a:spLocks noChangeAspect="1" noEditPoints="1"/>
            </p:cNvSpPr>
            <p:nvPr/>
          </p:nvSpPr>
          <p:spPr bwMode="auto">
            <a:xfrm>
              <a:off x="10036216" y="1795331"/>
              <a:ext cx="817316" cy="1016990"/>
            </a:xfrm>
            <a:custGeom>
              <a:avLst/>
              <a:gdLst>
                <a:gd name="T0" fmla="*/ 1060 w 1642"/>
                <a:gd name="T1" fmla="*/ 1744 h 2046"/>
                <a:gd name="T2" fmla="*/ 582 w 1642"/>
                <a:gd name="T3" fmla="*/ 1852 h 2046"/>
                <a:gd name="T4" fmla="*/ 582 w 1642"/>
                <a:gd name="T5" fmla="*/ 2046 h 2046"/>
                <a:gd name="T6" fmla="*/ 1060 w 1642"/>
                <a:gd name="T7" fmla="*/ 1938 h 2046"/>
                <a:gd name="T8" fmla="*/ 582 w 1642"/>
                <a:gd name="T9" fmla="*/ 2046 h 2046"/>
                <a:gd name="T10" fmla="*/ 1347 w 1642"/>
                <a:gd name="T11" fmla="*/ 1053 h 2046"/>
                <a:gd name="T12" fmla="*/ 546 w 1642"/>
                <a:gd name="T13" fmla="*/ 1655 h 2046"/>
                <a:gd name="T14" fmla="*/ 242 w 1642"/>
                <a:gd name="T15" fmla="*/ 812 h 2046"/>
                <a:gd name="T16" fmla="*/ 1400 w 1642"/>
                <a:gd name="T17" fmla="*/ 812 h 2046"/>
                <a:gd name="T18" fmla="*/ 821 w 1642"/>
                <a:gd name="T19" fmla="*/ 341 h 2046"/>
                <a:gd name="T20" fmla="*/ 393 w 1642"/>
                <a:gd name="T21" fmla="*/ 1008 h 2046"/>
                <a:gd name="T22" fmla="*/ 401 w 1642"/>
                <a:gd name="T23" fmla="*/ 1026 h 2046"/>
                <a:gd name="T24" fmla="*/ 618 w 1642"/>
                <a:gd name="T25" fmla="*/ 1547 h 2046"/>
                <a:gd name="T26" fmla="*/ 1244 w 1642"/>
                <a:gd name="T27" fmla="*/ 1020 h 2046"/>
                <a:gd name="T28" fmla="*/ 1249 w 1642"/>
                <a:gd name="T29" fmla="*/ 1008 h 2046"/>
                <a:gd name="T30" fmla="*/ 875 w 1642"/>
                <a:gd name="T31" fmla="*/ 0 h 2046"/>
                <a:gd name="T32" fmla="*/ 767 w 1642"/>
                <a:gd name="T33" fmla="*/ 140 h 2046"/>
                <a:gd name="T34" fmla="*/ 875 w 1642"/>
                <a:gd name="T35" fmla="*/ 0 h 2046"/>
                <a:gd name="T36" fmla="*/ 457 w 1642"/>
                <a:gd name="T37" fmla="*/ 82 h 2046"/>
                <a:gd name="T38" fmla="*/ 434 w 1642"/>
                <a:gd name="T39" fmla="*/ 258 h 2046"/>
                <a:gd name="T40" fmla="*/ 259 w 1642"/>
                <a:gd name="T41" fmla="*/ 433 h 2046"/>
                <a:gd name="T42" fmla="*/ 83 w 1642"/>
                <a:gd name="T43" fmla="*/ 457 h 2046"/>
                <a:gd name="T44" fmla="*/ 259 w 1642"/>
                <a:gd name="T45" fmla="*/ 433 h 2046"/>
                <a:gd name="T46" fmla="*/ 0 w 1642"/>
                <a:gd name="T47" fmla="*/ 766 h 2046"/>
                <a:gd name="T48" fmla="*/ 141 w 1642"/>
                <a:gd name="T49" fmla="*/ 874 h 2046"/>
                <a:gd name="T50" fmla="*/ 83 w 1642"/>
                <a:gd name="T51" fmla="*/ 1184 h 2046"/>
                <a:gd name="T52" fmla="*/ 259 w 1642"/>
                <a:gd name="T53" fmla="*/ 1207 h 2046"/>
                <a:gd name="T54" fmla="*/ 83 w 1642"/>
                <a:gd name="T55" fmla="*/ 1184 h 2046"/>
                <a:gd name="T56" fmla="*/ 1505 w 1642"/>
                <a:gd name="T57" fmla="*/ 1277 h 2046"/>
                <a:gd name="T58" fmla="*/ 1437 w 1642"/>
                <a:gd name="T59" fmla="*/ 1113 h 2046"/>
                <a:gd name="T60" fmla="*/ 1501 w 1642"/>
                <a:gd name="T61" fmla="*/ 766 h 2046"/>
                <a:gd name="T62" fmla="*/ 1642 w 1642"/>
                <a:gd name="T63" fmla="*/ 874 h 2046"/>
                <a:gd name="T64" fmla="*/ 1501 w 1642"/>
                <a:gd name="T65" fmla="*/ 766 h 2046"/>
                <a:gd name="T66" fmla="*/ 1505 w 1642"/>
                <a:gd name="T67" fmla="*/ 363 h 2046"/>
                <a:gd name="T68" fmla="*/ 1437 w 1642"/>
                <a:gd name="T69" fmla="*/ 527 h 2046"/>
                <a:gd name="T70" fmla="*/ 1278 w 1642"/>
                <a:gd name="T71" fmla="*/ 136 h 2046"/>
                <a:gd name="T72" fmla="*/ 1114 w 1642"/>
                <a:gd name="T73" fmla="*/ 204 h 2046"/>
                <a:gd name="T74" fmla="*/ 1278 w 1642"/>
                <a:gd name="T75" fmla="*/ 136 h 20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42" h="2046">
                  <a:moveTo>
                    <a:pt x="582" y="1744"/>
                  </a:moveTo>
                  <a:cubicBezTo>
                    <a:pt x="1060" y="1744"/>
                    <a:pt x="1060" y="1744"/>
                    <a:pt x="1060" y="1744"/>
                  </a:cubicBezTo>
                  <a:cubicBezTo>
                    <a:pt x="1060" y="1852"/>
                    <a:pt x="1060" y="1852"/>
                    <a:pt x="1060" y="1852"/>
                  </a:cubicBezTo>
                  <a:cubicBezTo>
                    <a:pt x="582" y="1852"/>
                    <a:pt x="582" y="1852"/>
                    <a:pt x="582" y="1852"/>
                  </a:cubicBezTo>
                  <a:lnTo>
                    <a:pt x="582" y="1744"/>
                  </a:lnTo>
                  <a:close/>
                  <a:moveTo>
                    <a:pt x="582" y="2046"/>
                  </a:moveTo>
                  <a:cubicBezTo>
                    <a:pt x="1060" y="2046"/>
                    <a:pt x="1060" y="2046"/>
                    <a:pt x="1060" y="2046"/>
                  </a:cubicBezTo>
                  <a:cubicBezTo>
                    <a:pt x="1060" y="1938"/>
                    <a:pt x="1060" y="1938"/>
                    <a:pt x="1060" y="1938"/>
                  </a:cubicBezTo>
                  <a:cubicBezTo>
                    <a:pt x="582" y="1938"/>
                    <a:pt x="582" y="1938"/>
                    <a:pt x="582" y="1938"/>
                  </a:cubicBezTo>
                  <a:lnTo>
                    <a:pt x="582" y="2046"/>
                  </a:lnTo>
                  <a:close/>
                  <a:moveTo>
                    <a:pt x="1400" y="812"/>
                  </a:moveTo>
                  <a:cubicBezTo>
                    <a:pt x="1400" y="896"/>
                    <a:pt x="1382" y="977"/>
                    <a:pt x="1347" y="1053"/>
                  </a:cubicBezTo>
                  <a:cubicBezTo>
                    <a:pt x="1096" y="1655"/>
                    <a:pt x="1096" y="1655"/>
                    <a:pt x="1096" y="1655"/>
                  </a:cubicBezTo>
                  <a:cubicBezTo>
                    <a:pt x="546" y="1655"/>
                    <a:pt x="546" y="1655"/>
                    <a:pt x="546" y="1655"/>
                  </a:cubicBezTo>
                  <a:cubicBezTo>
                    <a:pt x="295" y="1054"/>
                    <a:pt x="295" y="1054"/>
                    <a:pt x="295" y="1054"/>
                  </a:cubicBezTo>
                  <a:cubicBezTo>
                    <a:pt x="260" y="978"/>
                    <a:pt x="242" y="896"/>
                    <a:pt x="242" y="812"/>
                  </a:cubicBezTo>
                  <a:cubicBezTo>
                    <a:pt x="242" y="492"/>
                    <a:pt x="502" y="233"/>
                    <a:pt x="821" y="233"/>
                  </a:cubicBezTo>
                  <a:cubicBezTo>
                    <a:pt x="1140" y="233"/>
                    <a:pt x="1400" y="492"/>
                    <a:pt x="1400" y="812"/>
                  </a:cubicBezTo>
                  <a:close/>
                  <a:moveTo>
                    <a:pt x="1292" y="812"/>
                  </a:moveTo>
                  <a:cubicBezTo>
                    <a:pt x="1292" y="552"/>
                    <a:pt x="1081" y="341"/>
                    <a:pt x="821" y="341"/>
                  </a:cubicBezTo>
                  <a:cubicBezTo>
                    <a:pt x="561" y="341"/>
                    <a:pt x="350" y="552"/>
                    <a:pt x="350" y="812"/>
                  </a:cubicBezTo>
                  <a:cubicBezTo>
                    <a:pt x="350" y="880"/>
                    <a:pt x="364" y="946"/>
                    <a:pt x="393" y="1008"/>
                  </a:cubicBezTo>
                  <a:cubicBezTo>
                    <a:pt x="393" y="1008"/>
                    <a:pt x="393" y="1008"/>
                    <a:pt x="393" y="1008"/>
                  </a:cubicBezTo>
                  <a:cubicBezTo>
                    <a:pt x="401" y="1026"/>
                    <a:pt x="401" y="1026"/>
                    <a:pt x="401" y="1026"/>
                  </a:cubicBezTo>
                  <a:cubicBezTo>
                    <a:pt x="400" y="1026"/>
                    <a:pt x="400" y="1026"/>
                    <a:pt x="400" y="1026"/>
                  </a:cubicBezTo>
                  <a:cubicBezTo>
                    <a:pt x="618" y="1547"/>
                    <a:pt x="618" y="1547"/>
                    <a:pt x="618" y="1547"/>
                  </a:cubicBezTo>
                  <a:cubicBezTo>
                    <a:pt x="1024" y="1547"/>
                    <a:pt x="1024" y="1547"/>
                    <a:pt x="1024" y="1547"/>
                  </a:cubicBezTo>
                  <a:cubicBezTo>
                    <a:pt x="1244" y="1020"/>
                    <a:pt x="1244" y="1020"/>
                    <a:pt x="1244" y="1020"/>
                  </a:cubicBezTo>
                  <a:cubicBezTo>
                    <a:pt x="1243" y="1020"/>
                    <a:pt x="1243" y="1020"/>
                    <a:pt x="1243" y="1020"/>
                  </a:cubicBezTo>
                  <a:cubicBezTo>
                    <a:pt x="1249" y="1008"/>
                    <a:pt x="1249" y="1008"/>
                    <a:pt x="1249" y="1008"/>
                  </a:cubicBezTo>
                  <a:cubicBezTo>
                    <a:pt x="1277" y="947"/>
                    <a:pt x="1292" y="880"/>
                    <a:pt x="1292" y="812"/>
                  </a:cubicBezTo>
                  <a:close/>
                  <a:moveTo>
                    <a:pt x="875" y="0"/>
                  </a:moveTo>
                  <a:cubicBezTo>
                    <a:pt x="767" y="0"/>
                    <a:pt x="767" y="0"/>
                    <a:pt x="767" y="0"/>
                  </a:cubicBezTo>
                  <a:cubicBezTo>
                    <a:pt x="767" y="140"/>
                    <a:pt x="767" y="140"/>
                    <a:pt x="767" y="140"/>
                  </a:cubicBezTo>
                  <a:cubicBezTo>
                    <a:pt x="875" y="140"/>
                    <a:pt x="875" y="140"/>
                    <a:pt x="875" y="140"/>
                  </a:cubicBezTo>
                  <a:lnTo>
                    <a:pt x="875" y="0"/>
                  </a:lnTo>
                  <a:close/>
                  <a:moveTo>
                    <a:pt x="528" y="204"/>
                  </a:moveTo>
                  <a:cubicBezTo>
                    <a:pt x="457" y="82"/>
                    <a:pt x="457" y="82"/>
                    <a:pt x="457" y="82"/>
                  </a:cubicBezTo>
                  <a:cubicBezTo>
                    <a:pt x="364" y="136"/>
                    <a:pt x="364" y="136"/>
                    <a:pt x="364" y="136"/>
                  </a:cubicBezTo>
                  <a:cubicBezTo>
                    <a:pt x="434" y="258"/>
                    <a:pt x="434" y="258"/>
                    <a:pt x="434" y="258"/>
                  </a:cubicBezTo>
                  <a:lnTo>
                    <a:pt x="528" y="204"/>
                  </a:lnTo>
                  <a:close/>
                  <a:moveTo>
                    <a:pt x="259" y="433"/>
                  </a:moveTo>
                  <a:cubicBezTo>
                    <a:pt x="137" y="363"/>
                    <a:pt x="137" y="363"/>
                    <a:pt x="137" y="363"/>
                  </a:cubicBezTo>
                  <a:cubicBezTo>
                    <a:pt x="83" y="457"/>
                    <a:pt x="83" y="457"/>
                    <a:pt x="83" y="457"/>
                  </a:cubicBezTo>
                  <a:cubicBezTo>
                    <a:pt x="205" y="527"/>
                    <a:pt x="205" y="527"/>
                    <a:pt x="205" y="527"/>
                  </a:cubicBezTo>
                  <a:lnTo>
                    <a:pt x="259" y="433"/>
                  </a:lnTo>
                  <a:close/>
                  <a:moveTo>
                    <a:pt x="141" y="766"/>
                  </a:moveTo>
                  <a:cubicBezTo>
                    <a:pt x="0" y="766"/>
                    <a:pt x="0" y="766"/>
                    <a:pt x="0" y="766"/>
                  </a:cubicBezTo>
                  <a:cubicBezTo>
                    <a:pt x="0" y="874"/>
                    <a:pt x="0" y="874"/>
                    <a:pt x="0" y="874"/>
                  </a:cubicBezTo>
                  <a:cubicBezTo>
                    <a:pt x="141" y="874"/>
                    <a:pt x="141" y="874"/>
                    <a:pt x="141" y="874"/>
                  </a:cubicBezTo>
                  <a:lnTo>
                    <a:pt x="141" y="766"/>
                  </a:lnTo>
                  <a:close/>
                  <a:moveTo>
                    <a:pt x="83" y="1184"/>
                  </a:moveTo>
                  <a:cubicBezTo>
                    <a:pt x="137" y="1277"/>
                    <a:pt x="137" y="1277"/>
                    <a:pt x="137" y="1277"/>
                  </a:cubicBezTo>
                  <a:cubicBezTo>
                    <a:pt x="259" y="1207"/>
                    <a:pt x="259" y="1207"/>
                    <a:pt x="259" y="1207"/>
                  </a:cubicBezTo>
                  <a:cubicBezTo>
                    <a:pt x="205" y="1113"/>
                    <a:pt x="205" y="1113"/>
                    <a:pt x="205" y="1113"/>
                  </a:cubicBezTo>
                  <a:lnTo>
                    <a:pt x="83" y="1184"/>
                  </a:lnTo>
                  <a:close/>
                  <a:moveTo>
                    <a:pt x="1383" y="1207"/>
                  </a:moveTo>
                  <a:cubicBezTo>
                    <a:pt x="1505" y="1277"/>
                    <a:pt x="1505" y="1277"/>
                    <a:pt x="1505" y="1277"/>
                  </a:cubicBezTo>
                  <a:cubicBezTo>
                    <a:pt x="1559" y="1184"/>
                    <a:pt x="1559" y="1184"/>
                    <a:pt x="1559" y="1184"/>
                  </a:cubicBezTo>
                  <a:cubicBezTo>
                    <a:pt x="1437" y="1113"/>
                    <a:pt x="1437" y="1113"/>
                    <a:pt x="1437" y="1113"/>
                  </a:cubicBezTo>
                  <a:lnTo>
                    <a:pt x="1383" y="1207"/>
                  </a:lnTo>
                  <a:close/>
                  <a:moveTo>
                    <a:pt x="1501" y="766"/>
                  </a:moveTo>
                  <a:cubicBezTo>
                    <a:pt x="1501" y="874"/>
                    <a:pt x="1501" y="874"/>
                    <a:pt x="1501" y="874"/>
                  </a:cubicBezTo>
                  <a:cubicBezTo>
                    <a:pt x="1642" y="874"/>
                    <a:pt x="1642" y="874"/>
                    <a:pt x="1642" y="874"/>
                  </a:cubicBezTo>
                  <a:cubicBezTo>
                    <a:pt x="1642" y="766"/>
                    <a:pt x="1642" y="766"/>
                    <a:pt x="1642" y="766"/>
                  </a:cubicBezTo>
                  <a:lnTo>
                    <a:pt x="1501" y="766"/>
                  </a:lnTo>
                  <a:close/>
                  <a:moveTo>
                    <a:pt x="1559" y="457"/>
                  </a:moveTo>
                  <a:cubicBezTo>
                    <a:pt x="1505" y="363"/>
                    <a:pt x="1505" y="363"/>
                    <a:pt x="1505" y="363"/>
                  </a:cubicBezTo>
                  <a:cubicBezTo>
                    <a:pt x="1383" y="433"/>
                    <a:pt x="1383" y="433"/>
                    <a:pt x="1383" y="433"/>
                  </a:cubicBezTo>
                  <a:cubicBezTo>
                    <a:pt x="1437" y="527"/>
                    <a:pt x="1437" y="527"/>
                    <a:pt x="1437" y="527"/>
                  </a:cubicBezTo>
                  <a:lnTo>
                    <a:pt x="1559" y="457"/>
                  </a:lnTo>
                  <a:close/>
                  <a:moveTo>
                    <a:pt x="1278" y="136"/>
                  </a:moveTo>
                  <a:cubicBezTo>
                    <a:pt x="1184" y="82"/>
                    <a:pt x="1184" y="82"/>
                    <a:pt x="1184" y="82"/>
                  </a:cubicBezTo>
                  <a:cubicBezTo>
                    <a:pt x="1114" y="204"/>
                    <a:pt x="1114" y="204"/>
                    <a:pt x="1114" y="204"/>
                  </a:cubicBezTo>
                  <a:cubicBezTo>
                    <a:pt x="1208" y="258"/>
                    <a:pt x="1208" y="258"/>
                    <a:pt x="1208" y="258"/>
                  </a:cubicBezTo>
                  <a:lnTo>
                    <a:pt x="1278" y="136"/>
                  </a:lnTo>
                  <a:close/>
                </a:path>
              </a:pathLst>
            </a:custGeom>
            <a:solidFill>
              <a:schemeClr val="bg2">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13" name="Group 12">
            <a:extLst>
              <a:ext uri="{FF2B5EF4-FFF2-40B4-BE49-F238E27FC236}">
                <a16:creationId xmlns:a16="http://schemas.microsoft.com/office/drawing/2014/main" id="{80E34EA7-871A-41EC-9F45-CB5F3607D266}"/>
              </a:ext>
            </a:extLst>
          </p:cNvPr>
          <p:cNvGrpSpPr>
            <a:grpSpLocks noChangeAspect="1"/>
          </p:cNvGrpSpPr>
          <p:nvPr/>
        </p:nvGrpSpPr>
        <p:grpSpPr>
          <a:xfrm>
            <a:off x="9597390" y="3656512"/>
            <a:ext cx="1695600" cy="1695600"/>
            <a:chOff x="9597390" y="3656512"/>
            <a:chExt cx="1695600" cy="1695600"/>
          </a:xfrm>
        </p:grpSpPr>
        <p:sp>
          <p:nvSpPr>
            <p:cNvPr id="44" name="Rectangle 43">
              <a:extLst>
                <a:ext uri="{FF2B5EF4-FFF2-40B4-BE49-F238E27FC236}">
                  <a16:creationId xmlns:a16="http://schemas.microsoft.com/office/drawing/2014/main" id="{652381D9-D126-4D9F-A15A-462D693E9EC4}"/>
                </a:ext>
              </a:extLst>
            </p:cNvPr>
            <p:cNvSpPr>
              <a:spLocks noChangeAspect="1"/>
            </p:cNvSpPr>
            <p:nvPr/>
          </p:nvSpPr>
          <p:spPr>
            <a:xfrm>
              <a:off x="9597390" y="3656512"/>
              <a:ext cx="1695600" cy="1695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28">
              <a:extLst>
                <a:ext uri="{FF2B5EF4-FFF2-40B4-BE49-F238E27FC236}">
                  <a16:creationId xmlns:a16="http://schemas.microsoft.com/office/drawing/2014/main" id="{817DD034-37C6-488B-B245-22655F219037}"/>
                </a:ext>
              </a:extLst>
            </p:cNvPr>
            <p:cNvSpPr>
              <a:spLocks noChangeAspect="1" noEditPoints="1"/>
            </p:cNvSpPr>
            <p:nvPr/>
          </p:nvSpPr>
          <p:spPr bwMode="auto">
            <a:xfrm>
              <a:off x="10036216" y="4161827"/>
              <a:ext cx="893340" cy="617977"/>
            </a:xfrm>
            <a:custGeom>
              <a:avLst/>
              <a:gdLst>
                <a:gd name="T0" fmla="*/ 0 w 2043"/>
                <a:gd name="T1" fmla="*/ 0 h 1414"/>
                <a:gd name="T2" fmla="*/ 0 w 2043"/>
                <a:gd name="T3" fmla="*/ 1414 h 1414"/>
                <a:gd name="T4" fmla="*/ 1856 w 2043"/>
                <a:gd name="T5" fmla="*/ 1414 h 1414"/>
                <a:gd name="T6" fmla="*/ 1856 w 2043"/>
                <a:gd name="T7" fmla="*/ 1306 h 1414"/>
                <a:gd name="T8" fmla="*/ 108 w 2043"/>
                <a:gd name="T9" fmla="*/ 1306 h 1414"/>
                <a:gd name="T10" fmla="*/ 108 w 2043"/>
                <a:gd name="T11" fmla="*/ 162 h 1414"/>
                <a:gd name="T12" fmla="*/ 1021 w 2043"/>
                <a:gd name="T13" fmla="*/ 852 h 1414"/>
                <a:gd name="T14" fmla="*/ 1935 w 2043"/>
                <a:gd name="T15" fmla="*/ 162 h 1414"/>
                <a:gd name="T16" fmla="*/ 1935 w 2043"/>
                <a:gd name="T17" fmla="*/ 1226 h 1414"/>
                <a:gd name="T18" fmla="*/ 2043 w 2043"/>
                <a:gd name="T19" fmla="*/ 1226 h 1414"/>
                <a:gd name="T20" fmla="*/ 2043 w 2043"/>
                <a:gd name="T21" fmla="*/ 0 h 1414"/>
                <a:gd name="T22" fmla="*/ 0 w 2043"/>
                <a:gd name="T23" fmla="*/ 0 h 1414"/>
                <a:gd name="T24" fmla="*/ 215 w 2043"/>
                <a:gd name="T25" fmla="*/ 108 h 1414"/>
                <a:gd name="T26" fmla="*/ 1828 w 2043"/>
                <a:gd name="T27" fmla="*/ 108 h 1414"/>
                <a:gd name="T28" fmla="*/ 1021 w 2043"/>
                <a:gd name="T29" fmla="*/ 716 h 1414"/>
                <a:gd name="T30" fmla="*/ 215 w 2043"/>
                <a:gd name="T31" fmla="*/ 108 h 1414"/>
                <a:gd name="T32" fmla="*/ 2043 w 2043"/>
                <a:gd name="T33" fmla="*/ 1360 h 1414"/>
                <a:gd name="T34" fmla="*/ 1989 w 2043"/>
                <a:gd name="T35" fmla="*/ 1414 h 1414"/>
                <a:gd name="T36" fmla="*/ 1935 w 2043"/>
                <a:gd name="T37" fmla="*/ 1360 h 1414"/>
                <a:gd name="T38" fmla="*/ 1989 w 2043"/>
                <a:gd name="T39" fmla="*/ 1306 h 1414"/>
                <a:gd name="T40" fmla="*/ 2043 w 2043"/>
                <a:gd name="T41" fmla="*/ 1360 h 1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043" h="1414">
                  <a:moveTo>
                    <a:pt x="0" y="0"/>
                  </a:moveTo>
                  <a:cubicBezTo>
                    <a:pt x="0" y="1414"/>
                    <a:pt x="0" y="1414"/>
                    <a:pt x="0" y="1414"/>
                  </a:cubicBezTo>
                  <a:cubicBezTo>
                    <a:pt x="1856" y="1414"/>
                    <a:pt x="1856" y="1414"/>
                    <a:pt x="1856" y="1414"/>
                  </a:cubicBezTo>
                  <a:cubicBezTo>
                    <a:pt x="1856" y="1306"/>
                    <a:pt x="1856" y="1306"/>
                    <a:pt x="1856" y="1306"/>
                  </a:cubicBezTo>
                  <a:cubicBezTo>
                    <a:pt x="108" y="1306"/>
                    <a:pt x="108" y="1306"/>
                    <a:pt x="108" y="1306"/>
                  </a:cubicBezTo>
                  <a:cubicBezTo>
                    <a:pt x="108" y="162"/>
                    <a:pt x="108" y="162"/>
                    <a:pt x="108" y="162"/>
                  </a:cubicBezTo>
                  <a:cubicBezTo>
                    <a:pt x="1021" y="852"/>
                    <a:pt x="1021" y="852"/>
                    <a:pt x="1021" y="852"/>
                  </a:cubicBezTo>
                  <a:cubicBezTo>
                    <a:pt x="1935" y="162"/>
                    <a:pt x="1935" y="162"/>
                    <a:pt x="1935" y="162"/>
                  </a:cubicBezTo>
                  <a:cubicBezTo>
                    <a:pt x="1935" y="1226"/>
                    <a:pt x="1935" y="1226"/>
                    <a:pt x="1935" y="1226"/>
                  </a:cubicBezTo>
                  <a:cubicBezTo>
                    <a:pt x="2043" y="1226"/>
                    <a:pt x="2043" y="1226"/>
                    <a:pt x="2043" y="1226"/>
                  </a:cubicBezTo>
                  <a:cubicBezTo>
                    <a:pt x="2043" y="0"/>
                    <a:pt x="2043" y="0"/>
                    <a:pt x="2043" y="0"/>
                  </a:cubicBezTo>
                  <a:lnTo>
                    <a:pt x="0" y="0"/>
                  </a:lnTo>
                  <a:close/>
                  <a:moveTo>
                    <a:pt x="215" y="108"/>
                  </a:moveTo>
                  <a:cubicBezTo>
                    <a:pt x="1828" y="108"/>
                    <a:pt x="1828" y="108"/>
                    <a:pt x="1828" y="108"/>
                  </a:cubicBezTo>
                  <a:cubicBezTo>
                    <a:pt x="1021" y="716"/>
                    <a:pt x="1021" y="716"/>
                    <a:pt x="1021" y="716"/>
                  </a:cubicBezTo>
                  <a:lnTo>
                    <a:pt x="215" y="108"/>
                  </a:lnTo>
                  <a:close/>
                  <a:moveTo>
                    <a:pt x="2043" y="1360"/>
                  </a:moveTo>
                  <a:cubicBezTo>
                    <a:pt x="2043" y="1390"/>
                    <a:pt x="2019" y="1414"/>
                    <a:pt x="1989" y="1414"/>
                  </a:cubicBezTo>
                  <a:cubicBezTo>
                    <a:pt x="1959" y="1414"/>
                    <a:pt x="1935" y="1390"/>
                    <a:pt x="1935" y="1360"/>
                  </a:cubicBezTo>
                  <a:cubicBezTo>
                    <a:pt x="1935" y="1331"/>
                    <a:pt x="1959" y="1306"/>
                    <a:pt x="1989" y="1306"/>
                  </a:cubicBezTo>
                  <a:cubicBezTo>
                    <a:pt x="2019" y="1306"/>
                    <a:pt x="2043" y="1331"/>
                    <a:pt x="2043" y="1360"/>
                  </a:cubicBezTo>
                  <a:close/>
                </a:path>
              </a:pathLst>
            </a:custGeom>
            <a:solidFill>
              <a:schemeClr val="bg2">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54908304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B9EFEC-C53E-4F41-A790-12603A0BC2B5}"/>
              </a:ext>
            </a:extLst>
          </p:cNvPr>
          <p:cNvSpPr>
            <a:spLocks noGrp="1"/>
          </p:cNvSpPr>
          <p:nvPr>
            <p:ph type="title"/>
          </p:nvPr>
        </p:nvSpPr>
        <p:spPr>
          <a:xfrm>
            <a:off x="537459" y="505937"/>
            <a:ext cx="11117083" cy="600164"/>
          </a:xfrm>
        </p:spPr>
        <p:txBody>
          <a:bodyPr/>
          <a:lstStyle/>
          <a:p>
            <a:r>
              <a:rPr lang="en-US"/>
              <a:t>Big Icons</a:t>
            </a:r>
          </a:p>
        </p:txBody>
      </p:sp>
      <p:sp>
        <p:nvSpPr>
          <p:cNvPr id="48" name="Slide Number Placeholder 47">
            <a:extLst>
              <a:ext uri="{FF2B5EF4-FFF2-40B4-BE49-F238E27FC236}">
                <a16:creationId xmlns:a16="http://schemas.microsoft.com/office/drawing/2014/main" id="{7B494B19-43FE-4C89-B1A7-700A9D9EF48B}"/>
              </a:ext>
            </a:extLst>
          </p:cNvPr>
          <p:cNvSpPr>
            <a:spLocks noGrp="1"/>
          </p:cNvSpPr>
          <p:nvPr>
            <p:ph type="sldNum" sz="quarter" idx="10"/>
          </p:nvPr>
        </p:nvSpPr>
        <p:spPr/>
        <p:txBody>
          <a:bodyPr/>
          <a:lstStyle/>
          <a:p>
            <a:fld id="{4E6DB2D9-BBD8-435B-B34A-9B8472CE273E}" type="slidenum">
              <a:rPr lang="en-US" smtClean="0"/>
              <a:pPr/>
              <a:t>89</a:t>
            </a:fld>
            <a:endParaRPr lang="en-US"/>
          </a:p>
        </p:txBody>
      </p:sp>
      <p:sp>
        <p:nvSpPr>
          <p:cNvPr id="49" name="Date Placeholder 48">
            <a:extLst>
              <a:ext uri="{FF2B5EF4-FFF2-40B4-BE49-F238E27FC236}">
                <a16:creationId xmlns:a16="http://schemas.microsoft.com/office/drawing/2014/main" id="{0F9E1C70-93BA-462F-B68B-080FF7C14CEB}"/>
              </a:ext>
            </a:extLst>
          </p:cNvPr>
          <p:cNvSpPr>
            <a:spLocks noGrp="1"/>
          </p:cNvSpPr>
          <p:nvPr>
            <p:ph type="dt" sz="half" idx="12"/>
          </p:nvPr>
        </p:nvSpPr>
        <p:spPr/>
        <p:txBody>
          <a:bodyPr/>
          <a:lstStyle/>
          <a:p>
            <a:fld id="{CC5B2289-D037-4EBF-BE51-D0C9F486EA57}" type="datetime1">
              <a:rPr lang="en-US" smtClean="0"/>
              <a:t>7/24/2019</a:t>
            </a:fld>
            <a:endParaRPr lang="en-US"/>
          </a:p>
        </p:txBody>
      </p:sp>
      <p:sp>
        <p:nvSpPr>
          <p:cNvPr id="36" name="Rectangle 35">
            <a:extLst>
              <a:ext uri="{FF2B5EF4-FFF2-40B4-BE49-F238E27FC236}">
                <a16:creationId xmlns:a16="http://schemas.microsoft.com/office/drawing/2014/main" id="{AD05FB8F-484F-4EB7-AE2B-9BBE23982173}"/>
              </a:ext>
            </a:extLst>
          </p:cNvPr>
          <p:cNvSpPr>
            <a:spLocks noChangeAspect="1"/>
          </p:cNvSpPr>
          <p:nvPr/>
        </p:nvSpPr>
        <p:spPr>
          <a:xfrm>
            <a:off x="899010" y="1505889"/>
            <a:ext cx="1694000" cy="169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EED1381D-2A21-4E4B-B904-934D2706538B}"/>
              </a:ext>
            </a:extLst>
          </p:cNvPr>
          <p:cNvSpPr>
            <a:spLocks noChangeAspect="1"/>
          </p:cNvSpPr>
          <p:nvPr/>
        </p:nvSpPr>
        <p:spPr>
          <a:xfrm>
            <a:off x="3072405" y="3656512"/>
            <a:ext cx="1695600" cy="1695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CB9A0C0E-5F48-45EB-824E-D3F6D1DC918F}"/>
              </a:ext>
            </a:extLst>
          </p:cNvPr>
          <p:cNvSpPr>
            <a:spLocks noChangeAspect="1"/>
          </p:cNvSpPr>
          <p:nvPr/>
        </p:nvSpPr>
        <p:spPr>
          <a:xfrm>
            <a:off x="3072405" y="1505889"/>
            <a:ext cx="1695600" cy="1695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C2B156DF-C005-454A-A322-0603B7473541}"/>
              </a:ext>
            </a:extLst>
          </p:cNvPr>
          <p:cNvSpPr>
            <a:spLocks noChangeAspect="1"/>
          </p:cNvSpPr>
          <p:nvPr/>
        </p:nvSpPr>
        <p:spPr>
          <a:xfrm>
            <a:off x="899010" y="3658112"/>
            <a:ext cx="1694000" cy="169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C2D3D54D-9A8F-471C-8A90-7E35D88A69FE}"/>
              </a:ext>
            </a:extLst>
          </p:cNvPr>
          <p:cNvSpPr>
            <a:spLocks noChangeAspect="1"/>
          </p:cNvSpPr>
          <p:nvPr/>
        </p:nvSpPr>
        <p:spPr>
          <a:xfrm>
            <a:off x="5247400" y="1505889"/>
            <a:ext cx="1695600" cy="1695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1B5F6399-05F2-4649-91EA-DB9E23087329}"/>
              </a:ext>
            </a:extLst>
          </p:cNvPr>
          <p:cNvSpPr>
            <a:spLocks noChangeAspect="1"/>
          </p:cNvSpPr>
          <p:nvPr/>
        </p:nvSpPr>
        <p:spPr>
          <a:xfrm>
            <a:off x="5247400" y="3656512"/>
            <a:ext cx="1695600" cy="1695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B1BDCBF7-224F-4003-8D40-730D24040CD9}"/>
              </a:ext>
            </a:extLst>
          </p:cNvPr>
          <p:cNvSpPr>
            <a:spLocks noChangeAspect="1"/>
          </p:cNvSpPr>
          <p:nvPr/>
        </p:nvSpPr>
        <p:spPr>
          <a:xfrm>
            <a:off x="7422395" y="3656512"/>
            <a:ext cx="1695600" cy="1695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0E724322-1F7A-4773-8936-E480677A8C84}"/>
              </a:ext>
            </a:extLst>
          </p:cNvPr>
          <p:cNvSpPr>
            <a:spLocks noChangeAspect="1"/>
          </p:cNvSpPr>
          <p:nvPr/>
        </p:nvSpPr>
        <p:spPr>
          <a:xfrm>
            <a:off x="7422395" y="1505889"/>
            <a:ext cx="1695600" cy="1695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ED0DA442-332F-4919-86B4-879C91C38941}"/>
              </a:ext>
            </a:extLst>
          </p:cNvPr>
          <p:cNvSpPr>
            <a:spLocks noChangeAspect="1"/>
          </p:cNvSpPr>
          <p:nvPr/>
        </p:nvSpPr>
        <p:spPr>
          <a:xfrm>
            <a:off x="9597390" y="1505889"/>
            <a:ext cx="1695600" cy="1695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652381D9-D126-4D9F-A15A-462D693E9EC4}"/>
              </a:ext>
            </a:extLst>
          </p:cNvPr>
          <p:cNvSpPr>
            <a:spLocks noChangeAspect="1"/>
          </p:cNvSpPr>
          <p:nvPr/>
        </p:nvSpPr>
        <p:spPr>
          <a:xfrm>
            <a:off x="9597390" y="3656512"/>
            <a:ext cx="1695600" cy="1695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Freeform 194">
            <a:extLst>
              <a:ext uri="{FF2B5EF4-FFF2-40B4-BE49-F238E27FC236}">
                <a16:creationId xmlns:a16="http://schemas.microsoft.com/office/drawing/2014/main" id="{2B579FA6-3165-4C65-855F-EAB9C5EB63DB}"/>
              </a:ext>
            </a:extLst>
          </p:cNvPr>
          <p:cNvSpPr>
            <a:spLocks noChangeAspect="1" noEditPoints="1"/>
          </p:cNvSpPr>
          <p:nvPr/>
        </p:nvSpPr>
        <p:spPr bwMode="auto">
          <a:xfrm>
            <a:off x="1027560" y="1791827"/>
            <a:ext cx="1436900" cy="1125324"/>
          </a:xfrm>
          <a:custGeom>
            <a:avLst/>
            <a:gdLst>
              <a:gd name="T0" fmla="*/ 108 w 2046"/>
              <a:gd name="T1" fmla="*/ 1307 h 1604"/>
              <a:gd name="T2" fmla="*/ 1857 w 2046"/>
              <a:gd name="T3" fmla="*/ 1307 h 1604"/>
              <a:gd name="T4" fmla="*/ 1857 w 2046"/>
              <a:gd name="T5" fmla="*/ 1415 h 1604"/>
              <a:gd name="T6" fmla="*/ 0 w 2046"/>
              <a:gd name="T7" fmla="*/ 1415 h 1604"/>
              <a:gd name="T8" fmla="*/ 0 w 2046"/>
              <a:gd name="T9" fmla="*/ 0 h 1604"/>
              <a:gd name="T10" fmla="*/ 2043 w 2046"/>
              <a:gd name="T11" fmla="*/ 0 h 1604"/>
              <a:gd name="T12" fmla="*/ 2043 w 2046"/>
              <a:gd name="T13" fmla="*/ 1227 h 1604"/>
              <a:gd name="T14" fmla="*/ 1935 w 2046"/>
              <a:gd name="T15" fmla="*/ 1227 h 1604"/>
              <a:gd name="T16" fmla="*/ 1935 w 2046"/>
              <a:gd name="T17" fmla="*/ 108 h 1604"/>
              <a:gd name="T18" fmla="*/ 108 w 2046"/>
              <a:gd name="T19" fmla="*/ 108 h 1604"/>
              <a:gd name="T20" fmla="*/ 108 w 2046"/>
              <a:gd name="T21" fmla="*/ 1307 h 1604"/>
              <a:gd name="T22" fmla="*/ 488 w 2046"/>
              <a:gd name="T23" fmla="*/ 1604 h 1604"/>
              <a:gd name="T24" fmla="*/ 1552 w 2046"/>
              <a:gd name="T25" fmla="*/ 1604 h 1604"/>
              <a:gd name="T26" fmla="*/ 1552 w 2046"/>
              <a:gd name="T27" fmla="*/ 1496 h 1604"/>
              <a:gd name="T28" fmla="*/ 488 w 2046"/>
              <a:gd name="T29" fmla="*/ 1496 h 1604"/>
              <a:gd name="T30" fmla="*/ 488 w 2046"/>
              <a:gd name="T31" fmla="*/ 1604 h 1604"/>
              <a:gd name="T32" fmla="*/ 987 w 2046"/>
              <a:gd name="T33" fmla="*/ 641 h 1604"/>
              <a:gd name="T34" fmla="*/ 672 w 2046"/>
              <a:gd name="T35" fmla="*/ 960 h 1604"/>
              <a:gd name="T36" fmla="*/ 412 w 2046"/>
              <a:gd name="T37" fmla="*/ 853 h 1604"/>
              <a:gd name="T38" fmla="*/ 188 w 2046"/>
              <a:gd name="T39" fmla="*/ 1157 h 1604"/>
              <a:gd name="T40" fmla="*/ 275 w 2046"/>
              <a:gd name="T41" fmla="*/ 1221 h 1604"/>
              <a:gd name="T42" fmla="*/ 449 w 2046"/>
              <a:gd name="T43" fmla="*/ 985 h 1604"/>
              <a:gd name="T44" fmla="*/ 698 w 2046"/>
              <a:gd name="T45" fmla="*/ 1087 h 1604"/>
              <a:gd name="T46" fmla="*/ 1014 w 2046"/>
              <a:gd name="T47" fmla="*/ 767 h 1604"/>
              <a:gd name="T48" fmla="*/ 1389 w 2046"/>
              <a:gd name="T49" fmla="*/ 916 h 1604"/>
              <a:gd name="T50" fmla="*/ 1851 w 2046"/>
              <a:gd name="T51" fmla="*/ 244 h 1604"/>
              <a:gd name="T52" fmla="*/ 1762 w 2046"/>
              <a:gd name="T53" fmla="*/ 183 h 1604"/>
              <a:gd name="T54" fmla="*/ 1349 w 2046"/>
              <a:gd name="T55" fmla="*/ 784 h 1604"/>
              <a:gd name="T56" fmla="*/ 987 w 2046"/>
              <a:gd name="T57" fmla="*/ 641 h 1604"/>
              <a:gd name="T58" fmla="*/ 1989 w 2046"/>
              <a:gd name="T59" fmla="*/ 1304 h 1604"/>
              <a:gd name="T60" fmla="*/ 1932 w 2046"/>
              <a:gd name="T61" fmla="*/ 1361 h 1604"/>
              <a:gd name="T62" fmla="*/ 1989 w 2046"/>
              <a:gd name="T63" fmla="*/ 1418 h 1604"/>
              <a:gd name="T64" fmla="*/ 2046 w 2046"/>
              <a:gd name="T65" fmla="*/ 1361 h 1604"/>
              <a:gd name="T66" fmla="*/ 1989 w 2046"/>
              <a:gd name="T67" fmla="*/ 1304 h 1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046" h="1604">
                <a:moveTo>
                  <a:pt x="108" y="1307"/>
                </a:moveTo>
                <a:cubicBezTo>
                  <a:pt x="1857" y="1307"/>
                  <a:pt x="1857" y="1307"/>
                  <a:pt x="1857" y="1307"/>
                </a:cubicBezTo>
                <a:cubicBezTo>
                  <a:pt x="1857" y="1415"/>
                  <a:pt x="1857" y="1415"/>
                  <a:pt x="1857" y="1415"/>
                </a:cubicBezTo>
                <a:cubicBezTo>
                  <a:pt x="0" y="1415"/>
                  <a:pt x="0" y="1415"/>
                  <a:pt x="0" y="1415"/>
                </a:cubicBezTo>
                <a:cubicBezTo>
                  <a:pt x="0" y="0"/>
                  <a:pt x="0" y="0"/>
                  <a:pt x="0" y="0"/>
                </a:cubicBezTo>
                <a:cubicBezTo>
                  <a:pt x="2043" y="0"/>
                  <a:pt x="2043" y="0"/>
                  <a:pt x="2043" y="0"/>
                </a:cubicBezTo>
                <a:cubicBezTo>
                  <a:pt x="2043" y="1227"/>
                  <a:pt x="2043" y="1227"/>
                  <a:pt x="2043" y="1227"/>
                </a:cubicBezTo>
                <a:cubicBezTo>
                  <a:pt x="1935" y="1227"/>
                  <a:pt x="1935" y="1227"/>
                  <a:pt x="1935" y="1227"/>
                </a:cubicBezTo>
                <a:cubicBezTo>
                  <a:pt x="1935" y="108"/>
                  <a:pt x="1935" y="108"/>
                  <a:pt x="1935" y="108"/>
                </a:cubicBezTo>
                <a:cubicBezTo>
                  <a:pt x="108" y="108"/>
                  <a:pt x="108" y="108"/>
                  <a:pt x="108" y="108"/>
                </a:cubicBezTo>
                <a:lnTo>
                  <a:pt x="108" y="1307"/>
                </a:lnTo>
                <a:close/>
                <a:moveTo>
                  <a:pt x="488" y="1604"/>
                </a:moveTo>
                <a:cubicBezTo>
                  <a:pt x="1552" y="1604"/>
                  <a:pt x="1552" y="1604"/>
                  <a:pt x="1552" y="1604"/>
                </a:cubicBezTo>
                <a:cubicBezTo>
                  <a:pt x="1552" y="1496"/>
                  <a:pt x="1552" y="1496"/>
                  <a:pt x="1552" y="1496"/>
                </a:cubicBezTo>
                <a:cubicBezTo>
                  <a:pt x="488" y="1496"/>
                  <a:pt x="488" y="1496"/>
                  <a:pt x="488" y="1496"/>
                </a:cubicBezTo>
                <a:lnTo>
                  <a:pt x="488" y="1604"/>
                </a:lnTo>
                <a:close/>
                <a:moveTo>
                  <a:pt x="987" y="641"/>
                </a:moveTo>
                <a:cubicBezTo>
                  <a:pt x="672" y="960"/>
                  <a:pt x="672" y="960"/>
                  <a:pt x="672" y="960"/>
                </a:cubicBezTo>
                <a:cubicBezTo>
                  <a:pt x="412" y="853"/>
                  <a:pt x="412" y="853"/>
                  <a:pt x="412" y="853"/>
                </a:cubicBezTo>
                <a:cubicBezTo>
                  <a:pt x="188" y="1157"/>
                  <a:pt x="188" y="1157"/>
                  <a:pt x="188" y="1157"/>
                </a:cubicBezTo>
                <a:cubicBezTo>
                  <a:pt x="275" y="1221"/>
                  <a:pt x="275" y="1221"/>
                  <a:pt x="275" y="1221"/>
                </a:cubicBezTo>
                <a:cubicBezTo>
                  <a:pt x="449" y="985"/>
                  <a:pt x="449" y="985"/>
                  <a:pt x="449" y="985"/>
                </a:cubicBezTo>
                <a:cubicBezTo>
                  <a:pt x="698" y="1087"/>
                  <a:pt x="698" y="1087"/>
                  <a:pt x="698" y="1087"/>
                </a:cubicBezTo>
                <a:cubicBezTo>
                  <a:pt x="1014" y="767"/>
                  <a:pt x="1014" y="767"/>
                  <a:pt x="1014" y="767"/>
                </a:cubicBezTo>
                <a:cubicBezTo>
                  <a:pt x="1389" y="916"/>
                  <a:pt x="1389" y="916"/>
                  <a:pt x="1389" y="916"/>
                </a:cubicBezTo>
                <a:cubicBezTo>
                  <a:pt x="1851" y="244"/>
                  <a:pt x="1851" y="244"/>
                  <a:pt x="1851" y="244"/>
                </a:cubicBezTo>
                <a:cubicBezTo>
                  <a:pt x="1762" y="183"/>
                  <a:pt x="1762" y="183"/>
                  <a:pt x="1762" y="183"/>
                </a:cubicBezTo>
                <a:cubicBezTo>
                  <a:pt x="1349" y="784"/>
                  <a:pt x="1349" y="784"/>
                  <a:pt x="1349" y="784"/>
                </a:cubicBezTo>
                <a:lnTo>
                  <a:pt x="987" y="641"/>
                </a:lnTo>
                <a:close/>
                <a:moveTo>
                  <a:pt x="1989" y="1304"/>
                </a:moveTo>
                <a:cubicBezTo>
                  <a:pt x="1957" y="1304"/>
                  <a:pt x="1932" y="1329"/>
                  <a:pt x="1932" y="1361"/>
                </a:cubicBezTo>
                <a:cubicBezTo>
                  <a:pt x="1932" y="1392"/>
                  <a:pt x="1957" y="1418"/>
                  <a:pt x="1989" y="1418"/>
                </a:cubicBezTo>
                <a:cubicBezTo>
                  <a:pt x="2020" y="1418"/>
                  <a:pt x="2046" y="1392"/>
                  <a:pt x="2046" y="1361"/>
                </a:cubicBezTo>
                <a:cubicBezTo>
                  <a:pt x="2046" y="1329"/>
                  <a:pt x="2020" y="1304"/>
                  <a:pt x="1989" y="1304"/>
                </a:cubicBezTo>
                <a:close/>
              </a:path>
            </a:pathLst>
          </a:custGeom>
          <a:solidFill>
            <a:schemeClr val="bg2">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9" name="Freeform 195">
            <a:extLst>
              <a:ext uri="{FF2B5EF4-FFF2-40B4-BE49-F238E27FC236}">
                <a16:creationId xmlns:a16="http://schemas.microsoft.com/office/drawing/2014/main" id="{2AE58289-2B87-413D-BBEB-6A38F1F9CA47}"/>
              </a:ext>
            </a:extLst>
          </p:cNvPr>
          <p:cNvSpPr>
            <a:spLocks noChangeAspect="1" noEditPoints="1"/>
          </p:cNvSpPr>
          <p:nvPr/>
        </p:nvSpPr>
        <p:spPr bwMode="auto">
          <a:xfrm>
            <a:off x="3202190" y="3786733"/>
            <a:ext cx="1436030" cy="1435158"/>
          </a:xfrm>
          <a:custGeom>
            <a:avLst/>
            <a:gdLst>
              <a:gd name="T0" fmla="*/ 108 w 2045"/>
              <a:gd name="T1" fmla="*/ 1935 h 2046"/>
              <a:gd name="T2" fmla="*/ 1858 w 2045"/>
              <a:gd name="T3" fmla="*/ 1935 h 2046"/>
              <a:gd name="T4" fmla="*/ 1858 w 2045"/>
              <a:gd name="T5" fmla="*/ 2043 h 2046"/>
              <a:gd name="T6" fmla="*/ 0 w 2045"/>
              <a:gd name="T7" fmla="*/ 2043 h 2046"/>
              <a:gd name="T8" fmla="*/ 0 w 2045"/>
              <a:gd name="T9" fmla="*/ 0 h 2046"/>
              <a:gd name="T10" fmla="*/ 2042 w 2045"/>
              <a:gd name="T11" fmla="*/ 0 h 2046"/>
              <a:gd name="T12" fmla="*/ 2042 w 2045"/>
              <a:gd name="T13" fmla="*/ 1857 h 2046"/>
              <a:gd name="T14" fmla="*/ 1934 w 2045"/>
              <a:gd name="T15" fmla="*/ 1857 h 2046"/>
              <a:gd name="T16" fmla="*/ 1934 w 2045"/>
              <a:gd name="T17" fmla="*/ 108 h 2046"/>
              <a:gd name="T18" fmla="*/ 108 w 2045"/>
              <a:gd name="T19" fmla="*/ 108 h 2046"/>
              <a:gd name="T20" fmla="*/ 108 w 2045"/>
              <a:gd name="T21" fmla="*/ 1935 h 2046"/>
              <a:gd name="T22" fmla="*/ 613 w 2045"/>
              <a:gd name="T23" fmla="*/ 1075 h 2046"/>
              <a:gd name="T24" fmla="*/ 537 w 2045"/>
              <a:gd name="T25" fmla="*/ 1151 h 2046"/>
              <a:gd name="T26" fmla="*/ 812 w 2045"/>
              <a:gd name="T27" fmla="*/ 1426 h 2046"/>
              <a:gd name="T28" fmla="*/ 1505 w 2045"/>
              <a:gd name="T29" fmla="*/ 732 h 2046"/>
              <a:gd name="T30" fmla="*/ 1429 w 2045"/>
              <a:gd name="T31" fmla="*/ 656 h 2046"/>
              <a:gd name="T32" fmla="*/ 812 w 2045"/>
              <a:gd name="T33" fmla="*/ 1273 h 2046"/>
              <a:gd name="T34" fmla="*/ 613 w 2045"/>
              <a:gd name="T35" fmla="*/ 1075 h 2046"/>
              <a:gd name="T36" fmla="*/ 1988 w 2045"/>
              <a:gd name="T37" fmla="*/ 1932 h 2046"/>
              <a:gd name="T38" fmla="*/ 1932 w 2045"/>
              <a:gd name="T39" fmla="*/ 1989 h 2046"/>
              <a:gd name="T40" fmla="*/ 1988 w 2045"/>
              <a:gd name="T41" fmla="*/ 2046 h 2046"/>
              <a:gd name="T42" fmla="*/ 2045 w 2045"/>
              <a:gd name="T43" fmla="*/ 1989 h 2046"/>
              <a:gd name="T44" fmla="*/ 1988 w 2045"/>
              <a:gd name="T45" fmla="*/ 1932 h 20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45" h="2046">
                <a:moveTo>
                  <a:pt x="108" y="1935"/>
                </a:moveTo>
                <a:cubicBezTo>
                  <a:pt x="1858" y="1935"/>
                  <a:pt x="1858" y="1935"/>
                  <a:pt x="1858" y="1935"/>
                </a:cubicBezTo>
                <a:cubicBezTo>
                  <a:pt x="1858" y="2043"/>
                  <a:pt x="1858" y="2043"/>
                  <a:pt x="1858" y="2043"/>
                </a:cubicBezTo>
                <a:cubicBezTo>
                  <a:pt x="0" y="2043"/>
                  <a:pt x="0" y="2043"/>
                  <a:pt x="0" y="2043"/>
                </a:cubicBezTo>
                <a:cubicBezTo>
                  <a:pt x="0" y="0"/>
                  <a:pt x="0" y="0"/>
                  <a:pt x="0" y="0"/>
                </a:cubicBezTo>
                <a:cubicBezTo>
                  <a:pt x="2042" y="0"/>
                  <a:pt x="2042" y="0"/>
                  <a:pt x="2042" y="0"/>
                </a:cubicBezTo>
                <a:cubicBezTo>
                  <a:pt x="2042" y="1857"/>
                  <a:pt x="2042" y="1857"/>
                  <a:pt x="2042" y="1857"/>
                </a:cubicBezTo>
                <a:cubicBezTo>
                  <a:pt x="1934" y="1857"/>
                  <a:pt x="1934" y="1857"/>
                  <a:pt x="1934" y="1857"/>
                </a:cubicBezTo>
                <a:cubicBezTo>
                  <a:pt x="1934" y="108"/>
                  <a:pt x="1934" y="108"/>
                  <a:pt x="1934" y="108"/>
                </a:cubicBezTo>
                <a:cubicBezTo>
                  <a:pt x="108" y="108"/>
                  <a:pt x="108" y="108"/>
                  <a:pt x="108" y="108"/>
                </a:cubicBezTo>
                <a:lnTo>
                  <a:pt x="108" y="1935"/>
                </a:lnTo>
                <a:close/>
                <a:moveTo>
                  <a:pt x="613" y="1075"/>
                </a:moveTo>
                <a:cubicBezTo>
                  <a:pt x="537" y="1151"/>
                  <a:pt x="537" y="1151"/>
                  <a:pt x="537" y="1151"/>
                </a:cubicBezTo>
                <a:cubicBezTo>
                  <a:pt x="812" y="1426"/>
                  <a:pt x="812" y="1426"/>
                  <a:pt x="812" y="1426"/>
                </a:cubicBezTo>
                <a:cubicBezTo>
                  <a:pt x="1505" y="732"/>
                  <a:pt x="1505" y="732"/>
                  <a:pt x="1505" y="732"/>
                </a:cubicBezTo>
                <a:cubicBezTo>
                  <a:pt x="1429" y="656"/>
                  <a:pt x="1429" y="656"/>
                  <a:pt x="1429" y="656"/>
                </a:cubicBezTo>
                <a:cubicBezTo>
                  <a:pt x="812" y="1273"/>
                  <a:pt x="812" y="1273"/>
                  <a:pt x="812" y="1273"/>
                </a:cubicBezTo>
                <a:lnTo>
                  <a:pt x="613" y="1075"/>
                </a:lnTo>
                <a:close/>
                <a:moveTo>
                  <a:pt x="1988" y="1932"/>
                </a:moveTo>
                <a:cubicBezTo>
                  <a:pt x="1957" y="1932"/>
                  <a:pt x="1932" y="1958"/>
                  <a:pt x="1932" y="1989"/>
                </a:cubicBezTo>
                <a:cubicBezTo>
                  <a:pt x="1932" y="2021"/>
                  <a:pt x="1957" y="2046"/>
                  <a:pt x="1988" y="2046"/>
                </a:cubicBezTo>
                <a:cubicBezTo>
                  <a:pt x="2020" y="2046"/>
                  <a:pt x="2045" y="2021"/>
                  <a:pt x="2045" y="1989"/>
                </a:cubicBezTo>
                <a:cubicBezTo>
                  <a:pt x="2045" y="1958"/>
                  <a:pt x="2020" y="1932"/>
                  <a:pt x="1988" y="1932"/>
                </a:cubicBezTo>
                <a:close/>
              </a:path>
            </a:pathLst>
          </a:custGeom>
          <a:solidFill>
            <a:schemeClr val="bg2">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1" name="Freeform 196">
            <a:extLst>
              <a:ext uri="{FF2B5EF4-FFF2-40B4-BE49-F238E27FC236}">
                <a16:creationId xmlns:a16="http://schemas.microsoft.com/office/drawing/2014/main" id="{46B18238-A7BC-428E-8372-F7B90577A49F}"/>
              </a:ext>
            </a:extLst>
          </p:cNvPr>
          <p:cNvSpPr>
            <a:spLocks noChangeAspect="1" noEditPoints="1"/>
          </p:cNvSpPr>
          <p:nvPr/>
        </p:nvSpPr>
        <p:spPr bwMode="auto">
          <a:xfrm>
            <a:off x="3308370" y="1635675"/>
            <a:ext cx="1223671" cy="1436028"/>
          </a:xfrm>
          <a:custGeom>
            <a:avLst/>
            <a:gdLst>
              <a:gd name="T0" fmla="*/ 0 w 1742"/>
              <a:gd name="T1" fmla="*/ 544 h 2046"/>
              <a:gd name="T2" fmla="*/ 0 w 1742"/>
              <a:gd name="T3" fmla="*/ 2046 h 2046"/>
              <a:gd name="T4" fmla="*/ 1247 w 1742"/>
              <a:gd name="T5" fmla="*/ 2046 h 2046"/>
              <a:gd name="T6" fmla="*/ 1247 w 1742"/>
              <a:gd name="T7" fmla="*/ 544 h 2046"/>
              <a:gd name="T8" fmla="*/ 628 w 1742"/>
              <a:gd name="T9" fmla="*/ 2 h 2046"/>
              <a:gd name="T10" fmla="*/ 0 w 1742"/>
              <a:gd name="T11" fmla="*/ 544 h 2046"/>
              <a:gd name="T12" fmla="*/ 1139 w 1742"/>
              <a:gd name="T13" fmla="*/ 1938 h 2046"/>
              <a:gd name="T14" fmla="*/ 108 w 1742"/>
              <a:gd name="T15" fmla="*/ 1938 h 2046"/>
              <a:gd name="T16" fmla="*/ 108 w 1742"/>
              <a:gd name="T17" fmla="*/ 593 h 2046"/>
              <a:gd name="T18" fmla="*/ 627 w 1742"/>
              <a:gd name="T19" fmla="*/ 146 h 2046"/>
              <a:gd name="T20" fmla="*/ 1139 w 1742"/>
              <a:gd name="T21" fmla="*/ 593 h 2046"/>
              <a:gd name="T22" fmla="*/ 1139 w 1742"/>
              <a:gd name="T23" fmla="*/ 1938 h 2046"/>
              <a:gd name="T24" fmla="*/ 436 w 1742"/>
              <a:gd name="T25" fmla="*/ 568 h 2046"/>
              <a:gd name="T26" fmla="*/ 624 w 1742"/>
              <a:gd name="T27" fmla="*/ 755 h 2046"/>
              <a:gd name="T28" fmla="*/ 811 w 1742"/>
              <a:gd name="T29" fmla="*/ 568 h 2046"/>
              <a:gd name="T30" fmla="*/ 624 w 1742"/>
              <a:gd name="T31" fmla="*/ 380 h 2046"/>
              <a:gd name="T32" fmla="*/ 436 w 1742"/>
              <a:gd name="T33" fmla="*/ 568 h 2046"/>
              <a:gd name="T34" fmla="*/ 703 w 1742"/>
              <a:gd name="T35" fmla="*/ 568 h 2046"/>
              <a:gd name="T36" fmla="*/ 624 w 1742"/>
              <a:gd name="T37" fmla="*/ 647 h 2046"/>
              <a:gd name="T38" fmla="*/ 544 w 1742"/>
              <a:gd name="T39" fmla="*/ 568 h 2046"/>
              <a:gd name="T40" fmla="*/ 624 w 1742"/>
              <a:gd name="T41" fmla="*/ 488 h 2046"/>
              <a:gd name="T42" fmla="*/ 703 w 1742"/>
              <a:gd name="T43" fmla="*/ 568 h 2046"/>
              <a:gd name="T44" fmla="*/ 1632 w 1742"/>
              <a:gd name="T45" fmla="*/ 1859 h 2046"/>
              <a:gd name="T46" fmla="*/ 1632 w 1742"/>
              <a:gd name="T47" fmla="*/ 497 h 2046"/>
              <a:gd name="T48" fmla="*/ 1232 w 1742"/>
              <a:gd name="T49" fmla="*/ 148 h 2046"/>
              <a:gd name="T50" fmla="*/ 1100 w 1742"/>
              <a:gd name="T51" fmla="*/ 281 h 2046"/>
              <a:gd name="T52" fmla="*/ 1023 w 1742"/>
              <a:gd name="T53" fmla="*/ 204 h 2046"/>
              <a:gd name="T54" fmla="*/ 1228 w 1742"/>
              <a:gd name="T55" fmla="*/ 0 h 2046"/>
              <a:gd name="T56" fmla="*/ 1740 w 1742"/>
              <a:gd name="T57" fmla="*/ 448 h 2046"/>
              <a:gd name="T58" fmla="*/ 1740 w 1742"/>
              <a:gd name="T59" fmla="*/ 1859 h 2046"/>
              <a:gd name="T60" fmla="*/ 1632 w 1742"/>
              <a:gd name="T61" fmla="*/ 1859 h 2046"/>
              <a:gd name="T62" fmla="*/ 1742 w 1742"/>
              <a:gd name="T63" fmla="*/ 1992 h 2046"/>
              <a:gd name="T64" fmla="*/ 1688 w 1742"/>
              <a:gd name="T65" fmla="*/ 2046 h 2046"/>
              <a:gd name="T66" fmla="*/ 1634 w 1742"/>
              <a:gd name="T67" fmla="*/ 1992 h 2046"/>
              <a:gd name="T68" fmla="*/ 1688 w 1742"/>
              <a:gd name="T69" fmla="*/ 1938 h 2046"/>
              <a:gd name="T70" fmla="*/ 1742 w 1742"/>
              <a:gd name="T71" fmla="*/ 1992 h 20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42" h="2046">
                <a:moveTo>
                  <a:pt x="0" y="544"/>
                </a:moveTo>
                <a:cubicBezTo>
                  <a:pt x="0" y="2046"/>
                  <a:pt x="0" y="2046"/>
                  <a:pt x="0" y="2046"/>
                </a:cubicBezTo>
                <a:cubicBezTo>
                  <a:pt x="1247" y="2046"/>
                  <a:pt x="1247" y="2046"/>
                  <a:pt x="1247" y="2046"/>
                </a:cubicBezTo>
                <a:cubicBezTo>
                  <a:pt x="1247" y="544"/>
                  <a:pt x="1247" y="544"/>
                  <a:pt x="1247" y="544"/>
                </a:cubicBezTo>
                <a:cubicBezTo>
                  <a:pt x="628" y="2"/>
                  <a:pt x="628" y="2"/>
                  <a:pt x="628" y="2"/>
                </a:cubicBezTo>
                <a:lnTo>
                  <a:pt x="0" y="544"/>
                </a:lnTo>
                <a:close/>
                <a:moveTo>
                  <a:pt x="1139" y="1938"/>
                </a:moveTo>
                <a:cubicBezTo>
                  <a:pt x="108" y="1938"/>
                  <a:pt x="108" y="1938"/>
                  <a:pt x="108" y="1938"/>
                </a:cubicBezTo>
                <a:cubicBezTo>
                  <a:pt x="108" y="593"/>
                  <a:pt x="108" y="593"/>
                  <a:pt x="108" y="593"/>
                </a:cubicBezTo>
                <a:cubicBezTo>
                  <a:pt x="627" y="146"/>
                  <a:pt x="627" y="146"/>
                  <a:pt x="627" y="146"/>
                </a:cubicBezTo>
                <a:cubicBezTo>
                  <a:pt x="1139" y="593"/>
                  <a:pt x="1139" y="593"/>
                  <a:pt x="1139" y="593"/>
                </a:cubicBezTo>
                <a:lnTo>
                  <a:pt x="1139" y="1938"/>
                </a:lnTo>
                <a:close/>
                <a:moveTo>
                  <a:pt x="436" y="568"/>
                </a:moveTo>
                <a:cubicBezTo>
                  <a:pt x="436" y="671"/>
                  <a:pt x="520" y="755"/>
                  <a:pt x="624" y="755"/>
                </a:cubicBezTo>
                <a:cubicBezTo>
                  <a:pt x="727" y="755"/>
                  <a:pt x="811" y="671"/>
                  <a:pt x="811" y="568"/>
                </a:cubicBezTo>
                <a:cubicBezTo>
                  <a:pt x="811" y="464"/>
                  <a:pt x="727" y="380"/>
                  <a:pt x="624" y="380"/>
                </a:cubicBezTo>
                <a:cubicBezTo>
                  <a:pt x="520" y="380"/>
                  <a:pt x="436" y="464"/>
                  <a:pt x="436" y="568"/>
                </a:cubicBezTo>
                <a:close/>
                <a:moveTo>
                  <a:pt x="703" y="568"/>
                </a:moveTo>
                <a:cubicBezTo>
                  <a:pt x="703" y="612"/>
                  <a:pt x="668" y="647"/>
                  <a:pt x="624" y="647"/>
                </a:cubicBezTo>
                <a:cubicBezTo>
                  <a:pt x="580" y="647"/>
                  <a:pt x="544" y="612"/>
                  <a:pt x="544" y="568"/>
                </a:cubicBezTo>
                <a:cubicBezTo>
                  <a:pt x="544" y="524"/>
                  <a:pt x="580" y="488"/>
                  <a:pt x="624" y="488"/>
                </a:cubicBezTo>
                <a:cubicBezTo>
                  <a:pt x="668" y="488"/>
                  <a:pt x="703" y="524"/>
                  <a:pt x="703" y="568"/>
                </a:cubicBezTo>
                <a:close/>
                <a:moveTo>
                  <a:pt x="1632" y="1859"/>
                </a:moveTo>
                <a:cubicBezTo>
                  <a:pt x="1632" y="497"/>
                  <a:pt x="1632" y="497"/>
                  <a:pt x="1632" y="497"/>
                </a:cubicBezTo>
                <a:cubicBezTo>
                  <a:pt x="1232" y="148"/>
                  <a:pt x="1232" y="148"/>
                  <a:pt x="1232" y="148"/>
                </a:cubicBezTo>
                <a:cubicBezTo>
                  <a:pt x="1100" y="281"/>
                  <a:pt x="1100" y="281"/>
                  <a:pt x="1100" y="281"/>
                </a:cubicBezTo>
                <a:cubicBezTo>
                  <a:pt x="1023" y="204"/>
                  <a:pt x="1023" y="204"/>
                  <a:pt x="1023" y="204"/>
                </a:cubicBezTo>
                <a:cubicBezTo>
                  <a:pt x="1228" y="0"/>
                  <a:pt x="1228" y="0"/>
                  <a:pt x="1228" y="0"/>
                </a:cubicBezTo>
                <a:cubicBezTo>
                  <a:pt x="1740" y="448"/>
                  <a:pt x="1740" y="448"/>
                  <a:pt x="1740" y="448"/>
                </a:cubicBezTo>
                <a:cubicBezTo>
                  <a:pt x="1740" y="1859"/>
                  <a:pt x="1740" y="1859"/>
                  <a:pt x="1740" y="1859"/>
                </a:cubicBezTo>
                <a:lnTo>
                  <a:pt x="1632" y="1859"/>
                </a:lnTo>
                <a:close/>
                <a:moveTo>
                  <a:pt x="1742" y="1992"/>
                </a:moveTo>
                <a:cubicBezTo>
                  <a:pt x="1742" y="2022"/>
                  <a:pt x="1718" y="2046"/>
                  <a:pt x="1688" y="2046"/>
                </a:cubicBezTo>
                <a:cubicBezTo>
                  <a:pt x="1658" y="2046"/>
                  <a:pt x="1634" y="2022"/>
                  <a:pt x="1634" y="1992"/>
                </a:cubicBezTo>
                <a:cubicBezTo>
                  <a:pt x="1634" y="1963"/>
                  <a:pt x="1658" y="1938"/>
                  <a:pt x="1688" y="1938"/>
                </a:cubicBezTo>
                <a:cubicBezTo>
                  <a:pt x="1718" y="1938"/>
                  <a:pt x="1742" y="1963"/>
                  <a:pt x="1742" y="1992"/>
                </a:cubicBezTo>
                <a:close/>
              </a:path>
            </a:pathLst>
          </a:custGeom>
          <a:solidFill>
            <a:schemeClr val="bg2">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2" name="Freeform 197">
            <a:extLst>
              <a:ext uri="{FF2B5EF4-FFF2-40B4-BE49-F238E27FC236}">
                <a16:creationId xmlns:a16="http://schemas.microsoft.com/office/drawing/2014/main" id="{C285ED09-2596-49B4-BEE2-AC0D647A12BF}"/>
              </a:ext>
            </a:extLst>
          </p:cNvPr>
          <p:cNvSpPr>
            <a:spLocks noChangeAspect="1" noEditPoints="1"/>
          </p:cNvSpPr>
          <p:nvPr/>
        </p:nvSpPr>
        <p:spPr bwMode="auto">
          <a:xfrm>
            <a:off x="1228604" y="3788403"/>
            <a:ext cx="1034812" cy="1433418"/>
          </a:xfrm>
          <a:custGeom>
            <a:avLst/>
            <a:gdLst>
              <a:gd name="T0" fmla="*/ 1474 w 1474"/>
              <a:gd name="T1" fmla="*/ 0 h 2043"/>
              <a:gd name="T2" fmla="*/ 1474 w 1474"/>
              <a:gd name="T3" fmla="*/ 1857 h 2043"/>
              <a:gd name="T4" fmla="*/ 1366 w 1474"/>
              <a:gd name="T5" fmla="*/ 1857 h 2043"/>
              <a:gd name="T6" fmla="*/ 1366 w 1474"/>
              <a:gd name="T7" fmla="*/ 108 h 2043"/>
              <a:gd name="T8" fmla="*/ 108 w 1474"/>
              <a:gd name="T9" fmla="*/ 108 h 2043"/>
              <a:gd name="T10" fmla="*/ 108 w 1474"/>
              <a:gd name="T11" fmla="*/ 1935 h 2043"/>
              <a:gd name="T12" fmla="*/ 1290 w 1474"/>
              <a:gd name="T13" fmla="*/ 1935 h 2043"/>
              <a:gd name="T14" fmla="*/ 1290 w 1474"/>
              <a:gd name="T15" fmla="*/ 2043 h 2043"/>
              <a:gd name="T16" fmla="*/ 0 w 1474"/>
              <a:gd name="T17" fmla="*/ 2043 h 2043"/>
              <a:gd name="T18" fmla="*/ 0 w 1474"/>
              <a:gd name="T19" fmla="*/ 0 h 2043"/>
              <a:gd name="T20" fmla="*/ 1474 w 1474"/>
              <a:gd name="T21" fmla="*/ 0 h 2043"/>
              <a:gd name="T22" fmla="*/ 189 w 1474"/>
              <a:gd name="T23" fmla="*/ 497 h 2043"/>
              <a:gd name="T24" fmla="*/ 189 w 1474"/>
              <a:gd name="T25" fmla="*/ 605 h 2043"/>
              <a:gd name="T26" fmla="*/ 737 w 1474"/>
              <a:gd name="T27" fmla="*/ 605 h 2043"/>
              <a:gd name="T28" fmla="*/ 737 w 1474"/>
              <a:gd name="T29" fmla="*/ 497 h 2043"/>
              <a:gd name="T30" fmla="*/ 189 w 1474"/>
              <a:gd name="T31" fmla="*/ 497 h 2043"/>
              <a:gd name="T32" fmla="*/ 189 w 1474"/>
              <a:gd name="T33" fmla="*/ 793 h 2043"/>
              <a:gd name="T34" fmla="*/ 1290 w 1474"/>
              <a:gd name="T35" fmla="*/ 793 h 2043"/>
              <a:gd name="T36" fmla="*/ 1290 w 1474"/>
              <a:gd name="T37" fmla="*/ 685 h 2043"/>
              <a:gd name="T38" fmla="*/ 189 w 1474"/>
              <a:gd name="T39" fmla="*/ 685 h 2043"/>
              <a:gd name="T40" fmla="*/ 189 w 1474"/>
              <a:gd name="T41" fmla="*/ 793 h 2043"/>
              <a:gd name="T42" fmla="*/ 189 w 1474"/>
              <a:gd name="T43" fmla="*/ 873 h 2043"/>
              <a:gd name="T44" fmla="*/ 189 w 1474"/>
              <a:gd name="T45" fmla="*/ 981 h 2043"/>
              <a:gd name="T46" fmla="*/ 1214 w 1474"/>
              <a:gd name="T47" fmla="*/ 981 h 2043"/>
              <a:gd name="T48" fmla="*/ 1214 w 1474"/>
              <a:gd name="T49" fmla="*/ 873 h 2043"/>
              <a:gd name="T50" fmla="*/ 189 w 1474"/>
              <a:gd name="T51" fmla="*/ 873 h 2043"/>
              <a:gd name="T52" fmla="*/ 189 w 1474"/>
              <a:gd name="T53" fmla="*/ 1170 h 2043"/>
              <a:gd name="T54" fmla="*/ 1290 w 1474"/>
              <a:gd name="T55" fmla="*/ 1170 h 2043"/>
              <a:gd name="T56" fmla="*/ 1290 w 1474"/>
              <a:gd name="T57" fmla="*/ 1062 h 2043"/>
              <a:gd name="T58" fmla="*/ 189 w 1474"/>
              <a:gd name="T59" fmla="*/ 1062 h 2043"/>
              <a:gd name="T60" fmla="*/ 189 w 1474"/>
              <a:gd name="T61" fmla="*/ 1170 h 2043"/>
              <a:gd name="T62" fmla="*/ 189 w 1474"/>
              <a:gd name="T63" fmla="*/ 1250 h 2043"/>
              <a:gd name="T64" fmla="*/ 189 w 1474"/>
              <a:gd name="T65" fmla="*/ 1358 h 2043"/>
              <a:gd name="T66" fmla="*/ 1100 w 1474"/>
              <a:gd name="T67" fmla="*/ 1358 h 2043"/>
              <a:gd name="T68" fmla="*/ 1100 w 1474"/>
              <a:gd name="T69" fmla="*/ 1250 h 2043"/>
              <a:gd name="T70" fmla="*/ 189 w 1474"/>
              <a:gd name="T71" fmla="*/ 1250 h 2043"/>
              <a:gd name="T72" fmla="*/ 189 w 1474"/>
              <a:gd name="T73" fmla="*/ 1547 h 2043"/>
              <a:gd name="T74" fmla="*/ 1290 w 1474"/>
              <a:gd name="T75" fmla="*/ 1547 h 2043"/>
              <a:gd name="T76" fmla="*/ 1290 w 1474"/>
              <a:gd name="T77" fmla="*/ 1439 h 2043"/>
              <a:gd name="T78" fmla="*/ 189 w 1474"/>
              <a:gd name="T79" fmla="*/ 1439 h 2043"/>
              <a:gd name="T80" fmla="*/ 189 w 1474"/>
              <a:gd name="T81" fmla="*/ 1547 h 2043"/>
              <a:gd name="T82" fmla="*/ 1420 w 1474"/>
              <a:gd name="T83" fmla="*/ 1935 h 2043"/>
              <a:gd name="T84" fmla="*/ 1366 w 1474"/>
              <a:gd name="T85" fmla="*/ 1989 h 2043"/>
              <a:gd name="T86" fmla="*/ 1420 w 1474"/>
              <a:gd name="T87" fmla="*/ 2043 h 2043"/>
              <a:gd name="T88" fmla="*/ 1474 w 1474"/>
              <a:gd name="T89" fmla="*/ 1989 h 2043"/>
              <a:gd name="T90" fmla="*/ 1420 w 1474"/>
              <a:gd name="T91" fmla="*/ 1935 h 20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474" h="2043">
                <a:moveTo>
                  <a:pt x="1474" y="0"/>
                </a:moveTo>
                <a:cubicBezTo>
                  <a:pt x="1474" y="1857"/>
                  <a:pt x="1474" y="1857"/>
                  <a:pt x="1474" y="1857"/>
                </a:cubicBezTo>
                <a:cubicBezTo>
                  <a:pt x="1366" y="1857"/>
                  <a:pt x="1366" y="1857"/>
                  <a:pt x="1366" y="1857"/>
                </a:cubicBezTo>
                <a:cubicBezTo>
                  <a:pt x="1366" y="108"/>
                  <a:pt x="1366" y="108"/>
                  <a:pt x="1366" y="108"/>
                </a:cubicBezTo>
                <a:cubicBezTo>
                  <a:pt x="108" y="108"/>
                  <a:pt x="108" y="108"/>
                  <a:pt x="108" y="108"/>
                </a:cubicBezTo>
                <a:cubicBezTo>
                  <a:pt x="108" y="1935"/>
                  <a:pt x="108" y="1935"/>
                  <a:pt x="108" y="1935"/>
                </a:cubicBezTo>
                <a:cubicBezTo>
                  <a:pt x="1290" y="1935"/>
                  <a:pt x="1290" y="1935"/>
                  <a:pt x="1290" y="1935"/>
                </a:cubicBezTo>
                <a:cubicBezTo>
                  <a:pt x="1290" y="2043"/>
                  <a:pt x="1290" y="2043"/>
                  <a:pt x="1290" y="2043"/>
                </a:cubicBezTo>
                <a:cubicBezTo>
                  <a:pt x="0" y="2043"/>
                  <a:pt x="0" y="2043"/>
                  <a:pt x="0" y="2043"/>
                </a:cubicBezTo>
                <a:cubicBezTo>
                  <a:pt x="0" y="0"/>
                  <a:pt x="0" y="0"/>
                  <a:pt x="0" y="0"/>
                </a:cubicBezTo>
                <a:lnTo>
                  <a:pt x="1474" y="0"/>
                </a:lnTo>
                <a:close/>
                <a:moveTo>
                  <a:pt x="189" y="497"/>
                </a:moveTo>
                <a:cubicBezTo>
                  <a:pt x="189" y="605"/>
                  <a:pt x="189" y="605"/>
                  <a:pt x="189" y="605"/>
                </a:cubicBezTo>
                <a:cubicBezTo>
                  <a:pt x="737" y="605"/>
                  <a:pt x="737" y="605"/>
                  <a:pt x="737" y="605"/>
                </a:cubicBezTo>
                <a:cubicBezTo>
                  <a:pt x="737" y="497"/>
                  <a:pt x="737" y="497"/>
                  <a:pt x="737" y="497"/>
                </a:cubicBezTo>
                <a:lnTo>
                  <a:pt x="189" y="497"/>
                </a:lnTo>
                <a:close/>
                <a:moveTo>
                  <a:pt x="189" y="793"/>
                </a:moveTo>
                <a:cubicBezTo>
                  <a:pt x="1290" y="793"/>
                  <a:pt x="1290" y="793"/>
                  <a:pt x="1290" y="793"/>
                </a:cubicBezTo>
                <a:cubicBezTo>
                  <a:pt x="1290" y="685"/>
                  <a:pt x="1290" y="685"/>
                  <a:pt x="1290" y="685"/>
                </a:cubicBezTo>
                <a:cubicBezTo>
                  <a:pt x="189" y="685"/>
                  <a:pt x="189" y="685"/>
                  <a:pt x="189" y="685"/>
                </a:cubicBezTo>
                <a:lnTo>
                  <a:pt x="189" y="793"/>
                </a:lnTo>
                <a:close/>
                <a:moveTo>
                  <a:pt x="189" y="873"/>
                </a:moveTo>
                <a:cubicBezTo>
                  <a:pt x="189" y="981"/>
                  <a:pt x="189" y="981"/>
                  <a:pt x="189" y="981"/>
                </a:cubicBezTo>
                <a:cubicBezTo>
                  <a:pt x="1214" y="981"/>
                  <a:pt x="1214" y="981"/>
                  <a:pt x="1214" y="981"/>
                </a:cubicBezTo>
                <a:cubicBezTo>
                  <a:pt x="1214" y="873"/>
                  <a:pt x="1214" y="873"/>
                  <a:pt x="1214" y="873"/>
                </a:cubicBezTo>
                <a:lnTo>
                  <a:pt x="189" y="873"/>
                </a:lnTo>
                <a:close/>
                <a:moveTo>
                  <a:pt x="189" y="1170"/>
                </a:moveTo>
                <a:cubicBezTo>
                  <a:pt x="1290" y="1170"/>
                  <a:pt x="1290" y="1170"/>
                  <a:pt x="1290" y="1170"/>
                </a:cubicBezTo>
                <a:cubicBezTo>
                  <a:pt x="1290" y="1062"/>
                  <a:pt x="1290" y="1062"/>
                  <a:pt x="1290" y="1062"/>
                </a:cubicBezTo>
                <a:cubicBezTo>
                  <a:pt x="189" y="1062"/>
                  <a:pt x="189" y="1062"/>
                  <a:pt x="189" y="1062"/>
                </a:cubicBezTo>
                <a:lnTo>
                  <a:pt x="189" y="1170"/>
                </a:lnTo>
                <a:close/>
                <a:moveTo>
                  <a:pt x="189" y="1250"/>
                </a:moveTo>
                <a:cubicBezTo>
                  <a:pt x="189" y="1358"/>
                  <a:pt x="189" y="1358"/>
                  <a:pt x="189" y="1358"/>
                </a:cubicBezTo>
                <a:cubicBezTo>
                  <a:pt x="1100" y="1358"/>
                  <a:pt x="1100" y="1358"/>
                  <a:pt x="1100" y="1358"/>
                </a:cubicBezTo>
                <a:cubicBezTo>
                  <a:pt x="1100" y="1250"/>
                  <a:pt x="1100" y="1250"/>
                  <a:pt x="1100" y="1250"/>
                </a:cubicBezTo>
                <a:lnTo>
                  <a:pt x="189" y="1250"/>
                </a:lnTo>
                <a:close/>
                <a:moveTo>
                  <a:pt x="189" y="1547"/>
                </a:moveTo>
                <a:cubicBezTo>
                  <a:pt x="1290" y="1547"/>
                  <a:pt x="1290" y="1547"/>
                  <a:pt x="1290" y="1547"/>
                </a:cubicBezTo>
                <a:cubicBezTo>
                  <a:pt x="1290" y="1439"/>
                  <a:pt x="1290" y="1439"/>
                  <a:pt x="1290" y="1439"/>
                </a:cubicBezTo>
                <a:cubicBezTo>
                  <a:pt x="189" y="1439"/>
                  <a:pt x="189" y="1439"/>
                  <a:pt x="189" y="1439"/>
                </a:cubicBezTo>
                <a:lnTo>
                  <a:pt x="189" y="1547"/>
                </a:lnTo>
                <a:close/>
                <a:moveTo>
                  <a:pt x="1420" y="1935"/>
                </a:moveTo>
                <a:cubicBezTo>
                  <a:pt x="1390" y="1935"/>
                  <a:pt x="1366" y="1959"/>
                  <a:pt x="1366" y="1989"/>
                </a:cubicBezTo>
                <a:cubicBezTo>
                  <a:pt x="1366" y="2019"/>
                  <a:pt x="1390" y="2043"/>
                  <a:pt x="1420" y="2043"/>
                </a:cubicBezTo>
                <a:cubicBezTo>
                  <a:pt x="1450" y="2043"/>
                  <a:pt x="1474" y="2019"/>
                  <a:pt x="1474" y="1989"/>
                </a:cubicBezTo>
                <a:cubicBezTo>
                  <a:pt x="1474" y="1959"/>
                  <a:pt x="1450" y="1935"/>
                  <a:pt x="1420" y="1935"/>
                </a:cubicBezTo>
                <a:close/>
              </a:path>
            </a:pathLst>
          </a:custGeom>
          <a:solidFill>
            <a:schemeClr val="bg2">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3" name="Freeform 52">
            <a:extLst>
              <a:ext uri="{FF2B5EF4-FFF2-40B4-BE49-F238E27FC236}">
                <a16:creationId xmlns:a16="http://schemas.microsoft.com/office/drawing/2014/main" id="{E799B447-38FC-4B74-9142-95DE8FAFD578}"/>
              </a:ext>
            </a:extLst>
          </p:cNvPr>
          <p:cNvSpPr>
            <a:spLocks noChangeAspect="1" noEditPoints="1"/>
          </p:cNvSpPr>
          <p:nvPr/>
        </p:nvSpPr>
        <p:spPr bwMode="auto">
          <a:xfrm>
            <a:off x="5377000" y="1795331"/>
            <a:ext cx="1436400" cy="1116717"/>
          </a:xfrm>
          <a:custGeom>
            <a:avLst/>
            <a:gdLst>
              <a:gd name="T0" fmla="*/ 1955 w 2063"/>
              <a:gd name="T1" fmla="*/ 1422 h 1606"/>
              <a:gd name="T2" fmla="*/ 1955 w 2063"/>
              <a:gd name="T3" fmla="*/ 674 h 1606"/>
              <a:gd name="T4" fmla="*/ 1404 w 2063"/>
              <a:gd name="T5" fmla="*/ 108 h 1606"/>
              <a:gd name="T6" fmla="*/ 108 w 2063"/>
              <a:gd name="T7" fmla="*/ 108 h 1606"/>
              <a:gd name="T8" fmla="*/ 108 w 2063"/>
              <a:gd name="T9" fmla="*/ 1498 h 1606"/>
              <a:gd name="T10" fmla="*/ 1879 w 2063"/>
              <a:gd name="T11" fmla="*/ 1498 h 1606"/>
              <a:gd name="T12" fmla="*/ 1879 w 2063"/>
              <a:gd name="T13" fmla="*/ 1606 h 1606"/>
              <a:gd name="T14" fmla="*/ 0 w 2063"/>
              <a:gd name="T15" fmla="*/ 1606 h 1606"/>
              <a:gd name="T16" fmla="*/ 0 w 2063"/>
              <a:gd name="T17" fmla="*/ 0 h 1606"/>
              <a:gd name="T18" fmla="*/ 1450 w 2063"/>
              <a:gd name="T19" fmla="*/ 0 h 1606"/>
              <a:gd name="T20" fmla="*/ 2063 w 2063"/>
              <a:gd name="T21" fmla="*/ 630 h 1606"/>
              <a:gd name="T22" fmla="*/ 2063 w 2063"/>
              <a:gd name="T23" fmla="*/ 1422 h 1606"/>
              <a:gd name="T24" fmla="*/ 1955 w 2063"/>
              <a:gd name="T25" fmla="*/ 1422 h 1606"/>
              <a:gd name="T26" fmla="*/ 2009 w 2063"/>
              <a:gd name="T27" fmla="*/ 1498 h 1606"/>
              <a:gd name="T28" fmla="*/ 1955 w 2063"/>
              <a:gd name="T29" fmla="*/ 1552 h 1606"/>
              <a:gd name="T30" fmla="*/ 2009 w 2063"/>
              <a:gd name="T31" fmla="*/ 1606 h 1606"/>
              <a:gd name="T32" fmla="*/ 2063 w 2063"/>
              <a:gd name="T33" fmla="*/ 1552 h 1606"/>
              <a:gd name="T34" fmla="*/ 2009 w 2063"/>
              <a:gd name="T35" fmla="*/ 1498 h 1606"/>
              <a:gd name="T36" fmla="*/ 184 w 2063"/>
              <a:gd name="T37" fmla="*/ 657 h 1606"/>
              <a:gd name="T38" fmla="*/ 184 w 2063"/>
              <a:gd name="T39" fmla="*/ 765 h 1606"/>
              <a:gd name="T40" fmla="*/ 754 w 2063"/>
              <a:gd name="T41" fmla="*/ 765 h 1606"/>
              <a:gd name="T42" fmla="*/ 754 w 2063"/>
              <a:gd name="T43" fmla="*/ 657 h 1606"/>
              <a:gd name="T44" fmla="*/ 184 w 2063"/>
              <a:gd name="T45" fmla="*/ 657 h 1606"/>
              <a:gd name="T46" fmla="*/ 184 w 2063"/>
              <a:gd name="T47" fmla="*/ 949 h 1606"/>
              <a:gd name="T48" fmla="*/ 881 w 2063"/>
              <a:gd name="T49" fmla="*/ 949 h 1606"/>
              <a:gd name="T50" fmla="*/ 881 w 2063"/>
              <a:gd name="T51" fmla="*/ 841 h 1606"/>
              <a:gd name="T52" fmla="*/ 184 w 2063"/>
              <a:gd name="T53" fmla="*/ 841 h 1606"/>
              <a:gd name="T54" fmla="*/ 184 w 2063"/>
              <a:gd name="T55" fmla="*/ 949 h 1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063" h="1606">
                <a:moveTo>
                  <a:pt x="1955" y="1422"/>
                </a:moveTo>
                <a:cubicBezTo>
                  <a:pt x="1955" y="674"/>
                  <a:pt x="1955" y="674"/>
                  <a:pt x="1955" y="674"/>
                </a:cubicBezTo>
                <a:cubicBezTo>
                  <a:pt x="1404" y="108"/>
                  <a:pt x="1404" y="108"/>
                  <a:pt x="1404" y="108"/>
                </a:cubicBezTo>
                <a:cubicBezTo>
                  <a:pt x="108" y="108"/>
                  <a:pt x="108" y="108"/>
                  <a:pt x="108" y="108"/>
                </a:cubicBezTo>
                <a:cubicBezTo>
                  <a:pt x="108" y="1498"/>
                  <a:pt x="108" y="1498"/>
                  <a:pt x="108" y="1498"/>
                </a:cubicBezTo>
                <a:cubicBezTo>
                  <a:pt x="1879" y="1498"/>
                  <a:pt x="1879" y="1498"/>
                  <a:pt x="1879" y="1498"/>
                </a:cubicBezTo>
                <a:cubicBezTo>
                  <a:pt x="1879" y="1606"/>
                  <a:pt x="1879" y="1606"/>
                  <a:pt x="1879" y="1606"/>
                </a:cubicBezTo>
                <a:cubicBezTo>
                  <a:pt x="0" y="1606"/>
                  <a:pt x="0" y="1606"/>
                  <a:pt x="0" y="1606"/>
                </a:cubicBezTo>
                <a:cubicBezTo>
                  <a:pt x="0" y="0"/>
                  <a:pt x="0" y="0"/>
                  <a:pt x="0" y="0"/>
                </a:cubicBezTo>
                <a:cubicBezTo>
                  <a:pt x="1450" y="0"/>
                  <a:pt x="1450" y="0"/>
                  <a:pt x="1450" y="0"/>
                </a:cubicBezTo>
                <a:cubicBezTo>
                  <a:pt x="2063" y="630"/>
                  <a:pt x="2063" y="630"/>
                  <a:pt x="2063" y="630"/>
                </a:cubicBezTo>
                <a:cubicBezTo>
                  <a:pt x="2063" y="1422"/>
                  <a:pt x="2063" y="1422"/>
                  <a:pt x="2063" y="1422"/>
                </a:cubicBezTo>
                <a:lnTo>
                  <a:pt x="1955" y="1422"/>
                </a:lnTo>
                <a:close/>
                <a:moveTo>
                  <a:pt x="2009" y="1498"/>
                </a:moveTo>
                <a:cubicBezTo>
                  <a:pt x="1979" y="1498"/>
                  <a:pt x="1955" y="1522"/>
                  <a:pt x="1955" y="1552"/>
                </a:cubicBezTo>
                <a:cubicBezTo>
                  <a:pt x="1955" y="1582"/>
                  <a:pt x="1979" y="1606"/>
                  <a:pt x="2009" y="1606"/>
                </a:cubicBezTo>
                <a:cubicBezTo>
                  <a:pt x="2039" y="1606"/>
                  <a:pt x="2063" y="1582"/>
                  <a:pt x="2063" y="1552"/>
                </a:cubicBezTo>
                <a:cubicBezTo>
                  <a:pt x="2063" y="1522"/>
                  <a:pt x="2039" y="1498"/>
                  <a:pt x="2009" y="1498"/>
                </a:cubicBezTo>
                <a:close/>
                <a:moveTo>
                  <a:pt x="184" y="657"/>
                </a:moveTo>
                <a:cubicBezTo>
                  <a:pt x="184" y="765"/>
                  <a:pt x="184" y="765"/>
                  <a:pt x="184" y="765"/>
                </a:cubicBezTo>
                <a:cubicBezTo>
                  <a:pt x="754" y="765"/>
                  <a:pt x="754" y="765"/>
                  <a:pt x="754" y="765"/>
                </a:cubicBezTo>
                <a:cubicBezTo>
                  <a:pt x="754" y="657"/>
                  <a:pt x="754" y="657"/>
                  <a:pt x="754" y="657"/>
                </a:cubicBezTo>
                <a:lnTo>
                  <a:pt x="184" y="657"/>
                </a:lnTo>
                <a:close/>
                <a:moveTo>
                  <a:pt x="184" y="949"/>
                </a:moveTo>
                <a:cubicBezTo>
                  <a:pt x="881" y="949"/>
                  <a:pt x="881" y="949"/>
                  <a:pt x="881" y="949"/>
                </a:cubicBezTo>
                <a:cubicBezTo>
                  <a:pt x="881" y="841"/>
                  <a:pt x="881" y="841"/>
                  <a:pt x="881" y="841"/>
                </a:cubicBezTo>
                <a:cubicBezTo>
                  <a:pt x="184" y="841"/>
                  <a:pt x="184" y="841"/>
                  <a:pt x="184" y="841"/>
                </a:cubicBezTo>
                <a:lnTo>
                  <a:pt x="184" y="949"/>
                </a:lnTo>
                <a:close/>
              </a:path>
            </a:pathLst>
          </a:custGeom>
          <a:solidFill>
            <a:schemeClr val="bg2">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4" name="Freeform 53">
            <a:extLst>
              <a:ext uri="{FF2B5EF4-FFF2-40B4-BE49-F238E27FC236}">
                <a16:creationId xmlns:a16="http://schemas.microsoft.com/office/drawing/2014/main" id="{B90A922D-D576-4FC8-918F-5D2F426EBC4C}"/>
              </a:ext>
            </a:extLst>
          </p:cNvPr>
          <p:cNvSpPr>
            <a:spLocks noChangeAspect="1" noEditPoints="1"/>
          </p:cNvSpPr>
          <p:nvPr/>
        </p:nvSpPr>
        <p:spPr bwMode="auto">
          <a:xfrm>
            <a:off x="5629795" y="3786112"/>
            <a:ext cx="930811" cy="1436400"/>
          </a:xfrm>
          <a:custGeom>
            <a:avLst/>
            <a:gdLst>
              <a:gd name="T0" fmla="*/ 991 w 1323"/>
              <a:gd name="T1" fmla="*/ 0 h 2045"/>
              <a:gd name="T2" fmla="*/ 332 w 1323"/>
              <a:gd name="T3" fmla="*/ 0 h 2045"/>
              <a:gd name="T4" fmla="*/ 0 w 1323"/>
              <a:gd name="T5" fmla="*/ 333 h 2045"/>
              <a:gd name="T6" fmla="*/ 0 w 1323"/>
              <a:gd name="T7" fmla="*/ 1712 h 2045"/>
              <a:gd name="T8" fmla="*/ 332 w 1323"/>
              <a:gd name="T9" fmla="*/ 2045 h 2045"/>
              <a:gd name="T10" fmla="*/ 991 w 1323"/>
              <a:gd name="T11" fmla="*/ 2045 h 2045"/>
              <a:gd name="T12" fmla="*/ 1323 w 1323"/>
              <a:gd name="T13" fmla="*/ 1712 h 2045"/>
              <a:gd name="T14" fmla="*/ 1323 w 1323"/>
              <a:gd name="T15" fmla="*/ 333 h 2045"/>
              <a:gd name="T16" fmla="*/ 991 w 1323"/>
              <a:gd name="T17" fmla="*/ 0 h 2045"/>
              <a:gd name="T18" fmla="*/ 1215 w 1323"/>
              <a:gd name="T19" fmla="*/ 1712 h 2045"/>
              <a:gd name="T20" fmla="*/ 991 w 1323"/>
              <a:gd name="T21" fmla="*/ 1937 h 2045"/>
              <a:gd name="T22" fmla="*/ 332 w 1323"/>
              <a:gd name="T23" fmla="*/ 1937 h 2045"/>
              <a:gd name="T24" fmla="*/ 108 w 1323"/>
              <a:gd name="T25" fmla="*/ 1712 h 2045"/>
              <a:gd name="T26" fmla="*/ 108 w 1323"/>
              <a:gd name="T27" fmla="*/ 333 h 2045"/>
              <a:gd name="T28" fmla="*/ 332 w 1323"/>
              <a:gd name="T29" fmla="*/ 108 h 2045"/>
              <a:gd name="T30" fmla="*/ 991 w 1323"/>
              <a:gd name="T31" fmla="*/ 108 h 2045"/>
              <a:gd name="T32" fmla="*/ 1215 w 1323"/>
              <a:gd name="T33" fmla="*/ 333 h 2045"/>
              <a:gd name="T34" fmla="*/ 1215 w 1323"/>
              <a:gd name="T35" fmla="*/ 1712 h 2045"/>
              <a:gd name="T36" fmla="*/ 716 w 1323"/>
              <a:gd name="T37" fmla="*/ 1806 h 2045"/>
              <a:gd name="T38" fmla="*/ 662 w 1323"/>
              <a:gd name="T39" fmla="*/ 1860 h 2045"/>
              <a:gd name="T40" fmla="*/ 608 w 1323"/>
              <a:gd name="T41" fmla="*/ 1806 h 2045"/>
              <a:gd name="T42" fmla="*/ 662 w 1323"/>
              <a:gd name="T43" fmla="*/ 1752 h 2045"/>
              <a:gd name="T44" fmla="*/ 716 w 1323"/>
              <a:gd name="T45" fmla="*/ 1806 h 2045"/>
              <a:gd name="T46" fmla="*/ 841 w 1323"/>
              <a:gd name="T47" fmla="*/ 292 h 2045"/>
              <a:gd name="T48" fmla="*/ 482 w 1323"/>
              <a:gd name="T49" fmla="*/ 292 h 2045"/>
              <a:gd name="T50" fmla="*/ 482 w 1323"/>
              <a:gd name="T51" fmla="*/ 184 h 2045"/>
              <a:gd name="T52" fmla="*/ 841 w 1323"/>
              <a:gd name="T53" fmla="*/ 184 h 2045"/>
              <a:gd name="T54" fmla="*/ 841 w 1323"/>
              <a:gd name="T55" fmla="*/ 292 h 2045"/>
              <a:gd name="T56" fmla="*/ 184 w 1323"/>
              <a:gd name="T57" fmla="*/ 1567 h 2045"/>
              <a:gd name="T58" fmla="*/ 1139 w 1323"/>
              <a:gd name="T59" fmla="*/ 1567 h 2045"/>
              <a:gd name="T60" fmla="*/ 1139 w 1323"/>
              <a:gd name="T61" fmla="*/ 1675 h 2045"/>
              <a:gd name="T62" fmla="*/ 184 w 1323"/>
              <a:gd name="T63" fmla="*/ 1675 h 2045"/>
              <a:gd name="T64" fmla="*/ 184 w 1323"/>
              <a:gd name="T65" fmla="*/ 1567 h 2045"/>
              <a:gd name="T66" fmla="*/ 184 w 1323"/>
              <a:gd name="T67" fmla="*/ 367 h 2045"/>
              <a:gd name="T68" fmla="*/ 1139 w 1323"/>
              <a:gd name="T69" fmla="*/ 367 h 2045"/>
              <a:gd name="T70" fmla="*/ 1139 w 1323"/>
              <a:gd name="T71" fmla="*/ 475 h 2045"/>
              <a:gd name="T72" fmla="*/ 184 w 1323"/>
              <a:gd name="T73" fmla="*/ 475 h 2045"/>
              <a:gd name="T74" fmla="*/ 184 w 1323"/>
              <a:gd name="T75" fmla="*/ 367 h 20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3" h="2045">
                <a:moveTo>
                  <a:pt x="991" y="0"/>
                </a:moveTo>
                <a:cubicBezTo>
                  <a:pt x="332" y="0"/>
                  <a:pt x="332" y="0"/>
                  <a:pt x="332" y="0"/>
                </a:cubicBezTo>
                <a:cubicBezTo>
                  <a:pt x="149" y="0"/>
                  <a:pt x="0" y="149"/>
                  <a:pt x="0" y="333"/>
                </a:cubicBezTo>
                <a:cubicBezTo>
                  <a:pt x="0" y="1712"/>
                  <a:pt x="0" y="1712"/>
                  <a:pt x="0" y="1712"/>
                </a:cubicBezTo>
                <a:cubicBezTo>
                  <a:pt x="0" y="1896"/>
                  <a:pt x="149" y="2045"/>
                  <a:pt x="332" y="2045"/>
                </a:cubicBezTo>
                <a:cubicBezTo>
                  <a:pt x="991" y="2045"/>
                  <a:pt x="991" y="2045"/>
                  <a:pt x="991" y="2045"/>
                </a:cubicBezTo>
                <a:cubicBezTo>
                  <a:pt x="1174" y="2045"/>
                  <a:pt x="1323" y="1896"/>
                  <a:pt x="1323" y="1712"/>
                </a:cubicBezTo>
                <a:cubicBezTo>
                  <a:pt x="1323" y="333"/>
                  <a:pt x="1323" y="333"/>
                  <a:pt x="1323" y="333"/>
                </a:cubicBezTo>
                <a:cubicBezTo>
                  <a:pt x="1323" y="149"/>
                  <a:pt x="1174" y="0"/>
                  <a:pt x="991" y="0"/>
                </a:cubicBezTo>
                <a:close/>
                <a:moveTo>
                  <a:pt x="1215" y="1712"/>
                </a:moveTo>
                <a:cubicBezTo>
                  <a:pt x="1215" y="1836"/>
                  <a:pt x="1114" y="1937"/>
                  <a:pt x="991" y="1937"/>
                </a:cubicBezTo>
                <a:cubicBezTo>
                  <a:pt x="332" y="1937"/>
                  <a:pt x="332" y="1937"/>
                  <a:pt x="332" y="1937"/>
                </a:cubicBezTo>
                <a:cubicBezTo>
                  <a:pt x="209" y="1937"/>
                  <a:pt x="108" y="1836"/>
                  <a:pt x="108" y="1712"/>
                </a:cubicBezTo>
                <a:cubicBezTo>
                  <a:pt x="108" y="333"/>
                  <a:pt x="108" y="333"/>
                  <a:pt x="108" y="333"/>
                </a:cubicBezTo>
                <a:cubicBezTo>
                  <a:pt x="108" y="209"/>
                  <a:pt x="209" y="108"/>
                  <a:pt x="332" y="108"/>
                </a:cubicBezTo>
                <a:cubicBezTo>
                  <a:pt x="991" y="108"/>
                  <a:pt x="991" y="108"/>
                  <a:pt x="991" y="108"/>
                </a:cubicBezTo>
                <a:cubicBezTo>
                  <a:pt x="1114" y="108"/>
                  <a:pt x="1215" y="209"/>
                  <a:pt x="1215" y="333"/>
                </a:cubicBezTo>
                <a:lnTo>
                  <a:pt x="1215" y="1712"/>
                </a:lnTo>
                <a:close/>
                <a:moveTo>
                  <a:pt x="716" y="1806"/>
                </a:moveTo>
                <a:cubicBezTo>
                  <a:pt x="716" y="1836"/>
                  <a:pt x="691" y="1860"/>
                  <a:pt x="662" y="1860"/>
                </a:cubicBezTo>
                <a:cubicBezTo>
                  <a:pt x="632" y="1860"/>
                  <a:pt x="608" y="1836"/>
                  <a:pt x="608" y="1806"/>
                </a:cubicBezTo>
                <a:cubicBezTo>
                  <a:pt x="608" y="1777"/>
                  <a:pt x="632" y="1752"/>
                  <a:pt x="662" y="1752"/>
                </a:cubicBezTo>
                <a:cubicBezTo>
                  <a:pt x="691" y="1752"/>
                  <a:pt x="716" y="1777"/>
                  <a:pt x="716" y="1806"/>
                </a:cubicBezTo>
                <a:close/>
                <a:moveTo>
                  <a:pt x="841" y="292"/>
                </a:moveTo>
                <a:cubicBezTo>
                  <a:pt x="482" y="292"/>
                  <a:pt x="482" y="292"/>
                  <a:pt x="482" y="292"/>
                </a:cubicBezTo>
                <a:cubicBezTo>
                  <a:pt x="482" y="184"/>
                  <a:pt x="482" y="184"/>
                  <a:pt x="482" y="184"/>
                </a:cubicBezTo>
                <a:cubicBezTo>
                  <a:pt x="841" y="184"/>
                  <a:pt x="841" y="184"/>
                  <a:pt x="841" y="184"/>
                </a:cubicBezTo>
                <a:lnTo>
                  <a:pt x="841" y="292"/>
                </a:lnTo>
                <a:close/>
                <a:moveTo>
                  <a:pt x="184" y="1567"/>
                </a:moveTo>
                <a:cubicBezTo>
                  <a:pt x="1139" y="1567"/>
                  <a:pt x="1139" y="1567"/>
                  <a:pt x="1139" y="1567"/>
                </a:cubicBezTo>
                <a:cubicBezTo>
                  <a:pt x="1139" y="1675"/>
                  <a:pt x="1139" y="1675"/>
                  <a:pt x="1139" y="1675"/>
                </a:cubicBezTo>
                <a:cubicBezTo>
                  <a:pt x="184" y="1675"/>
                  <a:pt x="184" y="1675"/>
                  <a:pt x="184" y="1675"/>
                </a:cubicBezTo>
                <a:lnTo>
                  <a:pt x="184" y="1567"/>
                </a:lnTo>
                <a:close/>
                <a:moveTo>
                  <a:pt x="184" y="367"/>
                </a:moveTo>
                <a:cubicBezTo>
                  <a:pt x="1139" y="367"/>
                  <a:pt x="1139" y="367"/>
                  <a:pt x="1139" y="367"/>
                </a:cubicBezTo>
                <a:cubicBezTo>
                  <a:pt x="1139" y="475"/>
                  <a:pt x="1139" y="475"/>
                  <a:pt x="1139" y="475"/>
                </a:cubicBezTo>
                <a:cubicBezTo>
                  <a:pt x="184" y="475"/>
                  <a:pt x="184" y="475"/>
                  <a:pt x="184" y="475"/>
                </a:cubicBezTo>
                <a:lnTo>
                  <a:pt x="184" y="367"/>
                </a:lnTo>
                <a:close/>
              </a:path>
            </a:pathLst>
          </a:custGeom>
          <a:solidFill>
            <a:schemeClr val="bg2">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5" name="Freeform 54">
            <a:extLst>
              <a:ext uri="{FF2B5EF4-FFF2-40B4-BE49-F238E27FC236}">
                <a16:creationId xmlns:a16="http://schemas.microsoft.com/office/drawing/2014/main" id="{A88ABE2D-34A8-44DB-8EF8-537B3424DF07}"/>
              </a:ext>
            </a:extLst>
          </p:cNvPr>
          <p:cNvSpPr>
            <a:spLocks noChangeAspect="1" noEditPoints="1"/>
          </p:cNvSpPr>
          <p:nvPr/>
        </p:nvSpPr>
        <p:spPr bwMode="auto">
          <a:xfrm>
            <a:off x="7551995" y="3956174"/>
            <a:ext cx="1436400" cy="1096277"/>
          </a:xfrm>
          <a:custGeom>
            <a:avLst/>
            <a:gdLst>
              <a:gd name="T0" fmla="*/ 0 w 2045"/>
              <a:gd name="T1" fmla="*/ 1561 h 1561"/>
              <a:gd name="T2" fmla="*/ 443 w 2045"/>
              <a:gd name="T3" fmla="*/ 180 h 1561"/>
              <a:gd name="T4" fmla="*/ 1937 w 2045"/>
              <a:gd name="T5" fmla="*/ 1453 h 1561"/>
              <a:gd name="T6" fmla="*/ 1602 w 2045"/>
              <a:gd name="T7" fmla="*/ 72 h 1561"/>
              <a:gd name="T8" fmla="*/ 703 w 2045"/>
              <a:gd name="T9" fmla="*/ 72 h 1561"/>
              <a:gd name="T10" fmla="*/ 1342 w 2045"/>
              <a:gd name="T11" fmla="*/ 72 h 1561"/>
              <a:gd name="T12" fmla="*/ 1418 w 2045"/>
              <a:gd name="T13" fmla="*/ 251 h 1561"/>
              <a:gd name="T14" fmla="*/ 627 w 2045"/>
              <a:gd name="T15" fmla="*/ 0 h 1561"/>
              <a:gd name="T16" fmla="*/ 627 w 2045"/>
              <a:gd name="T17" fmla="*/ 251 h 1561"/>
              <a:gd name="T18" fmla="*/ 770 w 2045"/>
              <a:gd name="T19" fmla="*/ 501 h 1561"/>
              <a:gd name="T20" fmla="*/ 824 w 2045"/>
              <a:gd name="T21" fmla="*/ 447 h 1561"/>
              <a:gd name="T22" fmla="*/ 1023 w 2045"/>
              <a:gd name="T23" fmla="*/ 555 h 1561"/>
              <a:gd name="T24" fmla="*/ 1221 w 2045"/>
              <a:gd name="T25" fmla="*/ 447 h 1561"/>
              <a:gd name="T26" fmla="*/ 1275 w 2045"/>
              <a:gd name="T27" fmla="*/ 501 h 1561"/>
              <a:gd name="T28" fmla="*/ 1474 w 2045"/>
              <a:gd name="T29" fmla="*/ 501 h 1561"/>
              <a:gd name="T30" fmla="*/ 1420 w 2045"/>
              <a:gd name="T31" fmla="*/ 555 h 1561"/>
              <a:gd name="T32" fmla="*/ 1619 w 2045"/>
              <a:gd name="T33" fmla="*/ 447 h 1561"/>
              <a:gd name="T34" fmla="*/ 372 w 2045"/>
              <a:gd name="T35" fmla="*/ 679 h 1561"/>
              <a:gd name="T36" fmla="*/ 426 w 2045"/>
              <a:gd name="T37" fmla="*/ 625 h 1561"/>
              <a:gd name="T38" fmla="*/ 625 w 2045"/>
              <a:gd name="T39" fmla="*/ 733 h 1561"/>
              <a:gd name="T40" fmla="*/ 571 w 2045"/>
              <a:gd name="T41" fmla="*/ 679 h 1561"/>
              <a:gd name="T42" fmla="*/ 824 w 2045"/>
              <a:gd name="T43" fmla="*/ 733 h 1561"/>
              <a:gd name="T44" fmla="*/ 1023 w 2045"/>
              <a:gd name="T45" fmla="*/ 625 h 1561"/>
              <a:gd name="T46" fmla="*/ 1077 w 2045"/>
              <a:gd name="T47" fmla="*/ 679 h 1561"/>
              <a:gd name="T48" fmla="*/ 1167 w 2045"/>
              <a:gd name="T49" fmla="*/ 679 h 1561"/>
              <a:gd name="T50" fmla="*/ 1221 w 2045"/>
              <a:gd name="T51" fmla="*/ 625 h 1561"/>
              <a:gd name="T52" fmla="*/ 1420 w 2045"/>
              <a:gd name="T53" fmla="*/ 625 h 1561"/>
              <a:gd name="T54" fmla="*/ 1619 w 2045"/>
              <a:gd name="T55" fmla="*/ 733 h 1561"/>
              <a:gd name="T56" fmla="*/ 1565 w 2045"/>
              <a:gd name="T57" fmla="*/ 679 h 1561"/>
              <a:gd name="T58" fmla="*/ 372 w 2045"/>
              <a:gd name="T59" fmla="*/ 857 h 1561"/>
              <a:gd name="T60" fmla="*/ 426 w 2045"/>
              <a:gd name="T61" fmla="*/ 803 h 1561"/>
              <a:gd name="T62" fmla="*/ 625 w 2045"/>
              <a:gd name="T63" fmla="*/ 911 h 1561"/>
              <a:gd name="T64" fmla="*/ 824 w 2045"/>
              <a:gd name="T65" fmla="*/ 803 h 1561"/>
              <a:gd name="T66" fmla="*/ 878 w 2045"/>
              <a:gd name="T67" fmla="*/ 857 h 1561"/>
              <a:gd name="T68" fmla="*/ 969 w 2045"/>
              <a:gd name="T69" fmla="*/ 857 h 1561"/>
              <a:gd name="T70" fmla="*/ 1023 w 2045"/>
              <a:gd name="T71" fmla="*/ 803 h 1561"/>
              <a:gd name="T72" fmla="*/ 1221 w 2045"/>
              <a:gd name="T73" fmla="*/ 911 h 1561"/>
              <a:gd name="T74" fmla="*/ 1420 w 2045"/>
              <a:gd name="T75" fmla="*/ 911 h 1561"/>
              <a:gd name="T76" fmla="*/ 1366 w 2045"/>
              <a:gd name="T77" fmla="*/ 857 h 1561"/>
              <a:gd name="T78" fmla="*/ 1673 w 2045"/>
              <a:gd name="T79" fmla="*/ 857 h 1561"/>
              <a:gd name="T80" fmla="*/ 1619 w 2045"/>
              <a:gd name="T81" fmla="*/ 911 h 1561"/>
              <a:gd name="T82" fmla="*/ 426 w 2045"/>
              <a:gd name="T83" fmla="*/ 1089 h 1561"/>
              <a:gd name="T84" fmla="*/ 625 w 2045"/>
              <a:gd name="T85" fmla="*/ 981 h 1561"/>
              <a:gd name="T86" fmla="*/ 679 w 2045"/>
              <a:gd name="T87" fmla="*/ 1035 h 1561"/>
              <a:gd name="T88" fmla="*/ 770 w 2045"/>
              <a:gd name="T89" fmla="*/ 1035 h 1561"/>
              <a:gd name="T90" fmla="*/ 824 w 2045"/>
              <a:gd name="T91" fmla="*/ 981 h 1561"/>
              <a:gd name="T92" fmla="*/ 1023 w 2045"/>
              <a:gd name="T93" fmla="*/ 1089 h 1561"/>
              <a:gd name="T94" fmla="*/ 1221 w 2045"/>
              <a:gd name="T95" fmla="*/ 981 h 1561"/>
              <a:gd name="T96" fmla="*/ 1275 w 2045"/>
              <a:gd name="T97" fmla="*/ 1035 h 1561"/>
              <a:gd name="T98" fmla="*/ 1474 w 2045"/>
              <a:gd name="T99" fmla="*/ 1035 h 1561"/>
              <a:gd name="T100" fmla="*/ 1420 w 2045"/>
              <a:gd name="T101" fmla="*/ 1089 h 1561"/>
              <a:gd name="T102" fmla="*/ 1619 w 2045"/>
              <a:gd name="T103" fmla="*/ 981 h 1561"/>
              <a:gd name="T104" fmla="*/ 426 w 2045"/>
              <a:gd name="T105" fmla="*/ 1159 h 1561"/>
              <a:gd name="T106" fmla="*/ 480 w 2045"/>
              <a:gd name="T107" fmla="*/ 1213 h 1561"/>
              <a:gd name="T108" fmla="*/ 571 w 2045"/>
              <a:gd name="T109" fmla="*/ 1213 h 1561"/>
              <a:gd name="T110" fmla="*/ 625 w 2045"/>
              <a:gd name="T111" fmla="*/ 1159 h 1561"/>
              <a:gd name="T112" fmla="*/ 824 w 2045"/>
              <a:gd name="T113" fmla="*/ 1267 h 1561"/>
              <a:gd name="T114" fmla="*/ 1023 w 2045"/>
              <a:gd name="T115" fmla="*/ 1159 h 1561"/>
              <a:gd name="T116" fmla="*/ 1077 w 2045"/>
              <a:gd name="T117" fmla="*/ 1213 h 15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45" h="1561">
                <a:moveTo>
                  <a:pt x="2045" y="72"/>
                </a:moveTo>
                <a:cubicBezTo>
                  <a:pt x="2045" y="1561"/>
                  <a:pt x="2045" y="1561"/>
                  <a:pt x="2045" y="1561"/>
                </a:cubicBezTo>
                <a:cubicBezTo>
                  <a:pt x="0" y="1561"/>
                  <a:pt x="0" y="1561"/>
                  <a:pt x="0" y="1561"/>
                </a:cubicBezTo>
                <a:cubicBezTo>
                  <a:pt x="0" y="72"/>
                  <a:pt x="0" y="72"/>
                  <a:pt x="0" y="72"/>
                </a:cubicBezTo>
                <a:cubicBezTo>
                  <a:pt x="443" y="72"/>
                  <a:pt x="443" y="72"/>
                  <a:pt x="443" y="72"/>
                </a:cubicBezTo>
                <a:cubicBezTo>
                  <a:pt x="443" y="180"/>
                  <a:pt x="443" y="180"/>
                  <a:pt x="443" y="180"/>
                </a:cubicBezTo>
                <a:cubicBezTo>
                  <a:pt x="108" y="180"/>
                  <a:pt x="108" y="180"/>
                  <a:pt x="108" y="180"/>
                </a:cubicBezTo>
                <a:cubicBezTo>
                  <a:pt x="108" y="1453"/>
                  <a:pt x="108" y="1453"/>
                  <a:pt x="108" y="1453"/>
                </a:cubicBezTo>
                <a:cubicBezTo>
                  <a:pt x="1937" y="1453"/>
                  <a:pt x="1937" y="1453"/>
                  <a:pt x="1937" y="1453"/>
                </a:cubicBezTo>
                <a:cubicBezTo>
                  <a:pt x="1937" y="180"/>
                  <a:pt x="1937" y="180"/>
                  <a:pt x="1937" y="180"/>
                </a:cubicBezTo>
                <a:cubicBezTo>
                  <a:pt x="1602" y="180"/>
                  <a:pt x="1602" y="180"/>
                  <a:pt x="1602" y="180"/>
                </a:cubicBezTo>
                <a:cubicBezTo>
                  <a:pt x="1602" y="72"/>
                  <a:pt x="1602" y="72"/>
                  <a:pt x="1602" y="72"/>
                </a:cubicBezTo>
                <a:lnTo>
                  <a:pt x="2045" y="72"/>
                </a:lnTo>
                <a:close/>
                <a:moveTo>
                  <a:pt x="1342" y="72"/>
                </a:moveTo>
                <a:cubicBezTo>
                  <a:pt x="703" y="72"/>
                  <a:pt x="703" y="72"/>
                  <a:pt x="703" y="72"/>
                </a:cubicBezTo>
                <a:cubicBezTo>
                  <a:pt x="703" y="180"/>
                  <a:pt x="703" y="180"/>
                  <a:pt x="703" y="180"/>
                </a:cubicBezTo>
                <a:cubicBezTo>
                  <a:pt x="1342" y="180"/>
                  <a:pt x="1342" y="180"/>
                  <a:pt x="1342" y="180"/>
                </a:cubicBezTo>
                <a:lnTo>
                  <a:pt x="1342" y="72"/>
                </a:lnTo>
                <a:close/>
                <a:moveTo>
                  <a:pt x="1526" y="0"/>
                </a:moveTo>
                <a:cubicBezTo>
                  <a:pt x="1418" y="0"/>
                  <a:pt x="1418" y="0"/>
                  <a:pt x="1418" y="0"/>
                </a:cubicBezTo>
                <a:cubicBezTo>
                  <a:pt x="1418" y="251"/>
                  <a:pt x="1418" y="251"/>
                  <a:pt x="1418" y="251"/>
                </a:cubicBezTo>
                <a:cubicBezTo>
                  <a:pt x="1526" y="251"/>
                  <a:pt x="1526" y="251"/>
                  <a:pt x="1526" y="251"/>
                </a:cubicBezTo>
                <a:lnTo>
                  <a:pt x="1526" y="0"/>
                </a:lnTo>
                <a:close/>
                <a:moveTo>
                  <a:pt x="627" y="0"/>
                </a:moveTo>
                <a:cubicBezTo>
                  <a:pt x="519" y="0"/>
                  <a:pt x="519" y="0"/>
                  <a:pt x="519" y="0"/>
                </a:cubicBezTo>
                <a:cubicBezTo>
                  <a:pt x="519" y="251"/>
                  <a:pt x="519" y="251"/>
                  <a:pt x="519" y="251"/>
                </a:cubicBezTo>
                <a:cubicBezTo>
                  <a:pt x="627" y="251"/>
                  <a:pt x="627" y="251"/>
                  <a:pt x="627" y="251"/>
                </a:cubicBezTo>
                <a:lnTo>
                  <a:pt x="627" y="0"/>
                </a:lnTo>
                <a:close/>
                <a:moveTo>
                  <a:pt x="824" y="447"/>
                </a:moveTo>
                <a:cubicBezTo>
                  <a:pt x="794" y="447"/>
                  <a:pt x="770" y="472"/>
                  <a:pt x="770" y="501"/>
                </a:cubicBezTo>
                <a:cubicBezTo>
                  <a:pt x="770" y="531"/>
                  <a:pt x="794" y="555"/>
                  <a:pt x="824" y="555"/>
                </a:cubicBezTo>
                <a:cubicBezTo>
                  <a:pt x="854" y="555"/>
                  <a:pt x="878" y="531"/>
                  <a:pt x="878" y="501"/>
                </a:cubicBezTo>
                <a:cubicBezTo>
                  <a:pt x="878" y="472"/>
                  <a:pt x="854" y="447"/>
                  <a:pt x="824" y="447"/>
                </a:cubicBezTo>
                <a:close/>
                <a:moveTo>
                  <a:pt x="1023" y="447"/>
                </a:moveTo>
                <a:cubicBezTo>
                  <a:pt x="993" y="447"/>
                  <a:pt x="969" y="472"/>
                  <a:pt x="969" y="501"/>
                </a:cubicBezTo>
                <a:cubicBezTo>
                  <a:pt x="969" y="531"/>
                  <a:pt x="993" y="555"/>
                  <a:pt x="1023" y="555"/>
                </a:cubicBezTo>
                <a:cubicBezTo>
                  <a:pt x="1052" y="555"/>
                  <a:pt x="1077" y="531"/>
                  <a:pt x="1077" y="501"/>
                </a:cubicBezTo>
                <a:cubicBezTo>
                  <a:pt x="1077" y="472"/>
                  <a:pt x="1052" y="447"/>
                  <a:pt x="1023" y="447"/>
                </a:cubicBezTo>
                <a:close/>
                <a:moveTo>
                  <a:pt x="1221" y="447"/>
                </a:moveTo>
                <a:cubicBezTo>
                  <a:pt x="1192" y="447"/>
                  <a:pt x="1167" y="472"/>
                  <a:pt x="1167" y="501"/>
                </a:cubicBezTo>
                <a:cubicBezTo>
                  <a:pt x="1167" y="531"/>
                  <a:pt x="1192" y="555"/>
                  <a:pt x="1221" y="555"/>
                </a:cubicBezTo>
                <a:cubicBezTo>
                  <a:pt x="1251" y="555"/>
                  <a:pt x="1275" y="531"/>
                  <a:pt x="1275" y="501"/>
                </a:cubicBezTo>
                <a:cubicBezTo>
                  <a:pt x="1275" y="472"/>
                  <a:pt x="1251" y="447"/>
                  <a:pt x="1221" y="447"/>
                </a:cubicBezTo>
                <a:close/>
                <a:moveTo>
                  <a:pt x="1420" y="555"/>
                </a:moveTo>
                <a:cubicBezTo>
                  <a:pt x="1450" y="555"/>
                  <a:pt x="1474" y="531"/>
                  <a:pt x="1474" y="501"/>
                </a:cubicBezTo>
                <a:cubicBezTo>
                  <a:pt x="1474" y="472"/>
                  <a:pt x="1450" y="447"/>
                  <a:pt x="1420" y="447"/>
                </a:cubicBezTo>
                <a:cubicBezTo>
                  <a:pt x="1390" y="447"/>
                  <a:pt x="1366" y="472"/>
                  <a:pt x="1366" y="501"/>
                </a:cubicBezTo>
                <a:cubicBezTo>
                  <a:pt x="1366" y="531"/>
                  <a:pt x="1390" y="555"/>
                  <a:pt x="1420" y="555"/>
                </a:cubicBezTo>
                <a:close/>
                <a:moveTo>
                  <a:pt x="1619" y="555"/>
                </a:moveTo>
                <a:cubicBezTo>
                  <a:pt x="1649" y="555"/>
                  <a:pt x="1673" y="531"/>
                  <a:pt x="1673" y="501"/>
                </a:cubicBezTo>
                <a:cubicBezTo>
                  <a:pt x="1673" y="472"/>
                  <a:pt x="1649" y="447"/>
                  <a:pt x="1619" y="447"/>
                </a:cubicBezTo>
                <a:cubicBezTo>
                  <a:pt x="1589" y="447"/>
                  <a:pt x="1565" y="472"/>
                  <a:pt x="1565" y="501"/>
                </a:cubicBezTo>
                <a:cubicBezTo>
                  <a:pt x="1565" y="531"/>
                  <a:pt x="1589" y="555"/>
                  <a:pt x="1619" y="555"/>
                </a:cubicBezTo>
                <a:close/>
                <a:moveTo>
                  <a:pt x="372" y="679"/>
                </a:moveTo>
                <a:cubicBezTo>
                  <a:pt x="372" y="709"/>
                  <a:pt x="396" y="733"/>
                  <a:pt x="426" y="733"/>
                </a:cubicBezTo>
                <a:cubicBezTo>
                  <a:pt x="456" y="733"/>
                  <a:pt x="480" y="709"/>
                  <a:pt x="480" y="679"/>
                </a:cubicBezTo>
                <a:cubicBezTo>
                  <a:pt x="480" y="649"/>
                  <a:pt x="456" y="625"/>
                  <a:pt x="426" y="625"/>
                </a:cubicBezTo>
                <a:cubicBezTo>
                  <a:pt x="396" y="625"/>
                  <a:pt x="372" y="649"/>
                  <a:pt x="372" y="679"/>
                </a:cubicBezTo>
                <a:close/>
                <a:moveTo>
                  <a:pt x="571" y="679"/>
                </a:moveTo>
                <a:cubicBezTo>
                  <a:pt x="571" y="709"/>
                  <a:pt x="595" y="733"/>
                  <a:pt x="625" y="733"/>
                </a:cubicBezTo>
                <a:cubicBezTo>
                  <a:pt x="655" y="733"/>
                  <a:pt x="679" y="709"/>
                  <a:pt x="679" y="679"/>
                </a:cubicBezTo>
                <a:cubicBezTo>
                  <a:pt x="679" y="649"/>
                  <a:pt x="655" y="625"/>
                  <a:pt x="625" y="625"/>
                </a:cubicBezTo>
                <a:cubicBezTo>
                  <a:pt x="595" y="625"/>
                  <a:pt x="571" y="649"/>
                  <a:pt x="571" y="679"/>
                </a:cubicBezTo>
                <a:close/>
                <a:moveTo>
                  <a:pt x="824" y="625"/>
                </a:moveTo>
                <a:cubicBezTo>
                  <a:pt x="794" y="625"/>
                  <a:pt x="770" y="649"/>
                  <a:pt x="770" y="679"/>
                </a:cubicBezTo>
                <a:cubicBezTo>
                  <a:pt x="770" y="709"/>
                  <a:pt x="794" y="733"/>
                  <a:pt x="824" y="733"/>
                </a:cubicBezTo>
                <a:cubicBezTo>
                  <a:pt x="854" y="733"/>
                  <a:pt x="878" y="709"/>
                  <a:pt x="878" y="679"/>
                </a:cubicBezTo>
                <a:cubicBezTo>
                  <a:pt x="878" y="649"/>
                  <a:pt x="854" y="625"/>
                  <a:pt x="824" y="625"/>
                </a:cubicBezTo>
                <a:close/>
                <a:moveTo>
                  <a:pt x="1023" y="625"/>
                </a:moveTo>
                <a:cubicBezTo>
                  <a:pt x="993" y="625"/>
                  <a:pt x="969" y="649"/>
                  <a:pt x="969" y="679"/>
                </a:cubicBezTo>
                <a:cubicBezTo>
                  <a:pt x="969" y="709"/>
                  <a:pt x="993" y="733"/>
                  <a:pt x="1023" y="733"/>
                </a:cubicBezTo>
                <a:cubicBezTo>
                  <a:pt x="1052" y="733"/>
                  <a:pt x="1077" y="709"/>
                  <a:pt x="1077" y="679"/>
                </a:cubicBezTo>
                <a:cubicBezTo>
                  <a:pt x="1077" y="649"/>
                  <a:pt x="1052" y="625"/>
                  <a:pt x="1023" y="625"/>
                </a:cubicBezTo>
                <a:close/>
                <a:moveTo>
                  <a:pt x="1221" y="625"/>
                </a:moveTo>
                <a:cubicBezTo>
                  <a:pt x="1192" y="625"/>
                  <a:pt x="1167" y="649"/>
                  <a:pt x="1167" y="679"/>
                </a:cubicBezTo>
                <a:cubicBezTo>
                  <a:pt x="1167" y="709"/>
                  <a:pt x="1192" y="733"/>
                  <a:pt x="1221" y="733"/>
                </a:cubicBezTo>
                <a:cubicBezTo>
                  <a:pt x="1251" y="733"/>
                  <a:pt x="1275" y="709"/>
                  <a:pt x="1275" y="679"/>
                </a:cubicBezTo>
                <a:cubicBezTo>
                  <a:pt x="1275" y="649"/>
                  <a:pt x="1251" y="625"/>
                  <a:pt x="1221" y="625"/>
                </a:cubicBezTo>
                <a:close/>
                <a:moveTo>
                  <a:pt x="1420" y="733"/>
                </a:moveTo>
                <a:cubicBezTo>
                  <a:pt x="1450" y="733"/>
                  <a:pt x="1474" y="709"/>
                  <a:pt x="1474" y="679"/>
                </a:cubicBezTo>
                <a:cubicBezTo>
                  <a:pt x="1474" y="649"/>
                  <a:pt x="1450" y="625"/>
                  <a:pt x="1420" y="625"/>
                </a:cubicBezTo>
                <a:cubicBezTo>
                  <a:pt x="1390" y="625"/>
                  <a:pt x="1366" y="649"/>
                  <a:pt x="1366" y="679"/>
                </a:cubicBezTo>
                <a:cubicBezTo>
                  <a:pt x="1366" y="709"/>
                  <a:pt x="1390" y="733"/>
                  <a:pt x="1420" y="733"/>
                </a:cubicBezTo>
                <a:close/>
                <a:moveTo>
                  <a:pt x="1619" y="733"/>
                </a:moveTo>
                <a:cubicBezTo>
                  <a:pt x="1649" y="733"/>
                  <a:pt x="1673" y="709"/>
                  <a:pt x="1673" y="679"/>
                </a:cubicBezTo>
                <a:cubicBezTo>
                  <a:pt x="1673" y="649"/>
                  <a:pt x="1649" y="625"/>
                  <a:pt x="1619" y="625"/>
                </a:cubicBezTo>
                <a:cubicBezTo>
                  <a:pt x="1589" y="625"/>
                  <a:pt x="1565" y="649"/>
                  <a:pt x="1565" y="679"/>
                </a:cubicBezTo>
                <a:cubicBezTo>
                  <a:pt x="1565" y="709"/>
                  <a:pt x="1589" y="733"/>
                  <a:pt x="1619" y="733"/>
                </a:cubicBezTo>
                <a:close/>
                <a:moveTo>
                  <a:pt x="426" y="803"/>
                </a:moveTo>
                <a:cubicBezTo>
                  <a:pt x="396" y="803"/>
                  <a:pt x="372" y="827"/>
                  <a:pt x="372" y="857"/>
                </a:cubicBezTo>
                <a:cubicBezTo>
                  <a:pt x="372" y="887"/>
                  <a:pt x="396" y="911"/>
                  <a:pt x="426" y="911"/>
                </a:cubicBezTo>
                <a:cubicBezTo>
                  <a:pt x="456" y="911"/>
                  <a:pt x="480" y="887"/>
                  <a:pt x="480" y="857"/>
                </a:cubicBezTo>
                <a:cubicBezTo>
                  <a:pt x="480" y="827"/>
                  <a:pt x="456" y="803"/>
                  <a:pt x="426" y="803"/>
                </a:cubicBezTo>
                <a:close/>
                <a:moveTo>
                  <a:pt x="625" y="803"/>
                </a:moveTo>
                <a:cubicBezTo>
                  <a:pt x="595" y="803"/>
                  <a:pt x="571" y="827"/>
                  <a:pt x="571" y="857"/>
                </a:cubicBezTo>
                <a:cubicBezTo>
                  <a:pt x="571" y="887"/>
                  <a:pt x="595" y="911"/>
                  <a:pt x="625" y="911"/>
                </a:cubicBezTo>
                <a:cubicBezTo>
                  <a:pt x="655" y="911"/>
                  <a:pt x="679" y="887"/>
                  <a:pt x="679" y="857"/>
                </a:cubicBezTo>
                <a:cubicBezTo>
                  <a:pt x="679" y="827"/>
                  <a:pt x="655" y="803"/>
                  <a:pt x="625" y="803"/>
                </a:cubicBezTo>
                <a:close/>
                <a:moveTo>
                  <a:pt x="824" y="803"/>
                </a:moveTo>
                <a:cubicBezTo>
                  <a:pt x="794" y="803"/>
                  <a:pt x="770" y="827"/>
                  <a:pt x="770" y="857"/>
                </a:cubicBezTo>
                <a:cubicBezTo>
                  <a:pt x="770" y="887"/>
                  <a:pt x="794" y="911"/>
                  <a:pt x="824" y="911"/>
                </a:cubicBezTo>
                <a:cubicBezTo>
                  <a:pt x="854" y="911"/>
                  <a:pt x="878" y="887"/>
                  <a:pt x="878" y="857"/>
                </a:cubicBezTo>
                <a:cubicBezTo>
                  <a:pt x="878" y="827"/>
                  <a:pt x="854" y="803"/>
                  <a:pt x="824" y="803"/>
                </a:cubicBezTo>
                <a:close/>
                <a:moveTo>
                  <a:pt x="1023" y="803"/>
                </a:moveTo>
                <a:cubicBezTo>
                  <a:pt x="993" y="803"/>
                  <a:pt x="969" y="827"/>
                  <a:pt x="969" y="857"/>
                </a:cubicBezTo>
                <a:cubicBezTo>
                  <a:pt x="969" y="887"/>
                  <a:pt x="993" y="911"/>
                  <a:pt x="1023" y="911"/>
                </a:cubicBezTo>
                <a:cubicBezTo>
                  <a:pt x="1052" y="911"/>
                  <a:pt x="1077" y="887"/>
                  <a:pt x="1077" y="857"/>
                </a:cubicBezTo>
                <a:cubicBezTo>
                  <a:pt x="1077" y="827"/>
                  <a:pt x="1052" y="803"/>
                  <a:pt x="1023" y="803"/>
                </a:cubicBezTo>
                <a:close/>
                <a:moveTo>
                  <a:pt x="1221" y="803"/>
                </a:moveTo>
                <a:cubicBezTo>
                  <a:pt x="1192" y="803"/>
                  <a:pt x="1167" y="827"/>
                  <a:pt x="1167" y="857"/>
                </a:cubicBezTo>
                <a:cubicBezTo>
                  <a:pt x="1167" y="887"/>
                  <a:pt x="1192" y="911"/>
                  <a:pt x="1221" y="911"/>
                </a:cubicBezTo>
                <a:cubicBezTo>
                  <a:pt x="1251" y="911"/>
                  <a:pt x="1275" y="887"/>
                  <a:pt x="1275" y="857"/>
                </a:cubicBezTo>
                <a:cubicBezTo>
                  <a:pt x="1275" y="827"/>
                  <a:pt x="1251" y="803"/>
                  <a:pt x="1221" y="803"/>
                </a:cubicBezTo>
                <a:close/>
                <a:moveTo>
                  <a:pt x="1420" y="911"/>
                </a:moveTo>
                <a:cubicBezTo>
                  <a:pt x="1450" y="911"/>
                  <a:pt x="1474" y="887"/>
                  <a:pt x="1474" y="857"/>
                </a:cubicBezTo>
                <a:cubicBezTo>
                  <a:pt x="1474" y="827"/>
                  <a:pt x="1450" y="803"/>
                  <a:pt x="1420" y="803"/>
                </a:cubicBezTo>
                <a:cubicBezTo>
                  <a:pt x="1390" y="803"/>
                  <a:pt x="1366" y="827"/>
                  <a:pt x="1366" y="857"/>
                </a:cubicBezTo>
                <a:cubicBezTo>
                  <a:pt x="1366" y="887"/>
                  <a:pt x="1390" y="911"/>
                  <a:pt x="1420" y="911"/>
                </a:cubicBezTo>
                <a:close/>
                <a:moveTo>
                  <a:pt x="1619" y="911"/>
                </a:moveTo>
                <a:cubicBezTo>
                  <a:pt x="1649" y="911"/>
                  <a:pt x="1673" y="887"/>
                  <a:pt x="1673" y="857"/>
                </a:cubicBezTo>
                <a:cubicBezTo>
                  <a:pt x="1673" y="827"/>
                  <a:pt x="1649" y="803"/>
                  <a:pt x="1619" y="803"/>
                </a:cubicBezTo>
                <a:cubicBezTo>
                  <a:pt x="1589" y="803"/>
                  <a:pt x="1565" y="827"/>
                  <a:pt x="1565" y="857"/>
                </a:cubicBezTo>
                <a:cubicBezTo>
                  <a:pt x="1565" y="887"/>
                  <a:pt x="1589" y="911"/>
                  <a:pt x="1619" y="911"/>
                </a:cubicBezTo>
                <a:close/>
                <a:moveTo>
                  <a:pt x="426" y="981"/>
                </a:moveTo>
                <a:cubicBezTo>
                  <a:pt x="396" y="981"/>
                  <a:pt x="372" y="1005"/>
                  <a:pt x="372" y="1035"/>
                </a:cubicBezTo>
                <a:cubicBezTo>
                  <a:pt x="372" y="1065"/>
                  <a:pt x="396" y="1089"/>
                  <a:pt x="426" y="1089"/>
                </a:cubicBezTo>
                <a:cubicBezTo>
                  <a:pt x="456" y="1089"/>
                  <a:pt x="480" y="1065"/>
                  <a:pt x="480" y="1035"/>
                </a:cubicBezTo>
                <a:cubicBezTo>
                  <a:pt x="480" y="1005"/>
                  <a:pt x="456" y="981"/>
                  <a:pt x="426" y="981"/>
                </a:cubicBezTo>
                <a:close/>
                <a:moveTo>
                  <a:pt x="625" y="981"/>
                </a:moveTo>
                <a:cubicBezTo>
                  <a:pt x="595" y="981"/>
                  <a:pt x="571" y="1005"/>
                  <a:pt x="571" y="1035"/>
                </a:cubicBezTo>
                <a:cubicBezTo>
                  <a:pt x="571" y="1065"/>
                  <a:pt x="595" y="1089"/>
                  <a:pt x="625" y="1089"/>
                </a:cubicBezTo>
                <a:cubicBezTo>
                  <a:pt x="655" y="1089"/>
                  <a:pt x="679" y="1065"/>
                  <a:pt x="679" y="1035"/>
                </a:cubicBezTo>
                <a:cubicBezTo>
                  <a:pt x="679" y="1005"/>
                  <a:pt x="655" y="981"/>
                  <a:pt x="625" y="981"/>
                </a:cubicBezTo>
                <a:close/>
                <a:moveTo>
                  <a:pt x="824" y="981"/>
                </a:moveTo>
                <a:cubicBezTo>
                  <a:pt x="794" y="981"/>
                  <a:pt x="770" y="1005"/>
                  <a:pt x="770" y="1035"/>
                </a:cubicBezTo>
                <a:cubicBezTo>
                  <a:pt x="770" y="1065"/>
                  <a:pt x="794" y="1089"/>
                  <a:pt x="824" y="1089"/>
                </a:cubicBezTo>
                <a:cubicBezTo>
                  <a:pt x="854" y="1089"/>
                  <a:pt x="878" y="1065"/>
                  <a:pt x="878" y="1035"/>
                </a:cubicBezTo>
                <a:cubicBezTo>
                  <a:pt x="878" y="1005"/>
                  <a:pt x="854" y="981"/>
                  <a:pt x="824" y="981"/>
                </a:cubicBezTo>
                <a:close/>
                <a:moveTo>
                  <a:pt x="1023" y="981"/>
                </a:moveTo>
                <a:cubicBezTo>
                  <a:pt x="993" y="981"/>
                  <a:pt x="969" y="1005"/>
                  <a:pt x="969" y="1035"/>
                </a:cubicBezTo>
                <a:cubicBezTo>
                  <a:pt x="969" y="1065"/>
                  <a:pt x="993" y="1089"/>
                  <a:pt x="1023" y="1089"/>
                </a:cubicBezTo>
                <a:cubicBezTo>
                  <a:pt x="1052" y="1089"/>
                  <a:pt x="1077" y="1065"/>
                  <a:pt x="1077" y="1035"/>
                </a:cubicBezTo>
                <a:cubicBezTo>
                  <a:pt x="1077" y="1005"/>
                  <a:pt x="1052" y="981"/>
                  <a:pt x="1023" y="981"/>
                </a:cubicBezTo>
                <a:close/>
                <a:moveTo>
                  <a:pt x="1221" y="981"/>
                </a:moveTo>
                <a:cubicBezTo>
                  <a:pt x="1192" y="981"/>
                  <a:pt x="1167" y="1005"/>
                  <a:pt x="1167" y="1035"/>
                </a:cubicBezTo>
                <a:cubicBezTo>
                  <a:pt x="1167" y="1065"/>
                  <a:pt x="1192" y="1089"/>
                  <a:pt x="1221" y="1089"/>
                </a:cubicBezTo>
                <a:cubicBezTo>
                  <a:pt x="1251" y="1089"/>
                  <a:pt x="1275" y="1065"/>
                  <a:pt x="1275" y="1035"/>
                </a:cubicBezTo>
                <a:cubicBezTo>
                  <a:pt x="1275" y="1005"/>
                  <a:pt x="1251" y="981"/>
                  <a:pt x="1221" y="981"/>
                </a:cubicBezTo>
                <a:close/>
                <a:moveTo>
                  <a:pt x="1420" y="1089"/>
                </a:moveTo>
                <a:cubicBezTo>
                  <a:pt x="1450" y="1089"/>
                  <a:pt x="1474" y="1065"/>
                  <a:pt x="1474" y="1035"/>
                </a:cubicBezTo>
                <a:cubicBezTo>
                  <a:pt x="1474" y="1005"/>
                  <a:pt x="1450" y="981"/>
                  <a:pt x="1420" y="981"/>
                </a:cubicBezTo>
                <a:cubicBezTo>
                  <a:pt x="1390" y="981"/>
                  <a:pt x="1366" y="1005"/>
                  <a:pt x="1366" y="1035"/>
                </a:cubicBezTo>
                <a:cubicBezTo>
                  <a:pt x="1366" y="1065"/>
                  <a:pt x="1390" y="1089"/>
                  <a:pt x="1420" y="1089"/>
                </a:cubicBezTo>
                <a:close/>
                <a:moveTo>
                  <a:pt x="1619" y="1089"/>
                </a:moveTo>
                <a:cubicBezTo>
                  <a:pt x="1649" y="1089"/>
                  <a:pt x="1673" y="1065"/>
                  <a:pt x="1673" y="1035"/>
                </a:cubicBezTo>
                <a:cubicBezTo>
                  <a:pt x="1673" y="1005"/>
                  <a:pt x="1649" y="981"/>
                  <a:pt x="1619" y="981"/>
                </a:cubicBezTo>
                <a:cubicBezTo>
                  <a:pt x="1589" y="981"/>
                  <a:pt x="1565" y="1005"/>
                  <a:pt x="1565" y="1035"/>
                </a:cubicBezTo>
                <a:cubicBezTo>
                  <a:pt x="1565" y="1065"/>
                  <a:pt x="1589" y="1089"/>
                  <a:pt x="1619" y="1089"/>
                </a:cubicBezTo>
                <a:close/>
                <a:moveTo>
                  <a:pt x="426" y="1159"/>
                </a:moveTo>
                <a:cubicBezTo>
                  <a:pt x="396" y="1159"/>
                  <a:pt x="372" y="1183"/>
                  <a:pt x="372" y="1213"/>
                </a:cubicBezTo>
                <a:cubicBezTo>
                  <a:pt x="372" y="1243"/>
                  <a:pt x="396" y="1267"/>
                  <a:pt x="426" y="1267"/>
                </a:cubicBezTo>
                <a:cubicBezTo>
                  <a:pt x="456" y="1267"/>
                  <a:pt x="480" y="1243"/>
                  <a:pt x="480" y="1213"/>
                </a:cubicBezTo>
                <a:cubicBezTo>
                  <a:pt x="480" y="1183"/>
                  <a:pt x="456" y="1159"/>
                  <a:pt x="426" y="1159"/>
                </a:cubicBezTo>
                <a:close/>
                <a:moveTo>
                  <a:pt x="625" y="1159"/>
                </a:moveTo>
                <a:cubicBezTo>
                  <a:pt x="595" y="1159"/>
                  <a:pt x="571" y="1183"/>
                  <a:pt x="571" y="1213"/>
                </a:cubicBezTo>
                <a:cubicBezTo>
                  <a:pt x="571" y="1243"/>
                  <a:pt x="595" y="1267"/>
                  <a:pt x="625" y="1267"/>
                </a:cubicBezTo>
                <a:cubicBezTo>
                  <a:pt x="655" y="1267"/>
                  <a:pt x="679" y="1243"/>
                  <a:pt x="679" y="1213"/>
                </a:cubicBezTo>
                <a:cubicBezTo>
                  <a:pt x="679" y="1183"/>
                  <a:pt x="655" y="1159"/>
                  <a:pt x="625" y="1159"/>
                </a:cubicBezTo>
                <a:close/>
                <a:moveTo>
                  <a:pt x="824" y="1159"/>
                </a:moveTo>
                <a:cubicBezTo>
                  <a:pt x="794" y="1159"/>
                  <a:pt x="770" y="1183"/>
                  <a:pt x="770" y="1213"/>
                </a:cubicBezTo>
                <a:cubicBezTo>
                  <a:pt x="770" y="1243"/>
                  <a:pt x="794" y="1267"/>
                  <a:pt x="824" y="1267"/>
                </a:cubicBezTo>
                <a:cubicBezTo>
                  <a:pt x="854" y="1267"/>
                  <a:pt x="878" y="1243"/>
                  <a:pt x="878" y="1213"/>
                </a:cubicBezTo>
                <a:cubicBezTo>
                  <a:pt x="878" y="1183"/>
                  <a:pt x="854" y="1159"/>
                  <a:pt x="824" y="1159"/>
                </a:cubicBezTo>
                <a:close/>
                <a:moveTo>
                  <a:pt x="1023" y="1159"/>
                </a:moveTo>
                <a:cubicBezTo>
                  <a:pt x="993" y="1159"/>
                  <a:pt x="969" y="1183"/>
                  <a:pt x="969" y="1213"/>
                </a:cubicBezTo>
                <a:cubicBezTo>
                  <a:pt x="969" y="1243"/>
                  <a:pt x="993" y="1267"/>
                  <a:pt x="1023" y="1267"/>
                </a:cubicBezTo>
                <a:cubicBezTo>
                  <a:pt x="1052" y="1267"/>
                  <a:pt x="1077" y="1243"/>
                  <a:pt x="1077" y="1213"/>
                </a:cubicBezTo>
                <a:cubicBezTo>
                  <a:pt x="1077" y="1183"/>
                  <a:pt x="1052" y="1159"/>
                  <a:pt x="1023" y="1159"/>
                </a:cubicBezTo>
                <a:close/>
              </a:path>
            </a:pathLst>
          </a:custGeom>
          <a:solidFill>
            <a:schemeClr val="bg2">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6" name="Freeform 55">
            <a:extLst>
              <a:ext uri="{FF2B5EF4-FFF2-40B4-BE49-F238E27FC236}">
                <a16:creationId xmlns:a16="http://schemas.microsoft.com/office/drawing/2014/main" id="{636C0F54-215C-4F14-9466-E4EBD60B3680}"/>
              </a:ext>
            </a:extLst>
          </p:cNvPr>
          <p:cNvSpPr>
            <a:spLocks noChangeAspect="1" noEditPoints="1"/>
          </p:cNvSpPr>
          <p:nvPr/>
        </p:nvSpPr>
        <p:spPr bwMode="auto">
          <a:xfrm>
            <a:off x="7551995" y="1718695"/>
            <a:ext cx="1436400" cy="1269988"/>
          </a:xfrm>
          <a:custGeom>
            <a:avLst/>
            <a:gdLst>
              <a:gd name="T0" fmla="*/ 1905 w 2045"/>
              <a:gd name="T1" fmla="*/ 0 h 1809"/>
              <a:gd name="T2" fmla="*/ 140 w 2045"/>
              <a:gd name="T3" fmla="*/ 0 h 1809"/>
              <a:gd name="T4" fmla="*/ 0 w 2045"/>
              <a:gd name="T5" fmla="*/ 140 h 1809"/>
              <a:gd name="T6" fmla="*/ 0 w 2045"/>
              <a:gd name="T7" fmla="*/ 1349 h 1809"/>
              <a:gd name="T8" fmla="*/ 140 w 2045"/>
              <a:gd name="T9" fmla="*/ 1489 h 1809"/>
              <a:gd name="T10" fmla="*/ 1221 w 2045"/>
              <a:gd name="T11" fmla="*/ 1489 h 1809"/>
              <a:gd name="T12" fmla="*/ 1689 w 2045"/>
              <a:gd name="T13" fmla="*/ 1809 h 1809"/>
              <a:gd name="T14" fmla="*/ 1859 w 2045"/>
              <a:gd name="T15" fmla="*/ 1489 h 1809"/>
              <a:gd name="T16" fmla="*/ 1905 w 2045"/>
              <a:gd name="T17" fmla="*/ 1489 h 1809"/>
              <a:gd name="T18" fmla="*/ 2045 w 2045"/>
              <a:gd name="T19" fmla="*/ 1349 h 1809"/>
              <a:gd name="T20" fmla="*/ 2045 w 2045"/>
              <a:gd name="T21" fmla="*/ 140 h 1809"/>
              <a:gd name="T22" fmla="*/ 1905 w 2045"/>
              <a:gd name="T23" fmla="*/ 0 h 1809"/>
              <a:gd name="T24" fmla="*/ 1937 w 2045"/>
              <a:gd name="T25" fmla="*/ 1349 h 1809"/>
              <a:gd name="T26" fmla="*/ 1905 w 2045"/>
              <a:gd name="T27" fmla="*/ 1381 h 1809"/>
              <a:gd name="T28" fmla="*/ 1795 w 2045"/>
              <a:gd name="T29" fmla="*/ 1381 h 1809"/>
              <a:gd name="T30" fmla="*/ 1650 w 2045"/>
              <a:gd name="T31" fmla="*/ 1652 h 1809"/>
              <a:gd name="T32" fmla="*/ 1254 w 2045"/>
              <a:gd name="T33" fmla="*/ 1381 h 1809"/>
              <a:gd name="T34" fmla="*/ 140 w 2045"/>
              <a:gd name="T35" fmla="*/ 1381 h 1809"/>
              <a:gd name="T36" fmla="*/ 108 w 2045"/>
              <a:gd name="T37" fmla="*/ 1349 h 1809"/>
              <a:gd name="T38" fmla="*/ 108 w 2045"/>
              <a:gd name="T39" fmla="*/ 140 h 1809"/>
              <a:gd name="T40" fmla="*/ 140 w 2045"/>
              <a:gd name="T41" fmla="*/ 108 h 1809"/>
              <a:gd name="T42" fmla="*/ 1905 w 2045"/>
              <a:gd name="T43" fmla="*/ 108 h 1809"/>
              <a:gd name="T44" fmla="*/ 1937 w 2045"/>
              <a:gd name="T45" fmla="*/ 140 h 1809"/>
              <a:gd name="T46" fmla="*/ 1937 w 2045"/>
              <a:gd name="T47" fmla="*/ 1349 h 1809"/>
              <a:gd name="T48" fmla="*/ 472 w 2045"/>
              <a:gd name="T49" fmla="*/ 314 h 1809"/>
              <a:gd name="T50" fmla="*/ 1573 w 2045"/>
              <a:gd name="T51" fmla="*/ 314 h 1809"/>
              <a:gd name="T52" fmla="*/ 1573 w 2045"/>
              <a:gd name="T53" fmla="*/ 422 h 1809"/>
              <a:gd name="T54" fmla="*/ 472 w 2045"/>
              <a:gd name="T55" fmla="*/ 422 h 1809"/>
              <a:gd name="T56" fmla="*/ 472 w 2045"/>
              <a:gd name="T57" fmla="*/ 314 h 1809"/>
              <a:gd name="T58" fmla="*/ 1497 w 2045"/>
              <a:gd name="T59" fmla="*/ 610 h 1809"/>
              <a:gd name="T60" fmla="*/ 472 w 2045"/>
              <a:gd name="T61" fmla="*/ 610 h 1809"/>
              <a:gd name="T62" fmla="*/ 472 w 2045"/>
              <a:gd name="T63" fmla="*/ 502 h 1809"/>
              <a:gd name="T64" fmla="*/ 1497 w 2045"/>
              <a:gd name="T65" fmla="*/ 502 h 1809"/>
              <a:gd name="T66" fmla="*/ 1497 w 2045"/>
              <a:gd name="T67" fmla="*/ 610 h 1809"/>
              <a:gd name="T68" fmla="*/ 472 w 2045"/>
              <a:gd name="T69" fmla="*/ 691 h 1809"/>
              <a:gd name="T70" fmla="*/ 1573 w 2045"/>
              <a:gd name="T71" fmla="*/ 691 h 1809"/>
              <a:gd name="T72" fmla="*/ 1573 w 2045"/>
              <a:gd name="T73" fmla="*/ 799 h 1809"/>
              <a:gd name="T74" fmla="*/ 472 w 2045"/>
              <a:gd name="T75" fmla="*/ 799 h 1809"/>
              <a:gd name="T76" fmla="*/ 472 w 2045"/>
              <a:gd name="T77" fmla="*/ 691 h 1809"/>
              <a:gd name="T78" fmla="*/ 1383 w 2045"/>
              <a:gd name="T79" fmla="*/ 987 h 1809"/>
              <a:gd name="T80" fmla="*/ 472 w 2045"/>
              <a:gd name="T81" fmla="*/ 987 h 1809"/>
              <a:gd name="T82" fmla="*/ 472 w 2045"/>
              <a:gd name="T83" fmla="*/ 879 h 1809"/>
              <a:gd name="T84" fmla="*/ 1383 w 2045"/>
              <a:gd name="T85" fmla="*/ 879 h 1809"/>
              <a:gd name="T86" fmla="*/ 1383 w 2045"/>
              <a:gd name="T87" fmla="*/ 987 h 1809"/>
              <a:gd name="T88" fmla="*/ 472 w 2045"/>
              <a:gd name="T89" fmla="*/ 1067 h 1809"/>
              <a:gd name="T90" fmla="*/ 1573 w 2045"/>
              <a:gd name="T91" fmla="*/ 1067 h 1809"/>
              <a:gd name="T92" fmla="*/ 1573 w 2045"/>
              <a:gd name="T93" fmla="*/ 1175 h 1809"/>
              <a:gd name="T94" fmla="*/ 472 w 2045"/>
              <a:gd name="T95" fmla="*/ 1175 h 1809"/>
              <a:gd name="T96" fmla="*/ 472 w 2045"/>
              <a:gd name="T97" fmla="*/ 1067 h 18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045" h="1809">
                <a:moveTo>
                  <a:pt x="1905" y="0"/>
                </a:moveTo>
                <a:cubicBezTo>
                  <a:pt x="140" y="0"/>
                  <a:pt x="140" y="0"/>
                  <a:pt x="140" y="0"/>
                </a:cubicBezTo>
                <a:cubicBezTo>
                  <a:pt x="63" y="0"/>
                  <a:pt x="0" y="63"/>
                  <a:pt x="0" y="140"/>
                </a:cubicBezTo>
                <a:cubicBezTo>
                  <a:pt x="0" y="1349"/>
                  <a:pt x="0" y="1349"/>
                  <a:pt x="0" y="1349"/>
                </a:cubicBezTo>
                <a:cubicBezTo>
                  <a:pt x="0" y="1426"/>
                  <a:pt x="63" y="1489"/>
                  <a:pt x="140" y="1489"/>
                </a:cubicBezTo>
                <a:cubicBezTo>
                  <a:pt x="1221" y="1489"/>
                  <a:pt x="1221" y="1489"/>
                  <a:pt x="1221" y="1489"/>
                </a:cubicBezTo>
                <a:cubicBezTo>
                  <a:pt x="1689" y="1809"/>
                  <a:pt x="1689" y="1809"/>
                  <a:pt x="1689" y="1809"/>
                </a:cubicBezTo>
                <a:cubicBezTo>
                  <a:pt x="1859" y="1489"/>
                  <a:pt x="1859" y="1489"/>
                  <a:pt x="1859" y="1489"/>
                </a:cubicBezTo>
                <a:cubicBezTo>
                  <a:pt x="1905" y="1489"/>
                  <a:pt x="1905" y="1489"/>
                  <a:pt x="1905" y="1489"/>
                </a:cubicBezTo>
                <a:cubicBezTo>
                  <a:pt x="1982" y="1489"/>
                  <a:pt x="2045" y="1426"/>
                  <a:pt x="2045" y="1349"/>
                </a:cubicBezTo>
                <a:cubicBezTo>
                  <a:pt x="2045" y="140"/>
                  <a:pt x="2045" y="140"/>
                  <a:pt x="2045" y="140"/>
                </a:cubicBezTo>
                <a:cubicBezTo>
                  <a:pt x="2045" y="63"/>
                  <a:pt x="1982" y="0"/>
                  <a:pt x="1905" y="0"/>
                </a:cubicBezTo>
                <a:close/>
                <a:moveTo>
                  <a:pt x="1937" y="1349"/>
                </a:moveTo>
                <a:cubicBezTo>
                  <a:pt x="1937" y="1367"/>
                  <a:pt x="1922" y="1381"/>
                  <a:pt x="1905" y="1381"/>
                </a:cubicBezTo>
                <a:cubicBezTo>
                  <a:pt x="1795" y="1381"/>
                  <a:pt x="1795" y="1381"/>
                  <a:pt x="1795" y="1381"/>
                </a:cubicBezTo>
                <a:cubicBezTo>
                  <a:pt x="1650" y="1652"/>
                  <a:pt x="1650" y="1652"/>
                  <a:pt x="1650" y="1652"/>
                </a:cubicBezTo>
                <a:cubicBezTo>
                  <a:pt x="1254" y="1381"/>
                  <a:pt x="1254" y="1381"/>
                  <a:pt x="1254" y="1381"/>
                </a:cubicBezTo>
                <a:cubicBezTo>
                  <a:pt x="140" y="1381"/>
                  <a:pt x="140" y="1381"/>
                  <a:pt x="140" y="1381"/>
                </a:cubicBezTo>
                <a:cubicBezTo>
                  <a:pt x="123" y="1381"/>
                  <a:pt x="108" y="1367"/>
                  <a:pt x="108" y="1349"/>
                </a:cubicBezTo>
                <a:cubicBezTo>
                  <a:pt x="108" y="140"/>
                  <a:pt x="108" y="140"/>
                  <a:pt x="108" y="140"/>
                </a:cubicBezTo>
                <a:cubicBezTo>
                  <a:pt x="108" y="122"/>
                  <a:pt x="123" y="108"/>
                  <a:pt x="140" y="108"/>
                </a:cubicBezTo>
                <a:cubicBezTo>
                  <a:pt x="1905" y="108"/>
                  <a:pt x="1905" y="108"/>
                  <a:pt x="1905" y="108"/>
                </a:cubicBezTo>
                <a:cubicBezTo>
                  <a:pt x="1922" y="108"/>
                  <a:pt x="1937" y="122"/>
                  <a:pt x="1937" y="140"/>
                </a:cubicBezTo>
                <a:lnTo>
                  <a:pt x="1937" y="1349"/>
                </a:lnTo>
                <a:close/>
                <a:moveTo>
                  <a:pt x="472" y="314"/>
                </a:moveTo>
                <a:cubicBezTo>
                  <a:pt x="1573" y="314"/>
                  <a:pt x="1573" y="314"/>
                  <a:pt x="1573" y="314"/>
                </a:cubicBezTo>
                <a:cubicBezTo>
                  <a:pt x="1573" y="422"/>
                  <a:pt x="1573" y="422"/>
                  <a:pt x="1573" y="422"/>
                </a:cubicBezTo>
                <a:cubicBezTo>
                  <a:pt x="472" y="422"/>
                  <a:pt x="472" y="422"/>
                  <a:pt x="472" y="422"/>
                </a:cubicBezTo>
                <a:lnTo>
                  <a:pt x="472" y="314"/>
                </a:lnTo>
                <a:close/>
                <a:moveTo>
                  <a:pt x="1497" y="610"/>
                </a:moveTo>
                <a:cubicBezTo>
                  <a:pt x="472" y="610"/>
                  <a:pt x="472" y="610"/>
                  <a:pt x="472" y="610"/>
                </a:cubicBezTo>
                <a:cubicBezTo>
                  <a:pt x="472" y="502"/>
                  <a:pt x="472" y="502"/>
                  <a:pt x="472" y="502"/>
                </a:cubicBezTo>
                <a:cubicBezTo>
                  <a:pt x="1497" y="502"/>
                  <a:pt x="1497" y="502"/>
                  <a:pt x="1497" y="502"/>
                </a:cubicBezTo>
                <a:lnTo>
                  <a:pt x="1497" y="610"/>
                </a:lnTo>
                <a:close/>
                <a:moveTo>
                  <a:pt x="472" y="691"/>
                </a:moveTo>
                <a:cubicBezTo>
                  <a:pt x="1573" y="691"/>
                  <a:pt x="1573" y="691"/>
                  <a:pt x="1573" y="691"/>
                </a:cubicBezTo>
                <a:cubicBezTo>
                  <a:pt x="1573" y="799"/>
                  <a:pt x="1573" y="799"/>
                  <a:pt x="1573" y="799"/>
                </a:cubicBezTo>
                <a:cubicBezTo>
                  <a:pt x="472" y="799"/>
                  <a:pt x="472" y="799"/>
                  <a:pt x="472" y="799"/>
                </a:cubicBezTo>
                <a:lnTo>
                  <a:pt x="472" y="691"/>
                </a:lnTo>
                <a:close/>
                <a:moveTo>
                  <a:pt x="1383" y="987"/>
                </a:moveTo>
                <a:cubicBezTo>
                  <a:pt x="472" y="987"/>
                  <a:pt x="472" y="987"/>
                  <a:pt x="472" y="987"/>
                </a:cubicBezTo>
                <a:cubicBezTo>
                  <a:pt x="472" y="879"/>
                  <a:pt x="472" y="879"/>
                  <a:pt x="472" y="879"/>
                </a:cubicBezTo>
                <a:cubicBezTo>
                  <a:pt x="1383" y="879"/>
                  <a:pt x="1383" y="879"/>
                  <a:pt x="1383" y="879"/>
                </a:cubicBezTo>
                <a:lnTo>
                  <a:pt x="1383" y="987"/>
                </a:lnTo>
                <a:close/>
                <a:moveTo>
                  <a:pt x="472" y="1067"/>
                </a:moveTo>
                <a:cubicBezTo>
                  <a:pt x="1573" y="1067"/>
                  <a:pt x="1573" y="1067"/>
                  <a:pt x="1573" y="1067"/>
                </a:cubicBezTo>
                <a:cubicBezTo>
                  <a:pt x="1573" y="1175"/>
                  <a:pt x="1573" y="1175"/>
                  <a:pt x="1573" y="1175"/>
                </a:cubicBezTo>
                <a:cubicBezTo>
                  <a:pt x="472" y="1175"/>
                  <a:pt x="472" y="1175"/>
                  <a:pt x="472" y="1175"/>
                </a:cubicBezTo>
                <a:lnTo>
                  <a:pt x="472" y="1067"/>
                </a:lnTo>
                <a:close/>
              </a:path>
            </a:pathLst>
          </a:custGeom>
          <a:solidFill>
            <a:schemeClr val="bg2">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7" name="Freeform 56">
            <a:extLst>
              <a:ext uri="{FF2B5EF4-FFF2-40B4-BE49-F238E27FC236}">
                <a16:creationId xmlns:a16="http://schemas.microsoft.com/office/drawing/2014/main" id="{E2846B29-8F12-4A47-B8E8-5565550B6967}"/>
              </a:ext>
            </a:extLst>
          </p:cNvPr>
          <p:cNvSpPr>
            <a:spLocks noChangeAspect="1" noEditPoints="1"/>
          </p:cNvSpPr>
          <p:nvPr/>
        </p:nvSpPr>
        <p:spPr bwMode="auto">
          <a:xfrm>
            <a:off x="9868000" y="1635489"/>
            <a:ext cx="1154380" cy="1436400"/>
          </a:xfrm>
          <a:custGeom>
            <a:avLst/>
            <a:gdLst>
              <a:gd name="T0" fmla="*/ 1060 w 1642"/>
              <a:gd name="T1" fmla="*/ 1744 h 2046"/>
              <a:gd name="T2" fmla="*/ 582 w 1642"/>
              <a:gd name="T3" fmla="*/ 1852 h 2046"/>
              <a:gd name="T4" fmla="*/ 582 w 1642"/>
              <a:gd name="T5" fmla="*/ 2046 h 2046"/>
              <a:gd name="T6" fmla="*/ 1060 w 1642"/>
              <a:gd name="T7" fmla="*/ 1938 h 2046"/>
              <a:gd name="T8" fmla="*/ 582 w 1642"/>
              <a:gd name="T9" fmla="*/ 2046 h 2046"/>
              <a:gd name="T10" fmla="*/ 1347 w 1642"/>
              <a:gd name="T11" fmla="*/ 1053 h 2046"/>
              <a:gd name="T12" fmla="*/ 546 w 1642"/>
              <a:gd name="T13" fmla="*/ 1655 h 2046"/>
              <a:gd name="T14" fmla="*/ 242 w 1642"/>
              <a:gd name="T15" fmla="*/ 812 h 2046"/>
              <a:gd name="T16" fmla="*/ 1400 w 1642"/>
              <a:gd name="T17" fmla="*/ 812 h 2046"/>
              <a:gd name="T18" fmla="*/ 821 w 1642"/>
              <a:gd name="T19" fmla="*/ 341 h 2046"/>
              <a:gd name="T20" fmla="*/ 393 w 1642"/>
              <a:gd name="T21" fmla="*/ 1008 h 2046"/>
              <a:gd name="T22" fmla="*/ 401 w 1642"/>
              <a:gd name="T23" fmla="*/ 1026 h 2046"/>
              <a:gd name="T24" fmla="*/ 618 w 1642"/>
              <a:gd name="T25" fmla="*/ 1547 h 2046"/>
              <a:gd name="T26" fmla="*/ 1244 w 1642"/>
              <a:gd name="T27" fmla="*/ 1020 h 2046"/>
              <a:gd name="T28" fmla="*/ 1249 w 1642"/>
              <a:gd name="T29" fmla="*/ 1008 h 2046"/>
              <a:gd name="T30" fmla="*/ 875 w 1642"/>
              <a:gd name="T31" fmla="*/ 0 h 2046"/>
              <a:gd name="T32" fmla="*/ 767 w 1642"/>
              <a:gd name="T33" fmla="*/ 140 h 2046"/>
              <a:gd name="T34" fmla="*/ 875 w 1642"/>
              <a:gd name="T35" fmla="*/ 0 h 2046"/>
              <a:gd name="T36" fmla="*/ 457 w 1642"/>
              <a:gd name="T37" fmla="*/ 82 h 2046"/>
              <a:gd name="T38" fmla="*/ 434 w 1642"/>
              <a:gd name="T39" fmla="*/ 258 h 2046"/>
              <a:gd name="T40" fmla="*/ 259 w 1642"/>
              <a:gd name="T41" fmla="*/ 433 h 2046"/>
              <a:gd name="T42" fmla="*/ 83 w 1642"/>
              <a:gd name="T43" fmla="*/ 457 h 2046"/>
              <a:gd name="T44" fmla="*/ 259 w 1642"/>
              <a:gd name="T45" fmla="*/ 433 h 2046"/>
              <a:gd name="T46" fmla="*/ 0 w 1642"/>
              <a:gd name="T47" fmla="*/ 766 h 2046"/>
              <a:gd name="T48" fmla="*/ 141 w 1642"/>
              <a:gd name="T49" fmla="*/ 874 h 2046"/>
              <a:gd name="T50" fmla="*/ 83 w 1642"/>
              <a:gd name="T51" fmla="*/ 1184 h 2046"/>
              <a:gd name="T52" fmla="*/ 259 w 1642"/>
              <a:gd name="T53" fmla="*/ 1207 h 2046"/>
              <a:gd name="T54" fmla="*/ 83 w 1642"/>
              <a:gd name="T55" fmla="*/ 1184 h 2046"/>
              <a:gd name="T56" fmla="*/ 1505 w 1642"/>
              <a:gd name="T57" fmla="*/ 1277 h 2046"/>
              <a:gd name="T58" fmla="*/ 1437 w 1642"/>
              <a:gd name="T59" fmla="*/ 1113 h 2046"/>
              <a:gd name="T60" fmla="*/ 1501 w 1642"/>
              <a:gd name="T61" fmla="*/ 766 h 2046"/>
              <a:gd name="T62" fmla="*/ 1642 w 1642"/>
              <a:gd name="T63" fmla="*/ 874 h 2046"/>
              <a:gd name="T64" fmla="*/ 1501 w 1642"/>
              <a:gd name="T65" fmla="*/ 766 h 2046"/>
              <a:gd name="T66" fmla="*/ 1505 w 1642"/>
              <a:gd name="T67" fmla="*/ 363 h 2046"/>
              <a:gd name="T68" fmla="*/ 1437 w 1642"/>
              <a:gd name="T69" fmla="*/ 527 h 2046"/>
              <a:gd name="T70" fmla="*/ 1278 w 1642"/>
              <a:gd name="T71" fmla="*/ 136 h 2046"/>
              <a:gd name="T72" fmla="*/ 1114 w 1642"/>
              <a:gd name="T73" fmla="*/ 204 h 2046"/>
              <a:gd name="T74" fmla="*/ 1278 w 1642"/>
              <a:gd name="T75" fmla="*/ 136 h 20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42" h="2046">
                <a:moveTo>
                  <a:pt x="582" y="1744"/>
                </a:moveTo>
                <a:cubicBezTo>
                  <a:pt x="1060" y="1744"/>
                  <a:pt x="1060" y="1744"/>
                  <a:pt x="1060" y="1744"/>
                </a:cubicBezTo>
                <a:cubicBezTo>
                  <a:pt x="1060" y="1852"/>
                  <a:pt x="1060" y="1852"/>
                  <a:pt x="1060" y="1852"/>
                </a:cubicBezTo>
                <a:cubicBezTo>
                  <a:pt x="582" y="1852"/>
                  <a:pt x="582" y="1852"/>
                  <a:pt x="582" y="1852"/>
                </a:cubicBezTo>
                <a:lnTo>
                  <a:pt x="582" y="1744"/>
                </a:lnTo>
                <a:close/>
                <a:moveTo>
                  <a:pt x="582" y="2046"/>
                </a:moveTo>
                <a:cubicBezTo>
                  <a:pt x="1060" y="2046"/>
                  <a:pt x="1060" y="2046"/>
                  <a:pt x="1060" y="2046"/>
                </a:cubicBezTo>
                <a:cubicBezTo>
                  <a:pt x="1060" y="1938"/>
                  <a:pt x="1060" y="1938"/>
                  <a:pt x="1060" y="1938"/>
                </a:cubicBezTo>
                <a:cubicBezTo>
                  <a:pt x="582" y="1938"/>
                  <a:pt x="582" y="1938"/>
                  <a:pt x="582" y="1938"/>
                </a:cubicBezTo>
                <a:lnTo>
                  <a:pt x="582" y="2046"/>
                </a:lnTo>
                <a:close/>
                <a:moveTo>
                  <a:pt x="1400" y="812"/>
                </a:moveTo>
                <a:cubicBezTo>
                  <a:pt x="1400" y="896"/>
                  <a:pt x="1382" y="977"/>
                  <a:pt x="1347" y="1053"/>
                </a:cubicBezTo>
                <a:cubicBezTo>
                  <a:pt x="1096" y="1655"/>
                  <a:pt x="1096" y="1655"/>
                  <a:pt x="1096" y="1655"/>
                </a:cubicBezTo>
                <a:cubicBezTo>
                  <a:pt x="546" y="1655"/>
                  <a:pt x="546" y="1655"/>
                  <a:pt x="546" y="1655"/>
                </a:cubicBezTo>
                <a:cubicBezTo>
                  <a:pt x="295" y="1054"/>
                  <a:pt x="295" y="1054"/>
                  <a:pt x="295" y="1054"/>
                </a:cubicBezTo>
                <a:cubicBezTo>
                  <a:pt x="260" y="978"/>
                  <a:pt x="242" y="896"/>
                  <a:pt x="242" y="812"/>
                </a:cubicBezTo>
                <a:cubicBezTo>
                  <a:pt x="242" y="492"/>
                  <a:pt x="502" y="233"/>
                  <a:pt x="821" y="233"/>
                </a:cubicBezTo>
                <a:cubicBezTo>
                  <a:pt x="1140" y="233"/>
                  <a:pt x="1400" y="492"/>
                  <a:pt x="1400" y="812"/>
                </a:cubicBezTo>
                <a:close/>
                <a:moveTo>
                  <a:pt x="1292" y="812"/>
                </a:moveTo>
                <a:cubicBezTo>
                  <a:pt x="1292" y="552"/>
                  <a:pt x="1081" y="341"/>
                  <a:pt x="821" y="341"/>
                </a:cubicBezTo>
                <a:cubicBezTo>
                  <a:pt x="561" y="341"/>
                  <a:pt x="350" y="552"/>
                  <a:pt x="350" y="812"/>
                </a:cubicBezTo>
                <a:cubicBezTo>
                  <a:pt x="350" y="880"/>
                  <a:pt x="364" y="946"/>
                  <a:pt x="393" y="1008"/>
                </a:cubicBezTo>
                <a:cubicBezTo>
                  <a:pt x="393" y="1008"/>
                  <a:pt x="393" y="1008"/>
                  <a:pt x="393" y="1008"/>
                </a:cubicBezTo>
                <a:cubicBezTo>
                  <a:pt x="401" y="1026"/>
                  <a:pt x="401" y="1026"/>
                  <a:pt x="401" y="1026"/>
                </a:cubicBezTo>
                <a:cubicBezTo>
                  <a:pt x="400" y="1026"/>
                  <a:pt x="400" y="1026"/>
                  <a:pt x="400" y="1026"/>
                </a:cubicBezTo>
                <a:cubicBezTo>
                  <a:pt x="618" y="1547"/>
                  <a:pt x="618" y="1547"/>
                  <a:pt x="618" y="1547"/>
                </a:cubicBezTo>
                <a:cubicBezTo>
                  <a:pt x="1024" y="1547"/>
                  <a:pt x="1024" y="1547"/>
                  <a:pt x="1024" y="1547"/>
                </a:cubicBezTo>
                <a:cubicBezTo>
                  <a:pt x="1244" y="1020"/>
                  <a:pt x="1244" y="1020"/>
                  <a:pt x="1244" y="1020"/>
                </a:cubicBezTo>
                <a:cubicBezTo>
                  <a:pt x="1243" y="1020"/>
                  <a:pt x="1243" y="1020"/>
                  <a:pt x="1243" y="1020"/>
                </a:cubicBezTo>
                <a:cubicBezTo>
                  <a:pt x="1249" y="1008"/>
                  <a:pt x="1249" y="1008"/>
                  <a:pt x="1249" y="1008"/>
                </a:cubicBezTo>
                <a:cubicBezTo>
                  <a:pt x="1277" y="947"/>
                  <a:pt x="1292" y="880"/>
                  <a:pt x="1292" y="812"/>
                </a:cubicBezTo>
                <a:close/>
                <a:moveTo>
                  <a:pt x="875" y="0"/>
                </a:moveTo>
                <a:cubicBezTo>
                  <a:pt x="767" y="0"/>
                  <a:pt x="767" y="0"/>
                  <a:pt x="767" y="0"/>
                </a:cubicBezTo>
                <a:cubicBezTo>
                  <a:pt x="767" y="140"/>
                  <a:pt x="767" y="140"/>
                  <a:pt x="767" y="140"/>
                </a:cubicBezTo>
                <a:cubicBezTo>
                  <a:pt x="875" y="140"/>
                  <a:pt x="875" y="140"/>
                  <a:pt x="875" y="140"/>
                </a:cubicBezTo>
                <a:lnTo>
                  <a:pt x="875" y="0"/>
                </a:lnTo>
                <a:close/>
                <a:moveTo>
                  <a:pt x="528" y="204"/>
                </a:moveTo>
                <a:cubicBezTo>
                  <a:pt x="457" y="82"/>
                  <a:pt x="457" y="82"/>
                  <a:pt x="457" y="82"/>
                </a:cubicBezTo>
                <a:cubicBezTo>
                  <a:pt x="364" y="136"/>
                  <a:pt x="364" y="136"/>
                  <a:pt x="364" y="136"/>
                </a:cubicBezTo>
                <a:cubicBezTo>
                  <a:pt x="434" y="258"/>
                  <a:pt x="434" y="258"/>
                  <a:pt x="434" y="258"/>
                </a:cubicBezTo>
                <a:lnTo>
                  <a:pt x="528" y="204"/>
                </a:lnTo>
                <a:close/>
                <a:moveTo>
                  <a:pt x="259" y="433"/>
                </a:moveTo>
                <a:cubicBezTo>
                  <a:pt x="137" y="363"/>
                  <a:pt x="137" y="363"/>
                  <a:pt x="137" y="363"/>
                </a:cubicBezTo>
                <a:cubicBezTo>
                  <a:pt x="83" y="457"/>
                  <a:pt x="83" y="457"/>
                  <a:pt x="83" y="457"/>
                </a:cubicBezTo>
                <a:cubicBezTo>
                  <a:pt x="205" y="527"/>
                  <a:pt x="205" y="527"/>
                  <a:pt x="205" y="527"/>
                </a:cubicBezTo>
                <a:lnTo>
                  <a:pt x="259" y="433"/>
                </a:lnTo>
                <a:close/>
                <a:moveTo>
                  <a:pt x="141" y="766"/>
                </a:moveTo>
                <a:cubicBezTo>
                  <a:pt x="0" y="766"/>
                  <a:pt x="0" y="766"/>
                  <a:pt x="0" y="766"/>
                </a:cubicBezTo>
                <a:cubicBezTo>
                  <a:pt x="0" y="874"/>
                  <a:pt x="0" y="874"/>
                  <a:pt x="0" y="874"/>
                </a:cubicBezTo>
                <a:cubicBezTo>
                  <a:pt x="141" y="874"/>
                  <a:pt x="141" y="874"/>
                  <a:pt x="141" y="874"/>
                </a:cubicBezTo>
                <a:lnTo>
                  <a:pt x="141" y="766"/>
                </a:lnTo>
                <a:close/>
                <a:moveTo>
                  <a:pt x="83" y="1184"/>
                </a:moveTo>
                <a:cubicBezTo>
                  <a:pt x="137" y="1277"/>
                  <a:pt x="137" y="1277"/>
                  <a:pt x="137" y="1277"/>
                </a:cubicBezTo>
                <a:cubicBezTo>
                  <a:pt x="259" y="1207"/>
                  <a:pt x="259" y="1207"/>
                  <a:pt x="259" y="1207"/>
                </a:cubicBezTo>
                <a:cubicBezTo>
                  <a:pt x="205" y="1113"/>
                  <a:pt x="205" y="1113"/>
                  <a:pt x="205" y="1113"/>
                </a:cubicBezTo>
                <a:lnTo>
                  <a:pt x="83" y="1184"/>
                </a:lnTo>
                <a:close/>
                <a:moveTo>
                  <a:pt x="1383" y="1207"/>
                </a:moveTo>
                <a:cubicBezTo>
                  <a:pt x="1505" y="1277"/>
                  <a:pt x="1505" y="1277"/>
                  <a:pt x="1505" y="1277"/>
                </a:cubicBezTo>
                <a:cubicBezTo>
                  <a:pt x="1559" y="1184"/>
                  <a:pt x="1559" y="1184"/>
                  <a:pt x="1559" y="1184"/>
                </a:cubicBezTo>
                <a:cubicBezTo>
                  <a:pt x="1437" y="1113"/>
                  <a:pt x="1437" y="1113"/>
                  <a:pt x="1437" y="1113"/>
                </a:cubicBezTo>
                <a:lnTo>
                  <a:pt x="1383" y="1207"/>
                </a:lnTo>
                <a:close/>
                <a:moveTo>
                  <a:pt x="1501" y="766"/>
                </a:moveTo>
                <a:cubicBezTo>
                  <a:pt x="1501" y="874"/>
                  <a:pt x="1501" y="874"/>
                  <a:pt x="1501" y="874"/>
                </a:cubicBezTo>
                <a:cubicBezTo>
                  <a:pt x="1642" y="874"/>
                  <a:pt x="1642" y="874"/>
                  <a:pt x="1642" y="874"/>
                </a:cubicBezTo>
                <a:cubicBezTo>
                  <a:pt x="1642" y="766"/>
                  <a:pt x="1642" y="766"/>
                  <a:pt x="1642" y="766"/>
                </a:cubicBezTo>
                <a:lnTo>
                  <a:pt x="1501" y="766"/>
                </a:lnTo>
                <a:close/>
                <a:moveTo>
                  <a:pt x="1559" y="457"/>
                </a:moveTo>
                <a:cubicBezTo>
                  <a:pt x="1505" y="363"/>
                  <a:pt x="1505" y="363"/>
                  <a:pt x="1505" y="363"/>
                </a:cubicBezTo>
                <a:cubicBezTo>
                  <a:pt x="1383" y="433"/>
                  <a:pt x="1383" y="433"/>
                  <a:pt x="1383" y="433"/>
                </a:cubicBezTo>
                <a:cubicBezTo>
                  <a:pt x="1437" y="527"/>
                  <a:pt x="1437" y="527"/>
                  <a:pt x="1437" y="527"/>
                </a:cubicBezTo>
                <a:lnTo>
                  <a:pt x="1559" y="457"/>
                </a:lnTo>
                <a:close/>
                <a:moveTo>
                  <a:pt x="1278" y="136"/>
                </a:moveTo>
                <a:cubicBezTo>
                  <a:pt x="1184" y="82"/>
                  <a:pt x="1184" y="82"/>
                  <a:pt x="1184" y="82"/>
                </a:cubicBezTo>
                <a:cubicBezTo>
                  <a:pt x="1114" y="204"/>
                  <a:pt x="1114" y="204"/>
                  <a:pt x="1114" y="204"/>
                </a:cubicBezTo>
                <a:cubicBezTo>
                  <a:pt x="1208" y="258"/>
                  <a:pt x="1208" y="258"/>
                  <a:pt x="1208" y="258"/>
                </a:cubicBezTo>
                <a:lnTo>
                  <a:pt x="1278" y="136"/>
                </a:lnTo>
                <a:close/>
              </a:path>
            </a:pathLst>
          </a:custGeom>
          <a:solidFill>
            <a:schemeClr val="bg2">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8" name="Freeform 57">
            <a:extLst>
              <a:ext uri="{FF2B5EF4-FFF2-40B4-BE49-F238E27FC236}">
                <a16:creationId xmlns:a16="http://schemas.microsoft.com/office/drawing/2014/main" id="{817DD034-37C6-488B-B245-22655F219037}"/>
              </a:ext>
            </a:extLst>
          </p:cNvPr>
          <p:cNvSpPr>
            <a:spLocks noChangeAspect="1" noEditPoints="1"/>
          </p:cNvSpPr>
          <p:nvPr/>
        </p:nvSpPr>
        <p:spPr bwMode="auto">
          <a:xfrm>
            <a:off x="9726990" y="4007490"/>
            <a:ext cx="1436400" cy="993644"/>
          </a:xfrm>
          <a:custGeom>
            <a:avLst/>
            <a:gdLst>
              <a:gd name="T0" fmla="*/ 0 w 2043"/>
              <a:gd name="T1" fmla="*/ 0 h 1414"/>
              <a:gd name="T2" fmla="*/ 0 w 2043"/>
              <a:gd name="T3" fmla="*/ 1414 h 1414"/>
              <a:gd name="T4" fmla="*/ 1856 w 2043"/>
              <a:gd name="T5" fmla="*/ 1414 h 1414"/>
              <a:gd name="T6" fmla="*/ 1856 w 2043"/>
              <a:gd name="T7" fmla="*/ 1306 h 1414"/>
              <a:gd name="T8" fmla="*/ 108 w 2043"/>
              <a:gd name="T9" fmla="*/ 1306 h 1414"/>
              <a:gd name="T10" fmla="*/ 108 w 2043"/>
              <a:gd name="T11" fmla="*/ 162 h 1414"/>
              <a:gd name="T12" fmla="*/ 1021 w 2043"/>
              <a:gd name="T13" fmla="*/ 852 h 1414"/>
              <a:gd name="T14" fmla="*/ 1935 w 2043"/>
              <a:gd name="T15" fmla="*/ 162 h 1414"/>
              <a:gd name="T16" fmla="*/ 1935 w 2043"/>
              <a:gd name="T17" fmla="*/ 1226 h 1414"/>
              <a:gd name="T18" fmla="*/ 2043 w 2043"/>
              <a:gd name="T19" fmla="*/ 1226 h 1414"/>
              <a:gd name="T20" fmla="*/ 2043 w 2043"/>
              <a:gd name="T21" fmla="*/ 0 h 1414"/>
              <a:gd name="T22" fmla="*/ 0 w 2043"/>
              <a:gd name="T23" fmla="*/ 0 h 1414"/>
              <a:gd name="T24" fmla="*/ 215 w 2043"/>
              <a:gd name="T25" fmla="*/ 108 h 1414"/>
              <a:gd name="T26" fmla="*/ 1828 w 2043"/>
              <a:gd name="T27" fmla="*/ 108 h 1414"/>
              <a:gd name="T28" fmla="*/ 1021 w 2043"/>
              <a:gd name="T29" fmla="*/ 716 h 1414"/>
              <a:gd name="T30" fmla="*/ 215 w 2043"/>
              <a:gd name="T31" fmla="*/ 108 h 1414"/>
              <a:gd name="T32" fmla="*/ 2043 w 2043"/>
              <a:gd name="T33" fmla="*/ 1360 h 1414"/>
              <a:gd name="T34" fmla="*/ 1989 w 2043"/>
              <a:gd name="T35" fmla="*/ 1414 h 1414"/>
              <a:gd name="T36" fmla="*/ 1935 w 2043"/>
              <a:gd name="T37" fmla="*/ 1360 h 1414"/>
              <a:gd name="T38" fmla="*/ 1989 w 2043"/>
              <a:gd name="T39" fmla="*/ 1306 h 1414"/>
              <a:gd name="T40" fmla="*/ 2043 w 2043"/>
              <a:gd name="T41" fmla="*/ 1360 h 1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043" h="1414">
                <a:moveTo>
                  <a:pt x="0" y="0"/>
                </a:moveTo>
                <a:cubicBezTo>
                  <a:pt x="0" y="1414"/>
                  <a:pt x="0" y="1414"/>
                  <a:pt x="0" y="1414"/>
                </a:cubicBezTo>
                <a:cubicBezTo>
                  <a:pt x="1856" y="1414"/>
                  <a:pt x="1856" y="1414"/>
                  <a:pt x="1856" y="1414"/>
                </a:cubicBezTo>
                <a:cubicBezTo>
                  <a:pt x="1856" y="1306"/>
                  <a:pt x="1856" y="1306"/>
                  <a:pt x="1856" y="1306"/>
                </a:cubicBezTo>
                <a:cubicBezTo>
                  <a:pt x="108" y="1306"/>
                  <a:pt x="108" y="1306"/>
                  <a:pt x="108" y="1306"/>
                </a:cubicBezTo>
                <a:cubicBezTo>
                  <a:pt x="108" y="162"/>
                  <a:pt x="108" y="162"/>
                  <a:pt x="108" y="162"/>
                </a:cubicBezTo>
                <a:cubicBezTo>
                  <a:pt x="1021" y="852"/>
                  <a:pt x="1021" y="852"/>
                  <a:pt x="1021" y="852"/>
                </a:cubicBezTo>
                <a:cubicBezTo>
                  <a:pt x="1935" y="162"/>
                  <a:pt x="1935" y="162"/>
                  <a:pt x="1935" y="162"/>
                </a:cubicBezTo>
                <a:cubicBezTo>
                  <a:pt x="1935" y="1226"/>
                  <a:pt x="1935" y="1226"/>
                  <a:pt x="1935" y="1226"/>
                </a:cubicBezTo>
                <a:cubicBezTo>
                  <a:pt x="2043" y="1226"/>
                  <a:pt x="2043" y="1226"/>
                  <a:pt x="2043" y="1226"/>
                </a:cubicBezTo>
                <a:cubicBezTo>
                  <a:pt x="2043" y="0"/>
                  <a:pt x="2043" y="0"/>
                  <a:pt x="2043" y="0"/>
                </a:cubicBezTo>
                <a:lnTo>
                  <a:pt x="0" y="0"/>
                </a:lnTo>
                <a:close/>
                <a:moveTo>
                  <a:pt x="215" y="108"/>
                </a:moveTo>
                <a:cubicBezTo>
                  <a:pt x="1828" y="108"/>
                  <a:pt x="1828" y="108"/>
                  <a:pt x="1828" y="108"/>
                </a:cubicBezTo>
                <a:cubicBezTo>
                  <a:pt x="1021" y="716"/>
                  <a:pt x="1021" y="716"/>
                  <a:pt x="1021" y="716"/>
                </a:cubicBezTo>
                <a:lnTo>
                  <a:pt x="215" y="108"/>
                </a:lnTo>
                <a:close/>
                <a:moveTo>
                  <a:pt x="2043" y="1360"/>
                </a:moveTo>
                <a:cubicBezTo>
                  <a:pt x="2043" y="1390"/>
                  <a:pt x="2019" y="1414"/>
                  <a:pt x="1989" y="1414"/>
                </a:cubicBezTo>
                <a:cubicBezTo>
                  <a:pt x="1959" y="1414"/>
                  <a:pt x="1935" y="1390"/>
                  <a:pt x="1935" y="1360"/>
                </a:cubicBezTo>
                <a:cubicBezTo>
                  <a:pt x="1935" y="1331"/>
                  <a:pt x="1959" y="1306"/>
                  <a:pt x="1989" y="1306"/>
                </a:cubicBezTo>
                <a:cubicBezTo>
                  <a:pt x="2019" y="1306"/>
                  <a:pt x="2043" y="1331"/>
                  <a:pt x="2043" y="1360"/>
                </a:cubicBezTo>
                <a:close/>
              </a:path>
            </a:pathLst>
          </a:custGeom>
          <a:solidFill>
            <a:schemeClr val="bg2">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6621379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able Placeholder 17">
            <a:extLst>
              <a:ext uri="{FF2B5EF4-FFF2-40B4-BE49-F238E27FC236}">
                <a16:creationId xmlns:a16="http://schemas.microsoft.com/office/drawing/2014/main" id="{74EAC16F-495B-456A-A59E-72EF71088D1E}"/>
              </a:ext>
            </a:extLst>
          </p:cNvPr>
          <p:cNvSpPr>
            <a:spLocks noGrp="1"/>
          </p:cNvSpPr>
          <p:nvPr>
            <p:ph type="tbl" sz="quarter" idx="25"/>
          </p:nvPr>
        </p:nvSpPr>
        <p:spPr/>
      </p:sp>
      <p:sp>
        <p:nvSpPr>
          <p:cNvPr id="5" name="Slide Number Placeholder 4">
            <a:extLst>
              <a:ext uri="{FF2B5EF4-FFF2-40B4-BE49-F238E27FC236}">
                <a16:creationId xmlns:a16="http://schemas.microsoft.com/office/drawing/2014/main" id="{081A6317-C922-4517-B643-6C529D6F46AF}"/>
              </a:ext>
            </a:extLst>
          </p:cNvPr>
          <p:cNvSpPr>
            <a:spLocks noGrp="1"/>
          </p:cNvSpPr>
          <p:nvPr>
            <p:ph type="sldNum" sz="quarter" idx="22"/>
          </p:nvPr>
        </p:nvSpPr>
        <p:spPr/>
        <p:txBody>
          <a:bodyPr/>
          <a:lstStyle/>
          <a:p>
            <a:fld id="{4E6DB2D9-BBD8-435B-B34A-9B8472CE273E}" type="slidenum">
              <a:rPr lang="en-US" smtClean="0"/>
              <a:pPr/>
              <a:t>9</a:t>
            </a:fld>
            <a:endParaRPr lang="en-US"/>
          </a:p>
        </p:txBody>
      </p:sp>
      <p:sp>
        <p:nvSpPr>
          <p:cNvPr id="79" name="Text Placeholder 78">
            <a:extLst>
              <a:ext uri="{FF2B5EF4-FFF2-40B4-BE49-F238E27FC236}">
                <a16:creationId xmlns:a16="http://schemas.microsoft.com/office/drawing/2014/main" id="{ECE54AF3-BE0C-425E-9F0D-B36BA01A2A82}"/>
              </a:ext>
            </a:extLst>
          </p:cNvPr>
          <p:cNvSpPr>
            <a:spLocks noGrp="1"/>
          </p:cNvSpPr>
          <p:nvPr>
            <p:ph type="body" sz="quarter" idx="23"/>
          </p:nvPr>
        </p:nvSpPr>
        <p:spPr/>
        <p:txBody>
          <a:bodyPr/>
          <a:lstStyle/>
          <a:p>
            <a:r>
              <a:rPr lang="en-IN"/>
              <a:t>Presenter Name</a:t>
            </a:r>
          </a:p>
        </p:txBody>
      </p:sp>
      <p:sp>
        <p:nvSpPr>
          <p:cNvPr id="16" name="Title 15">
            <a:extLst>
              <a:ext uri="{FF2B5EF4-FFF2-40B4-BE49-F238E27FC236}">
                <a16:creationId xmlns:a16="http://schemas.microsoft.com/office/drawing/2014/main" id="{D09DB6A6-E0C0-4C19-A9EB-59F27290A924}"/>
              </a:ext>
            </a:extLst>
          </p:cNvPr>
          <p:cNvSpPr>
            <a:spLocks noGrp="1"/>
          </p:cNvSpPr>
          <p:nvPr>
            <p:ph type="title"/>
          </p:nvPr>
        </p:nvSpPr>
        <p:spPr/>
        <p:txBody>
          <a:bodyPr/>
          <a:lstStyle/>
          <a:p>
            <a:endParaRPr lang="en-IN"/>
          </a:p>
        </p:txBody>
      </p:sp>
      <p:pic>
        <p:nvPicPr>
          <p:cNvPr id="84" name="Picture 83">
            <a:extLst>
              <a:ext uri="{FF2B5EF4-FFF2-40B4-BE49-F238E27FC236}">
                <a16:creationId xmlns:a16="http://schemas.microsoft.com/office/drawing/2014/main" id="{CEF82BC8-4E3C-4744-B497-4063F3CA8E6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3012" y="811929"/>
            <a:ext cx="1668424" cy="492211"/>
          </a:xfrm>
          <a:prstGeom prst="rect">
            <a:avLst/>
          </a:prstGeom>
        </p:spPr>
      </p:pic>
      <p:sp>
        <p:nvSpPr>
          <p:cNvPr id="22" name="Picture Placeholder 21">
            <a:extLst>
              <a:ext uri="{FF2B5EF4-FFF2-40B4-BE49-F238E27FC236}">
                <a16:creationId xmlns:a16="http://schemas.microsoft.com/office/drawing/2014/main" id="{47CCE085-2623-4EE4-A109-82E941491120}"/>
              </a:ext>
            </a:extLst>
          </p:cNvPr>
          <p:cNvSpPr>
            <a:spLocks noGrp="1"/>
          </p:cNvSpPr>
          <p:nvPr>
            <p:ph type="pic" sz="quarter" idx="24"/>
          </p:nvPr>
        </p:nvSpPr>
        <p:spPr>
          <a:xfrm>
            <a:off x="0" y="0"/>
            <a:ext cx="12192000" cy="6858000"/>
          </a:xfrm>
        </p:spPr>
      </p:sp>
    </p:spTree>
    <p:extLst>
      <p:ext uri="{BB962C8B-B14F-4D97-AF65-F5344CB8AC3E}">
        <p14:creationId xmlns:p14="http://schemas.microsoft.com/office/powerpoint/2010/main" val="70995583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B9EFEC-C53E-4F41-A790-12603A0BC2B5}"/>
              </a:ext>
            </a:extLst>
          </p:cNvPr>
          <p:cNvSpPr>
            <a:spLocks noGrp="1"/>
          </p:cNvSpPr>
          <p:nvPr>
            <p:ph type="title"/>
          </p:nvPr>
        </p:nvSpPr>
        <p:spPr>
          <a:xfrm>
            <a:off x="537459" y="505937"/>
            <a:ext cx="11117083" cy="600164"/>
          </a:xfrm>
        </p:spPr>
        <p:txBody>
          <a:bodyPr/>
          <a:lstStyle/>
          <a:p>
            <a:r>
              <a:rPr lang="en-US"/>
              <a:t>Big Icons</a:t>
            </a:r>
          </a:p>
        </p:txBody>
      </p:sp>
      <p:sp>
        <p:nvSpPr>
          <p:cNvPr id="48" name="Slide Number Placeholder 47">
            <a:extLst>
              <a:ext uri="{FF2B5EF4-FFF2-40B4-BE49-F238E27FC236}">
                <a16:creationId xmlns:a16="http://schemas.microsoft.com/office/drawing/2014/main" id="{7B494B19-43FE-4C89-B1A7-700A9D9EF48B}"/>
              </a:ext>
            </a:extLst>
          </p:cNvPr>
          <p:cNvSpPr>
            <a:spLocks noGrp="1"/>
          </p:cNvSpPr>
          <p:nvPr>
            <p:ph type="sldNum" sz="quarter" idx="10"/>
          </p:nvPr>
        </p:nvSpPr>
        <p:spPr/>
        <p:txBody>
          <a:bodyPr/>
          <a:lstStyle/>
          <a:p>
            <a:fld id="{4E6DB2D9-BBD8-435B-B34A-9B8472CE273E}" type="slidenum">
              <a:rPr lang="en-US" smtClean="0"/>
              <a:pPr/>
              <a:t>90</a:t>
            </a:fld>
            <a:endParaRPr lang="en-US"/>
          </a:p>
        </p:txBody>
      </p:sp>
      <p:sp>
        <p:nvSpPr>
          <p:cNvPr id="49" name="Date Placeholder 48">
            <a:extLst>
              <a:ext uri="{FF2B5EF4-FFF2-40B4-BE49-F238E27FC236}">
                <a16:creationId xmlns:a16="http://schemas.microsoft.com/office/drawing/2014/main" id="{0F9E1C70-93BA-462F-B68B-080FF7C14CEB}"/>
              </a:ext>
            </a:extLst>
          </p:cNvPr>
          <p:cNvSpPr>
            <a:spLocks noGrp="1"/>
          </p:cNvSpPr>
          <p:nvPr>
            <p:ph type="dt" sz="half" idx="12"/>
          </p:nvPr>
        </p:nvSpPr>
        <p:spPr/>
        <p:txBody>
          <a:bodyPr/>
          <a:lstStyle/>
          <a:p>
            <a:fld id="{A32DA5C5-475E-469C-894A-50C6F58F9E4F}" type="datetime1">
              <a:rPr lang="en-US" smtClean="0"/>
              <a:t>7/24/2019</a:t>
            </a:fld>
            <a:endParaRPr lang="en-US"/>
          </a:p>
        </p:txBody>
      </p:sp>
      <p:sp>
        <p:nvSpPr>
          <p:cNvPr id="45" name="Freeform 194">
            <a:extLst>
              <a:ext uri="{FF2B5EF4-FFF2-40B4-BE49-F238E27FC236}">
                <a16:creationId xmlns:a16="http://schemas.microsoft.com/office/drawing/2014/main" id="{2B579FA6-3165-4C65-855F-EAB9C5EB63DB}"/>
              </a:ext>
            </a:extLst>
          </p:cNvPr>
          <p:cNvSpPr>
            <a:spLocks noChangeAspect="1" noEditPoints="1"/>
          </p:cNvSpPr>
          <p:nvPr/>
        </p:nvSpPr>
        <p:spPr bwMode="auto">
          <a:xfrm>
            <a:off x="1027560" y="1791827"/>
            <a:ext cx="1436900" cy="1125324"/>
          </a:xfrm>
          <a:custGeom>
            <a:avLst/>
            <a:gdLst>
              <a:gd name="T0" fmla="*/ 108 w 2046"/>
              <a:gd name="T1" fmla="*/ 1307 h 1604"/>
              <a:gd name="T2" fmla="*/ 1857 w 2046"/>
              <a:gd name="T3" fmla="*/ 1307 h 1604"/>
              <a:gd name="T4" fmla="*/ 1857 w 2046"/>
              <a:gd name="T5" fmla="*/ 1415 h 1604"/>
              <a:gd name="T6" fmla="*/ 0 w 2046"/>
              <a:gd name="T7" fmla="*/ 1415 h 1604"/>
              <a:gd name="T8" fmla="*/ 0 w 2046"/>
              <a:gd name="T9" fmla="*/ 0 h 1604"/>
              <a:gd name="T10" fmla="*/ 2043 w 2046"/>
              <a:gd name="T11" fmla="*/ 0 h 1604"/>
              <a:gd name="T12" fmla="*/ 2043 w 2046"/>
              <a:gd name="T13" fmla="*/ 1227 h 1604"/>
              <a:gd name="T14" fmla="*/ 1935 w 2046"/>
              <a:gd name="T15" fmla="*/ 1227 h 1604"/>
              <a:gd name="T16" fmla="*/ 1935 w 2046"/>
              <a:gd name="T17" fmla="*/ 108 h 1604"/>
              <a:gd name="T18" fmla="*/ 108 w 2046"/>
              <a:gd name="T19" fmla="*/ 108 h 1604"/>
              <a:gd name="T20" fmla="*/ 108 w 2046"/>
              <a:gd name="T21" fmla="*/ 1307 h 1604"/>
              <a:gd name="T22" fmla="*/ 488 w 2046"/>
              <a:gd name="T23" fmla="*/ 1604 h 1604"/>
              <a:gd name="T24" fmla="*/ 1552 w 2046"/>
              <a:gd name="T25" fmla="*/ 1604 h 1604"/>
              <a:gd name="T26" fmla="*/ 1552 w 2046"/>
              <a:gd name="T27" fmla="*/ 1496 h 1604"/>
              <a:gd name="T28" fmla="*/ 488 w 2046"/>
              <a:gd name="T29" fmla="*/ 1496 h 1604"/>
              <a:gd name="T30" fmla="*/ 488 w 2046"/>
              <a:gd name="T31" fmla="*/ 1604 h 1604"/>
              <a:gd name="T32" fmla="*/ 987 w 2046"/>
              <a:gd name="T33" fmla="*/ 641 h 1604"/>
              <a:gd name="T34" fmla="*/ 672 w 2046"/>
              <a:gd name="T35" fmla="*/ 960 h 1604"/>
              <a:gd name="T36" fmla="*/ 412 w 2046"/>
              <a:gd name="T37" fmla="*/ 853 h 1604"/>
              <a:gd name="T38" fmla="*/ 188 w 2046"/>
              <a:gd name="T39" fmla="*/ 1157 h 1604"/>
              <a:gd name="T40" fmla="*/ 275 w 2046"/>
              <a:gd name="T41" fmla="*/ 1221 h 1604"/>
              <a:gd name="T42" fmla="*/ 449 w 2046"/>
              <a:gd name="T43" fmla="*/ 985 h 1604"/>
              <a:gd name="T44" fmla="*/ 698 w 2046"/>
              <a:gd name="T45" fmla="*/ 1087 h 1604"/>
              <a:gd name="T46" fmla="*/ 1014 w 2046"/>
              <a:gd name="T47" fmla="*/ 767 h 1604"/>
              <a:gd name="T48" fmla="*/ 1389 w 2046"/>
              <a:gd name="T49" fmla="*/ 916 h 1604"/>
              <a:gd name="T50" fmla="*/ 1851 w 2046"/>
              <a:gd name="T51" fmla="*/ 244 h 1604"/>
              <a:gd name="T52" fmla="*/ 1762 w 2046"/>
              <a:gd name="T53" fmla="*/ 183 h 1604"/>
              <a:gd name="T54" fmla="*/ 1349 w 2046"/>
              <a:gd name="T55" fmla="*/ 784 h 1604"/>
              <a:gd name="T56" fmla="*/ 987 w 2046"/>
              <a:gd name="T57" fmla="*/ 641 h 1604"/>
              <a:gd name="T58" fmla="*/ 1989 w 2046"/>
              <a:gd name="T59" fmla="*/ 1304 h 1604"/>
              <a:gd name="T60" fmla="*/ 1932 w 2046"/>
              <a:gd name="T61" fmla="*/ 1361 h 1604"/>
              <a:gd name="T62" fmla="*/ 1989 w 2046"/>
              <a:gd name="T63" fmla="*/ 1418 h 1604"/>
              <a:gd name="T64" fmla="*/ 2046 w 2046"/>
              <a:gd name="T65" fmla="*/ 1361 h 1604"/>
              <a:gd name="T66" fmla="*/ 1989 w 2046"/>
              <a:gd name="T67" fmla="*/ 1304 h 1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046" h="1604">
                <a:moveTo>
                  <a:pt x="108" y="1307"/>
                </a:moveTo>
                <a:cubicBezTo>
                  <a:pt x="1857" y="1307"/>
                  <a:pt x="1857" y="1307"/>
                  <a:pt x="1857" y="1307"/>
                </a:cubicBezTo>
                <a:cubicBezTo>
                  <a:pt x="1857" y="1415"/>
                  <a:pt x="1857" y="1415"/>
                  <a:pt x="1857" y="1415"/>
                </a:cubicBezTo>
                <a:cubicBezTo>
                  <a:pt x="0" y="1415"/>
                  <a:pt x="0" y="1415"/>
                  <a:pt x="0" y="1415"/>
                </a:cubicBezTo>
                <a:cubicBezTo>
                  <a:pt x="0" y="0"/>
                  <a:pt x="0" y="0"/>
                  <a:pt x="0" y="0"/>
                </a:cubicBezTo>
                <a:cubicBezTo>
                  <a:pt x="2043" y="0"/>
                  <a:pt x="2043" y="0"/>
                  <a:pt x="2043" y="0"/>
                </a:cubicBezTo>
                <a:cubicBezTo>
                  <a:pt x="2043" y="1227"/>
                  <a:pt x="2043" y="1227"/>
                  <a:pt x="2043" y="1227"/>
                </a:cubicBezTo>
                <a:cubicBezTo>
                  <a:pt x="1935" y="1227"/>
                  <a:pt x="1935" y="1227"/>
                  <a:pt x="1935" y="1227"/>
                </a:cubicBezTo>
                <a:cubicBezTo>
                  <a:pt x="1935" y="108"/>
                  <a:pt x="1935" y="108"/>
                  <a:pt x="1935" y="108"/>
                </a:cubicBezTo>
                <a:cubicBezTo>
                  <a:pt x="108" y="108"/>
                  <a:pt x="108" y="108"/>
                  <a:pt x="108" y="108"/>
                </a:cubicBezTo>
                <a:lnTo>
                  <a:pt x="108" y="1307"/>
                </a:lnTo>
                <a:close/>
                <a:moveTo>
                  <a:pt x="488" y="1604"/>
                </a:moveTo>
                <a:cubicBezTo>
                  <a:pt x="1552" y="1604"/>
                  <a:pt x="1552" y="1604"/>
                  <a:pt x="1552" y="1604"/>
                </a:cubicBezTo>
                <a:cubicBezTo>
                  <a:pt x="1552" y="1496"/>
                  <a:pt x="1552" y="1496"/>
                  <a:pt x="1552" y="1496"/>
                </a:cubicBezTo>
                <a:cubicBezTo>
                  <a:pt x="488" y="1496"/>
                  <a:pt x="488" y="1496"/>
                  <a:pt x="488" y="1496"/>
                </a:cubicBezTo>
                <a:lnTo>
                  <a:pt x="488" y="1604"/>
                </a:lnTo>
                <a:close/>
                <a:moveTo>
                  <a:pt x="987" y="641"/>
                </a:moveTo>
                <a:cubicBezTo>
                  <a:pt x="672" y="960"/>
                  <a:pt x="672" y="960"/>
                  <a:pt x="672" y="960"/>
                </a:cubicBezTo>
                <a:cubicBezTo>
                  <a:pt x="412" y="853"/>
                  <a:pt x="412" y="853"/>
                  <a:pt x="412" y="853"/>
                </a:cubicBezTo>
                <a:cubicBezTo>
                  <a:pt x="188" y="1157"/>
                  <a:pt x="188" y="1157"/>
                  <a:pt x="188" y="1157"/>
                </a:cubicBezTo>
                <a:cubicBezTo>
                  <a:pt x="275" y="1221"/>
                  <a:pt x="275" y="1221"/>
                  <a:pt x="275" y="1221"/>
                </a:cubicBezTo>
                <a:cubicBezTo>
                  <a:pt x="449" y="985"/>
                  <a:pt x="449" y="985"/>
                  <a:pt x="449" y="985"/>
                </a:cubicBezTo>
                <a:cubicBezTo>
                  <a:pt x="698" y="1087"/>
                  <a:pt x="698" y="1087"/>
                  <a:pt x="698" y="1087"/>
                </a:cubicBezTo>
                <a:cubicBezTo>
                  <a:pt x="1014" y="767"/>
                  <a:pt x="1014" y="767"/>
                  <a:pt x="1014" y="767"/>
                </a:cubicBezTo>
                <a:cubicBezTo>
                  <a:pt x="1389" y="916"/>
                  <a:pt x="1389" y="916"/>
                  <a:pt x="1389" y="916"/>
                </a:cubicBezTo>
                <a:cubicBezTo>
                  <a:pt x="1851" y="244"/>
                  <a:pt x="1851" y="244"/>
                  <a:pt x="1851" y="244"/>
                </a:cubicBezTo>
                <a:cubicBezTo>
                  <a:pt x="1762" y="183"/>
                  <a:pt x="1762" y="183"/>
                  <a:pt x="1762" y="183"/>
                </a:cubicBezTo>
                <a:cubicBezTo>
                  <a:pt x="1349" y="784"/>
                  <a:pt x="1349" y="784"/>
                  <a:pt x="1349" y="784"/>
                </a:cubicBezTo>
                <a:lnTo>
                  <a:pt x="987" y="641"/>
                </a:lnTo>
                <a:close/>
                <a:moveTo>
                  <a:pt x="1989" y="1304"/>
                </a:moveTo>
                <a:cubicBezTo>
                  <a:pt x="1957" y="1304"/>
                  <a:pt x="1932" y="1329"/>
                  <a:pt x="1932" y="1361"/>
                </a:cubicBezTo>
                <a:cubicBezTo>
                  <a:pt x="1932" y="1392"/>
                  <a:pt x="1957" y="1418"/>
                  <a:pt x="1989" y="1418"/>
                </a:cubicBezTo>
                <a:cubicBezTo>
                  <a:pt x="2020" y="1418"/>
                  <a:pt x="2046" y="1392"/>
                  <a:pt x="2046" y="1361"/>
                </a:cubicBezTo>
                <a:cubicBezTo>
                  <a:pt x="2046" y="1329"/>
                  <a:pt x="2020" y="1304"/>
                  <a:pt x="1989" y="1304"/>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46" name="Freeform 195">
            <a:extLst>
              <a:ext uri="{FF2B5EF4-FFF2-40B4-BE49-F238E27FC236}">
                <a16:creationId xmlns:a16="http://schemas.microsoft.com/office/drawing/2014/main" id="{2AE58289-2B87-413D-BBEB-6A38F1F9CA47}"/>
              </a:ext>
            </a:extLst>
          </p:cNvPr>
          <p:cNvSpPr>
            <a:spLocks noChangeAspect="1" noEditPoints="1"/>
          </p:cNvSpPr>
          <p:nvPr/>
        </p:nvSpPr>
        <p:spPr bwMode="auto">
          <a:xfrm>
            <a:off x="3202190" y="3786733"/>
            <a:ext cx="1436030" cy="1435158"/>
          </a:xfrm>
          <a:custGeom>
            <a:avLst/>
            <a:gdLst>
              <a:gd name="T0" fmla="*/ 108 w 2045"/>
              <a:gd name="T1" fmla="*/ 1935 h 2046"/>
              <a:gd name="T2" fmla="*/ 1858 w 2045"/>
              <a:gd name="T3" fmla="*/ 1935 h 2046"/>
              <a:gd name="T4" fmla="*/ 1858 w 2045"/>
              <a:gd name="T5" fmla="*/ 2043 h 2046"/>
              <a:gd name="T6" fmla="*/ 0 w 2045"/>
              <a:gd name="T7" fmla="*/ 2043 h 2046"/>
              <a:gd name="T8" fmla="*/ 0 w 2045"/>
              <a:gd name="T9" fmla="*/ 0 h 2046"/>
              <a:gd name="T10" fmla="*/ 2042 w 2045"/>
              <a:gd name="T11" fmla="*/ 0 h 2046"/>
              <a:gd name="T12" fmla="*/ 2042 w 2045"/>
              <a:gd name="T13" fmla="*/ 1857 h 2046"/>
              <a:gd name="T14" fmla="*/ 1934 w 2045"/>
              <a:gd name="T15" fmla="*/ 1857 h 2046"/>
              <a:gd name="T16" fmla="*/ 1934 w 2045"/>
              <a:gd name="T17" fmla="*/ 108 h 2046"/>
              <a:gd name="T18" fmla="*/ 108 w 2045"/>
              <a:gd name="T19" fmla="*/ 108 h 2046"/>
              <a:gd name="T20" fmla="*/ 108 w 2045"/>
              <a:gd name="T21" fmla="*/ 1935 h 2046"/>
              <a:gd name="T22" fmla="*/ 613 w 2045"/>
              <a:gd name="T23" fmla="*/ 1075 h 2046"/>
              <a:gd name="T24" fmla="*/ 537 w 2045"/>
              <a:gd name="T25" fmla="*/ 1151 h 2046"/>
              <a:gd name="T26" fmla="*/ 812 w 2045"/>
              <a:gd name="T27" fmla="*/ 1426 h 2046"/>
              <a:gd name="T28" fmla="*/ 1505 w 2045"/>
              <a:gd name="T29" fmla="*/ 732 h 2046"/>
              <a:gd name="T30" fmla="*/ 1429 w 2045"/>
              <a:gd name="T31" fmla="*/ 656 h 2046"/>
              <a:gd name="T32" fmla="*/ 812 w 2045"/>
              <a:gd name="T33" fmla="*/ 1273 h 2046"/>
              <a:gd name="T34" fmla="*/ 613 w 2045"/>
              <a:gd name="T35" fmla="*/ 1075 h 2046"/>
              <a:gd name="T36" fmla="*/ 1988 w 2045"/>
              <a:gd name="T37" fmla="*/ 1932 h 2046"/>
              <a:gd name="T38" fmla="*/ 1932 w 2045"/>
              <a:gd name="T39" fmla="*/ 1989 h 2046"/>
              <a:gd name="T40" fmla="*/ 1988 w 2045"/>
              <a:gd name="T41" fmla="*/ 2046 h 2046"/>
              <a:gd name="T42" fmla="*/ 2045 w 2045"/>
              <a:gd name="T43" fmla="*/ 1989 h 2046"/>
              <a:gd name="T44" fmla="*/ 1988 w 2045"/>
              <a:gd name="T45" fmla="*/ 1932 h 20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45" h="2046">
                <a:moveTo>
                  <a:pt x="108" y="1935"/>
                </a:moveTo>
                <a:cubicBezTo>
                  <a:pt x="1858" y="1935"/>
                  <a:pt x="1858" y="1935"/>
                  <a:pt x="1858" y="1935"/>
                </a:cubicBezTo>
                <a:cubicBezTo>
                  <a:pt x="1858" y="2043"/>
                  <a:pt x="1858" y="2043"/>
                  <a:pt x="1858" y="2043"/>
                </a:cubicBezTo>
                <a:cubicBezTo>
                  <a:pt x="0" y="2043"/>
                  <a:pt x="0" y="2043"/>
                  <a:pt x="0" y="2043"/>
                </a:cubicBezTo>
                <a:cubicBezTo>
                  <a:pt x="0" y="0"/>
                  <a:pt x="0" y="0"/>
                  <a:pt x="0" y="0"/>
                </a:cubicBezTo>
                <a:cubicBezTo>
                  <a:pt x="2042" y="0"/>
                  <a:pt x="2042" y="0"/>
                  <a:pt x="2042" y="0"/>
                </a:cubicBezTo>
                <a:cubicBezTo>
                  <a:pt x="2042" y="1857"/>
                  <a:pt x="2042" y="1857"/>
                  <a:pt x="2042" y="1857"/>
                </a:cubicBezTo>
                <a:cubicBezTo>
                  <a:pt x="1934" y="1857"/>
                  <a:pt x="1934" y="1857"/>
                  <a:pt x="1934" y="1857"/>
                </a:cubicBezTo>
                <a:cubicBezTo>
                  <a:pt x="1934" y="108"/>
                  <a:pt x="1934" y="108"/>
                  <a:pt x="1934" y="108"/>
                </a:cubicBezTo>
                <a:cubicBezTo>
                  <a:pt x="108" y="108"/>
                  <a:pt x="108" y="108"/>
                  <a:pt x="108" y="108"/>
                </a:cubicBezTo>
                <a:lnTo>
                  <a:pt x="108" y="1935"/>
                </a:lnTo>
                <a:close/>
                <a:moveTo>
                  <a:pt x="613" y="1075"/>
                </a:moveTo>
                <a:cubicBezTo>
                  <a:pt x="537" y="1151"/>
                  <a:pt x="537" y="1151"/>
                  <a:pt x="537" y="1151"/>
                </a:cubicBezTo>
                <a:cubicBezTo>
                  <a:pt x="812" y="1426"/>
                  <a:pt x="812" y="1426"/>
                  <a:pt x="812" y="1426"/>
                </a:cubicBezTo>
                <a:cubicBezTo>
                  <a:pt x="1505" y="732"/>
                  <a:pt x="1505" y="732"/>
                  <a:pt x="1505" y="732"/>
                </a:cubicBezTo>
                <a:cubicBezTo>
                  <a:pt x="1429" y="656"/>
                  <a:pt x="1429" y="656"/>
                  <a:pt x="1429" y="656"/>
                </a:cubicBezTo>
                <a:cubicBezTo>
                  <a:pt x="812" y="1273"/>
                  <a:pt x="812" y="1273"/>
                  <a:pt x="812" y="1273"/>
                </a:cubicBezTo>
                <a:lnTo>
                  <a:pt x="613" y="1075"/>
                </a:lnTo>
                <a:close/>
                <a:moveTo>
                  <a:pt x="1988" y="1932"/>
                </a:moveTo>
                <a:cubicBezTo>
                  <a:pt x="1957" y="1932"/>
                  <a:pt x="1932" y="1958"/>
                  <a:pt x="1932" y="1989"/>
                </a:cubicBezTo>
                <a:cubicBezTo>
                  <a:pt x="1932" y="2021"/>
                  <a:pt x="1957" y="2046"/>
                  <a:pt x="1988" y="2046"/>
                </a:cubicBezTo>
                <a:cubicBezTo>
                  <a:pt x="2020" y="2046"/>
                  <a:pt x="2045" y="2021"/>
                  <a:pt x="2045" y="1989"/>
                </a:cubicBezTo>
                <a:cubicBezTo>
                  <a:pt x="2045" y="1958"/>
                  <a:pt x="2020" y="1932"/>
                  <a:pt x="1988" y="1932"/>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47" name="Freeform 196">
            <a:extLst>
              <a:ext uri="{FF2B5EF4-FFF2-40B4-BE49-F238E27FC236}">
                <a16:creationId xmlns:a16="http://schemas.microsoft.com/office/drawing/2014/main" id="{46B18238-A7BC-428E-8372-F7B90577A49F}"/>
              </a:ext>
            </a:extLst>
          </p:cNvPr>
          <p:cNvSpPr>
            <a:spLocks noChangeAspect="1" noEditPoints="1"/>
          </p:cNvSpPr>
          <p:nvPr/>
        </p:nvSpPr>
        <p:spPr bwMode="auto">
          <a:xfrm>
            <a:off x="3308370" y="1635675"/>
            <a:ext cx="1223671" cy="1436028"/>
          </a:xfrm>
          <a:custGeom>
            <a:avLst/>
            <a:gdLst>
              <a:gd name="T0" fmla="*/ 0 w 1742"/>
              <a:gd name="T1" fmla="*/ 544 h 2046"/>
              <a:gd name="T2" fmla="*/ 0 w 1742"/>
              <a:gd name="T3" fmla="*/ 2046 h 2046"/>
              <a:gd name="T4" fmla="*/ 1247 w 1742"/>
              <a:gd name="T5" fmla="*/ 2046 h 2046"/>
              <a:gd name="T6" fmla="*/ 1247 w 1742"/>
              <a:gd name="T7" fmla="*/ 544 h 2046"/>
              <a:gd name="T8" fmla="*/ 628 w 1742"/>
              <a:gd name="T9" fmla="*/ 2 h 2046"/>
              <a:gd name="T10" fmla="*/ 0 w 1742"/>
              <a:gd name="T11" fmla="*/ 544 h 2046"/>
              <a:gd name="T12" fmla="*/ 1139 w 1742"/>
              <a:gd name="T13" fmla="*/ 1938 h 2046"/>
              <a:gd name="T14" fmla="*/ 108 w 1742"/>
              <a:gd name="T15" fmla="*/ 1938 h 2046"/>
              <a:gd name="T16" fmla="*/ 108 w 1742"/>
              <a:gd name="T17" fmla="*/ 593 h 2046"/>
              <a:gd name="T18" fmla="*/ 627 w 1742"/>
              <a:gd name="T19" fmla="*/ 146 h 2046"/>
              <a:gd name="T20" fmla="*/ 1139 w 1742"/>
              <a:gd name="T21" fmla="*/ 593 h 2046"/>
              <a:gd name="T22" fmla="*/ 1139 w 1742"/>
              <a:gd name="T23" fmla="*/ 1938 h 2046"/>
              <a:gd name="T24" fmla="*/ 436 w 1742"/>
              <a:gd name="T25" fmla="*/ 568 h 2046"/>
              <a:gd name="T26" fmla="*/ 624 w 1742"/>
              <a:gd name="T27" fmla="*/ 755 h 2046"/>
              <a:gd name="T28" fmla="*/ 811 w 1742"/>
              <a:gd name="T29" fmla="*/ 568 h 2046"/>
              <a:gd name="T30" fmla="*/ 624 w 1742"/>
              <a:gd name="T31" fmla="*/ 380 h 2046"/>
              <a:gd name="T32" fmla="*/ 436 w 1742"/>
              <a:gd name="T33" fmla="*/ 568 h 2046"/>
              <a:gd name="T34" fmla="*/ 703 w 1742"/>
              <a:gd name="T35" fmla="*/ 568 h 2046"/>
              <a:gd name="T36" fmla="*/ 624 w 1742"/>
              <a:gd name="T37" fmla="*/ 647 h 2046"/>
              <a:gd name="T38" fmla="*/ 544 w 1742"/>
              <a:gd name="T39" fmla="*/ 568 h 2046"/>
              <a:gd name="T40" fmla="*/ 624 w 1742"/>
              <a:gd name="T41" fmla="*/ 488 h 2046"/>
              <a:gd name="T42" fmla="*/ 703 w 1742"/>
              <a:gd name="T43" fmla="*/ 568 h 2046"/>
              <a:gd name="T44" fmla="*/ 1632 w 1742"/>
              <a:gd name="T45" fmla="*/ 1859 h 2046"/>
              <a:gd name="T46" fmla="*/ 1632 w 1742"/>
              <a:gd name="T47" fmla="*/ 497 h 2046"/>
              <a:gd name="T48" fmla="*/ 1232 w 1742"/>
              <a:gd name="T49" fmla="*/ 148 h 2046"/>
              <a:gd name="T50" fmla="*/ 1100 w 1742"/>
              <a:gd name="T51" fmla="*/ 281 h 2046"/>
              <a:gd name="T52" fmla="*/ 1023 w 1742"/>
              <a:gd name="T53" fmla="*/ 204 h 2046"/>
              <a:gd name="T54" fmla="*/ 1228 w 1742"/>
              <a:gd name="T55" fmla="*/ 0 h 2046"/>
              <a:gd name="T56" fmla="*/ 1740 w 1742"/>
              <a:gd name="T57" fmla="*/ 448 h 2046"/>
              <a:gd name="T58" fmla="*/ 1740 w 1742"/>
              <a:gd name="T59" fmla="*/ 1859 h 2046"/>
              <a:gd name="T60" fmla="*/ 1632 w 1742"/>
              <a:gd name="T61" fmla="*/ 1859 h 2046"/>
              <a:gd name="T62" fmla="*/ 1742 w 1742"/>
              <a:gd name="T63" fmla="*/ 1992 h 2046"/>
              <a:gd name="T64" fmla="*/ 1688 w 1742"/>
              <a:gd name="T65" fmla="*/ 2046 h 2046"/>
              <a:gd name="T66" fmla="*/ 1634 w 1742"/>
              <a:gd name="T67" fmla="*/ 1992 h 2046"/>
              <a:gd name="T68" fmla="*/ 1688 w 1742"/>
              <a:gd name="T69" fmla="*/ 1938 h 2046"/>
              <a:gd name="T70" fmla="*/ 1742 w 1742"/>
              <a:gd name="T71" fmla="*/ 1992 h 20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42" h="2046">
                <a:moveTo>
                  <a:pt x="0" y="544"/>
                </a:moveTo>
                <a:cubicBezTo>
                  <a:pt x="0" y="2046"/>
                  <a:pt x="0" y="2046"/>
                  <a:pt x="0" y="2046"/>
                </a:cubicBezTo>
                <a:cubicBezTo>
                  <a:pt x="1247" y="2046"/>
                  <a:pt x="1247" y="2046"/>
                  <a:pt x="1247" y="2046"/>
                </a:cubicBezTo>
                <a:cubicBezTo>
                  <a:pt x="1247" y="544"/>
                  <a:pt x="1247" y="544"/>
                  <a:pt x="1247" y="544"/>
                </a:cubicBezTo>
                <a:cubicBezTo>
                  <a:pt x="628" y="2"/>
                  <a:pt x="628" y="2"/>
                  <a:pt x="628" y="2"/>
                </a:cubicBezTo>
                <a:lnTo>
                  <a:pt x="0" y="544"/>
                </a:lnTo>
                <a:close/>
                <a:moveTo>
                  <a:pt x="1139" y="1938"/>
                </a:moveTo>
                <a:cubicBezTo>
                  <a:pt x="108" y="1938"/>
                  <a:pt x="108" y="1938"/>
                  <a:pt x="108" y="1938"/>
                </a:cubicBezTo>
                <a:cubicBezTo>
                  <a:pt x="108" y="593"/>
                  <a:pt x="108" y="593"/>
                  <a:pt x="108" y="593"/>
                </a:cubicBezTo>
                <a:cubicBezTo>
                  <a:pt x="627" y="146"/>
                  <a:pt x="627" y="146"/>
                  <a:pt x="627" y="146"/>
                </a:cubicBezTo>
                <a:cubicBezTo>
                  <a:pt x="1139" y="593"/>
                  <a:pt x="1139" y="593"/>
                  <a:pt x="1139" y="593"/>
                </a:cubicBezTo>
                <a:lnTo>
                  <a:pt x="1139" y="1938"/>
                </a:lnTo>
                <a:close/>
                <a:moveTo>
                  <a:pt x="436" y="568"/>
                </a:moveTo>
                <a:cubicBezTo>
                  <a:pt x="436" y="671"/>
                  <a:pt x="520" y="755"/>
                  <a:pt x="624" y="755"/>
                </a:cubicBezTo>
                <a:cubicBezTo>
                  <a:pt x="727" y="755"/>
                  <a:pt x="811" y="671"/>
                  <a:pt x="811" y="568"/>
                </a:cubicBezTo>
                <a:cubicBezTo>
                  <a:pt x="811" y="464"/>
                  <a:pt x="727" y="380"/>
                  <a:pt x="624" y="380"/>
                </a:cubicBezTo>
                <a:cubicBezTo>
                  <a:pt x="520" y="380"/>
                  <a:pt x="436" y="464"/>
                  <a:pt x="436" y="568"/>
                </a:cubicBezTo>
                <a:close/>
                <a:moveTo>
                  <a:pt x="703" y="568"/>
                </a:moveTo>
                <a:cubicBezTo>
                  <a:pt x="703" y="612"/>
                  <a:pt x="668" y="647"/>
                  <a:pt x="624" y="647"/>
                </a:cubicBezTo>
                <a:cubicBezTo>
                  <a:pt x="580" y="647"/>
                  <a:pt x="544" y="612"/>
                  <a:pt x="544" y="568"/>
                </a:cubicBezTo>
                <a:cubicBezTo>
                  <a:pt x="544" y="524"/>
                  <a:pt x="580" y="488"/>
                  <a:pt x="624" y="488"/>
                </a:cubicBezTo>
                <a:cubicBezTo>
                  <a:pt x="668" y="488"/>
                  <a:pt x="703" y="524"/>
                  <a:pt x="703" y="568"/>
                </a:cubicBezTo>
                <a:close/>
                <a:moveTo>
                  <a:pt x="1632" y="1859"/>
                </a:moveTo>
                <a:cubicBezTo>
                  <a:pt x="1632" y="497"/>
                  <a:pt x="1632" y="497"/>
                  <a:pt x="1632" y="497"/>
                </a:cubicBezTo>
                <a:cubicBezTo>
                  <a:pt x="1232" y="148"/>
                  <a:pt x="1232" y="148"/>
                  <a:pt x="1232" y="148"/>
                </a:cubicBezTo>
                <a:cubicBezTo>
                  <a:pt x="1100" y="281"/>
                  <a:pt x="1100" y="281"/>
                  <a:pt x="1100" y="281"/>
                </a:cubicBezTo>
                <a:cubicBezTo>
                  <a:pt x="1023" y="204"/>
                  <a:pt x="1023" y="204"/>
                  <a:pt x="1023" y="204"/>
                </a:cubicBezTo>
                <a:cubicBezTo>
                  <a:pt x="1228" y="0"/>
                  <a:pt x="1228" y="0"/>
                  <a:pt x="1228" y="0"/>
                </a:cubicBezTo>
                <a:cubicBezTo>
                  <a:pt x="1740" y="448"/>
                  <a:pt x="1740" y="448"/>
                  <a:pt x="1740" y="448"/>
                </a:cubicBezTo>
                <a:cubicBezTo>
                  <a:pt x="1740" y="1859"/>
                  <a:pt x="1740" y="1859"/>
                  <a:pt x="1740" y="1859"/>
                </a:cubicBezTo>
                <a:lnTo>
                  <a:pt x="1632" y="1859"/>
                </a:lnTo>
                <a:close/>
                <a:moveTo>
                  <a:pt x="1742" y="1992"/>
                </a:moveTo>
                <a:cubicBezTo>
                  <a:pt x="1742" y="2022"/>
                  <a:pt x="1718" y="2046"/>
                  <a:pt x="1688" y="2046"/>
                </a:cubicBezTo>
                <a:cubicBezTo>
                  <a:pt x="1658" y="2046"/>
                  <a:pt x="1634" y="2022"/>
                  <a:pt x="1634" y="1992"/>
                </a:cubicBezTo>
                <a:cubicBezTo>
                  <a:pt x="1634" y="1963"/>
                  <a:pt x="1658" y="1938"/>
                  <a:pt x="1688" y="1938"/>
                </a:cubicBezTo>
                <a:cubicBezTo>
                  <a:pt x="1718" y="1938"/>
                  <a:pt x="1742" y="1963"/>
                  <a:pt x="1742" y="1992"/>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50" name="Freeform 197">
            <a:extLst>
              <a:ext uri="{FF2B5EF4-FFF2-40B4-BE49-F238E27FC236}">
                <a16:creationId xmlns:a16="http://schemas.microsoft.com/office/drawing/2014/main" id="{C285ED09-2596-49B4-BEE2-AC0D647A12BF}"/>
              </a:ext>
            </a:extLst>
          </p:cNvPr>
          <p:cNvSpPr>
            <a:spLocks noChangeAspect="1" noEditPoints="1"/>
          </p:cNvSpPr>
          <p:nvPr/>
        </p:nvSpPr>
        <p:spPr bwMode="auto">
          <a:xfrm>
            <a:off x="1228604" y="3788403"/>
            <a:ext cx="1034812" cy="1433418"/>
          </a:xfrm>
          <a:custGeom>
            <a:avLst/>
            <a:gdLst>
              <a:gd name="T0" fmla="*/ 1474 w 1474"/>
              <a:gd name="T1" fmla="*/ 0 h 2043"/>
              <a:gd name="T2" fmla="*/ 1474 w 1474"/>
              <a:gd name="T3" fmla="*/ 1857 h 2043"/>
              <a:gd name="T4" fmla="*/ 1366 w 1474"/>
              <a:gd name="T5" fmla="*/ 1857 h 2043"/>
              <a:gd name="T6" fmla="*/ 1366 w 1474"/>
              <a:gd name="T7" fmla="*/ 108 h 2043"/>
              <a:gd name="T8" fmla="*/ 108 w 1474"/>
              <a:gd name="T9" fmla="*/ 108 h 2043"/>
              <a:gd name="T10" fmla="*/ 108 w 1474"/>
              <a:gd name="T11" fmla="*/ 1935 h 2043"/>
              <a:gd name="T12" fmla="*/ 1290 w 1474"/>
              <a:gd name="T13" fmla="*/ 1935 h 2043"/>
              <a:gd name="T14" fmla="*/ 1290 w 1474"/>
              <a:gd name="T15" fmla="*/ 2043 h 2043"/>
              <a:gd name="T16" fmla="*/ 0 w 1474"/>
              <a:gd name="T17" fmla="*/ 2043 h 2043"/>
              <a:gd name="T18" fmla="*/ 0 w 1474"/>
              <a:gd name="T19" fmla="*/ 0 h 2043"/>
              <a:gd name="T20" fmla="*/ 1474 w 1474"/>
              <a:gd name="T21" fmla="*/ 0 h 2043"/>
              <a:gd name="T22" fmla="*/ 189 w 1474"/>
              <a:gd name="T23" fmla="*/ 497 h 2043"/>
              <a:gd name="T24" fmla="*/ 189 w 1474"/>
              <a:gd name="T25" fmla="*/ 605 h 2043"/>
              <a:gd name="T26" fmla="*/ 737 w 1474"/>
              <a:gd name="T27" fmla="*/ 605 h 2043"/>
              <a:gd name="T28" fmla="*/ 737 w 1474"/>
              <a:gd name="T29" fmla="*/ 497 h 2043"/>
              <a:gd name="T30" fmla="*/ 189 w 1474"/>
              <a:gd name="T31" fmla="*/ 497 h 2043"/>
              <a:gd name="T32" fmla="*/ 189 w 1474"/>
              <a:gd name="T33" fmla="*/ 793 h 2043"/>
              <a:gd name="T34" fmla="*/ 1290 w 1474"/>
              <a:gd name="T35" fmla="*/ 793 h 2043"/>
              <a:gd name="T36" fmla="*/ 1290 w 1474"/>
              <a:gd name="T37" fmla="*/ 685 h 2043"/>
              <a:gd name="T38" fmla="*/ 189 w 1474"/>
              <a:gd name="T39" fmla="*/ 685 h 2043"/>
              <a:gd name="T40" fmla="*/ 189 w 1474"/>
              <a:gd name="T41" fmla="*/ 793 h 2043"/>
              <a:gd name="T42" fmla="*/ 189 w 1474"/>
              <a:gd name="T43" fmla="*/ 873 h 2043"/>
              <a:gd name="T44" fmla="*/ 189 w 1474"/>
              <a:gd name="T45" fmla="*/ 981 h 2043"/>
              <a:gd name="T46" fmla="*/ 1214 w 1474"/>
              <a:gd name="T47" fmla="*/ 981 h 2043"/>
              <a:gd name="T48" fmla="*/ 1214 w 1474"/>
              <a:gd name="T49" fmla="*/ 873 h 2043"/>
              <a:gd name="T50" fmla="*/ 189 w 1474"/>
              <a:gd name="T51" fmla="*/ 873 h 2043"/>
              <a:gd name="T52" fmla="*/ 189 w 1474"/>
              <a:gd name="T53" fmla="*/ 1170 h 2043"/>
              <a:gd name="T54" fmla="*/ 1290 w 1474"/>
              <a:gd name="T55" fmla="*/ 1170 h 2043"/>
              <a:gd name="T56" fmla="*/ 1290 w 1474"/>
              <a:gd name="T57" fmla="*/ 1062 h 2043"/>
              <a:gd name="T58" fmla="*/ 189 w 1474"/>
              <a:gd name="T59" fmla="*/ 1062 h 2043"/>
              <a:gd name="T60" fmla="*/ 189 w 1474"/>
              <a:gd name="T61" fmla="*/ 1170 h 2043"/>
              <a:gd name="T62" fmla="*/ 189 w 1474"/>
              <a:gd name="T63" fmla="*/ 1250 h 2043"/>
              <a:gd name="T64" fmla="*/ 189 w 1474"/>
              <a:gd name="T65" fmla="*/ 1358 h 2043"/>
              <a:gd name="T66" fmla="*/ 1100 w 1474"/>
              <a:gd name="T67" fmla="*/ 1358 h 2043"/>
              <a:gd name="T68" fmla="*/ 1100 w 1474"/>
              <a:gd name="T69" fmla="*/ 1250 h 2043"/>
              <a:gd name="T70" fmla="*/ 189 w 1474"/>
              <a:gd name="T71" fmla="*/ 1250 h 2043"/>
              <a:gd name="T72" fmla="*/ 189 w 1474"/>
              <a:gd name="T73" fmla="*/ 1547 h 2043"/>
              <a:gd name="T74" fmla="*/ 1290 w 1474"/>
              <a:gd name="T75" fmla="*/ 1547 h 2043"/>
              <a:gd name="T76" fmla="*/ 1290 w 1474"/>
              <a:gd name="T77" fmla="*/ 1439 h 2043"/>
              <a:gd name="T78" fmla="*/ 189 w 1474"/>
              <a:gd name="T79" fmla="*/ 1439 h 2043"/>
              <a:gd name="T80" fmla="*/ 189 w 1474"/>
              <a:gd name="T81" fmla="*/ 1547 h 2043"/>
              <a:gd name="T82" fmla="*/ 1420 w 1474"/>
              <a:gd name="T83" fmla="*/ 1935 h 2043"/>
              <a:gd name="T84" fmla="*/ 1366 w 1474"/>
              <a:gd name="T85" fmla="*/ 1989 h 2043"/>
              <a:gd name="T86" fmla="*/ 1420 w 1474"/>
              <a:gd name="T87" fmla="*/ 2043 h 2043"/>
              <a:gd name="T88" fmla="*/ 1474 w 1474"/>
              <a:gd name="T89" fmla="*/ 1989 h 2043"/>
              <a:gd name="T90" fmla="*/ 1420 w 1474"/>
              <a:gd name="T91" fmla="*/ 1935 h 20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474" h="2043">
                <a:moveTo>
                  <a:pt x="1474" y="0"/>
                </a:moveTo>
                <a:cubicBezTo>
                  <a:pt x="1474" y="1857"/>
                  <a:pt x="1474" y="1857"/>
                  <a:pt x="1474" y="1857"/>
                </a:cubicBezTo>
                <a:cubicBezTo>
                  <a:pt x="1366" y="1857"/>
                  <a:pt x="1366" y="1857"/>
                  <a:pt x="1366" y="1857"/>
                </a:cubicBezTo>
                <a:cubicBezTo>
                  <a:pt x="1366" y="108"/>
                  <a:pt x="1366" y="108"/>
                  <a:pt x="1366" y="108"/>
                </a:cubicBezTo>
                <a:cubicBezTo>
                  <a:pt x="108" y="108"/>
                  <a:pt x="108" y="108"/>
                  <a:pt x="108" y="108"/>
                </a:cubicBezTo>
                <a:cubicBezTo>
                  <a:pt x="108" y="1935"/>
                  <a:pt x="108" y="1935"/>
                  <a:pt x="108" y="1935"/>
                </a:cubicBezTo>
                <a:cubicBezTo>
                  <a:pt x="1290" y="1935"/>
                  <a:pt x="1290" y="1935"/>
                  <a:pt x="1290" y="1935"/>
                </a:cubicBezTo>
                <a:cubicBezTo>
                  <a:pt x="1290" y="2043"/>
                  <a:pt x="1290" y="2043"/>
                  <a:pt x="1290" y="2043"/>
                </a:cubicBezTo>
                <a:cubicBezTo>
                  <a:pt x="0" y="2043"/>
                  <a:pt x="0" y="2043"/>
                  <a:pt x="0" y="2043"/>
                </a:cubicBezTo>
                <a:cubicBezTo>
                  <a:pt x="0" y="0"/>
                  <a:pt x="0" y="0"/>
                  <a:pt x="0" y="0"/>
                </a:cubicBezTo>
                <a:lnTo>
                  <a:pt x="1474" y="0"/>
                </a:lnTo>
                <a:close/>
                <a:moveTo>
                  <a:pt x="189" y="497"/>
                </a:moveTo>
                <a:cubicBezTo>
                  <a:pt x="189" y="605"/>
                  <a:pt x="189" y="605"/>
                  <a:pt x="189" y="605"/>
                </a:cubicBezTo>
                <a:cubicBezTo>
                  <a:pt x="737" y="605"/>
                  <a:pt x="737" y="605"/>
                  <a:pt x="737" y="605"/>
                </a:cubicBezTo>
                <a:cubicBezTo>
                  <a:pt x="737" y="497"/>
                  <a:pt x="737" y="497"/>
                  <a:pt x="737" y="497"/>
                </a:cubicBezTo>
                <a:lnTo>
                  <a:pt x="189" y="497"/>
                </a:lnTo>
                <a:close/>
                <a:moveTo>
                  <a:pt x="189" y="793"/>
                </a:moveTo>
                <a:cubicBezTo>
                  <a:pt x="1290" y="793"/>
                  <a:pt x="1290" y="793"/>
                  <a:pt x="1290" y="793"/>
                </a:cubicBezTo>
                <a:cubicBezTo>
                  <a:pt x="1290" y="685"/>
                  <a:pt x="1290" y="685"/>
                  <a:pt x="1290" y="685"/>
                </a:cubicBezTo>
                <a:cubicBezTo>
                  <a:pt x="189" y="685"/>
                  <a:pt x="189" y="685"/>
                  <a:pt x="189" y="685"/>
                </a:cubicBezTo>
                <a:lnTo>
                  <a:pt x="189" y="793"/>
                </a:lnTo>
                <a:close/>
                <a:moveTo>
                  <a:pt x="189" y="873"/>
                </a:moveTo>
                <a:cubicBezTo>
                  <a:pt x="189" y="981"/>
                  <a:pt x="189" y="981"/>
                  <a:pt x="189" y="981"/>
                </a:cubicBezTo>
                <a:cubicBezTo>
                  <a:pt x="1214" y="981"/>
                  <a:pt x="1214" y="981"/>
                  <a:pt x="1214" y="981"/>
                </a:cubicBezTo>
                <a:cubicBezTo>
                  <a:pt x="1214" y="873"/>
                  <a:pt x="1214" y="873"/>
                  <a:pt x="1214" y="873"/>
                </a:cubicBezTo>
                <a:lnTo>
                  <a:pt x="189" y="873"/>
                </a:lnTo>
                <a:close/>
                <a:moveTo>
                  <a:pt x="189" y="1170"/>
                </a:moveTo>
                <a:cubicBezTo>
                  <a:pt x="1290" y="1170"/>
                  <a:pt x="1290" y="1170"/>
                  <a:pt x="1290" y="1170"/>
                </a:cubicBezTo>
                <a:cubicBezTo>
                  <a:pt x="1290" y="1062"/>
                  <a:pt x="1290" y="1062"/>
                  <a:pt x="1290" y="1062"/>
                </a:cubicBezTo>
                <a:cubicBezTo>
                  <a:pt x="189" y="1062"/>
                  <a:pt x="189" y="1062"/>
                  <a:pt x="189" y="1062"/>
                </a:cubicBezTo>
                <a:lnTo>
                  <a:pt x="189" y="1170"/>
                </a:lnTo>
                <a:close/>
                <a:moveTo>
                  <a:pt x="189" y="1250"/>
                </a:moveTo>
                <a:cubicBezTo>
                  <a:pt x="189" y="1358"/>
                  <a:pt x="189" y="1358"/>
                  <a:pt x="189" y="1358"/>
                </a:cubicBezTo>
                <a:cubicBezTo>
                  <a:pt x="1100" y="1358"/>
                  <a:pt x="1100" y="1358"/>
                  <a:pt x="1100" y="1358"/>
                </a:cubicBezTo>
                <a:cubicBezTo>
                  <a:pt x="1100" y="1250"/>
                  <a:pt x="1100" y="1250"/>
                  <a:pt x="1100" y="1250"/>
                </a:cubicBezTo>
                <a:lnTo>
                  <a:pt x="189" y="1250"/>
                </a:lnTo>
                <a:close/>
                <a:moveTo>
                  <a:pt x="189" y="1547"/>
                </a:moveTo>
                <a:cubicBezTo>
                  <a:pt x="1290" y="1547"/>
                  <a:pt x="1290" y="1547"/>
                  <a:pt x="1290" y="1547"/>
                </a:cubicBezTo>
                <a:cubicBezTo>
                  <a:pt x="1290" y="1439"/>
                  <a:pt x="1290" y="1439"/>
                  <a:pt x="1290" y="1439"/>
                </a:cubicBezTo>
                <a:cubicBezTo>
                  <a:pt x="189" y="1439"/>
                  <a:pt x="189" y="1439"/>
                  <a:pt x="189" y="1439"/>
                </a:cubicBezTo>
                <a:lnTo>
                  <a:pt x="189" y="1547"/>
                </a:lnTo>
                <a:close/>
                <a:moveTo>
                  <a:pt x="1420" y="1935"/>
                </a:moveTo>
                <a:cubicBezTo>
                  <a:pt x="1390" y="1935"/>
                  <a:pt x="1366" y="1959"/>
                  <a:pt x="1366" y="1989"/>
                </a:cubicBezTo>
                <a:cubicBezTo>
                  <a:pt x="1366" y="2019"/>
                  <a:pt x="1390" y="2043"/>
                  <a:pt x="1420" y="2043"/>
                </a:cubicBezTo>
                <a:cubicBezTo>
                  <a:pt x="1450" y="2043"/>
                  <a:pt x="1474" y="2019"/>
                  <a:pt x="1474" y="1989"/>
                </a:cubicBezTo>
                <a:cubicBezTo>
                  <a:pt x="1474" y="1959"/>
                  <a:pt x="1450" y="1935"/>
                  <a:pt x="1420" y="1935"/>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Freeform 23">
            <a:extLst>
              <a:ext uri="{FF2B5EF4-FFF2-40B4-BE49-F238E27FC236}">
                <a16:creationId xmlns:a16="http://schemas.microsoft.com/office/drawing/2014/main" id="{E799B447-38FC-4B74-9142-95DE8FAFD578}"/>
              </a:ext>
            </a:extLst>
          </p:cNvPr>
          <p:cNvSpPr>
            <a:spLocks noChangeAspect="1" noEditPoints="1"/>
          </p:cNvSpPr>
          <p:nvPr/>
        </p:nvSpPr>
        <p:spPr bwMode="auto">
          <a:xfrm>
            <a:off x="5377000" y="1795331"/>
            <a:ext cx="1436400" cy="1116717"/>
          </a:xfrm>
          <a:custGeom>
            <a:avLst/>
            <a:gdLst>
              <a:gd name="T0" fmla="*/ 1955 w 2063"/>
              <a:gd name="T1" fmla="*/ 1422 h 1606"/>
              <a:gd name="T2" fmla="*/ 1955 w 2063"/>
              <a:gd name="T3" fmla="*/ 674 h 1606"/>
              <a:gd name="T4" fmla="*/ 1404 w 2063"/>
              <a:gd name="T5" fmla="*/ 108 h 1606"/>
              <a:gd name="T6" fmla="*/ 108 w 2063"/>
              <a:gd name="T7" fmla="*/ 108 h 1606"/>
              <a:gd name="T8" fmla="*/ 108 w 2063"/>
              <a:gd name="T9" fmla="*/ 1498 h 1606"/>
              <a:gd name="T10" fmla="*/ 1879 w 2063"/>
              <a:gd name="T11" fmla="*/ 1498 h 1606"/>
              <a:gd name="T12" fmla="*/ 1879 w 2063"/>
              <a:gd name="T13" fmla="*/ 1606 h 1606"/>
              <a:gd name="T14" fmla="*/ 0 w 2063"/>
              <a:gd name="T15" fmla="*/ 1606 h 1606"/>
              <a:gd name="T16" fmla="*/ 0 w 2063"/>
              <a:gd name="T17" fmla="*/ 0 h 1606"/>
              <a:gd name="T18" fmla="*/ 1450 w 2063"/>
              <a:gd name="T19" fmla="*/ 0 h 1606"/>
              <a:gd name="T20" fmla="*/ 2063 w 2063"/>
              <a:gd name="T21" fmla="*/ 630 h 1606"/>
              <a:gd name="T22" fmla="*/ 2063 w 2063"/>
              <a:gd name="T23" fmla="*/ 1422 h 1606"/>
              <a:gd name="T24" fmla="*/ 1955 w 2063"/>
              <a:gd name="T25" fmla="*/ 1422 h 1606"/>
              <a:gd name="T26" fmla="*/ 2009 w 2063"/>
              <a:gd name="T27" fmla="*/ 1498 h 1606"/>
              <a:gd name="T28" fmla="*/ 1955 w 2063"/>
              <a:gd name="T29" fmla="*/ 1552 h 1606"/>
              <a:gd name="T30" fmla="*/ 2009 w 2063"/>
              <a:gd name="T31" fmla="*/ 1606 h 1606"/>
              <a:gd name="T32" fmla="*/ 2063 w 2063"/>
              <a:gd name="T33" fmla="*/ 1552 h 1606"/>
              <a:gd name="T34" fmla="*/ 2009 w 2063"/>
              <a:gd name="T35" fmla="*/ 1498 h 1606"/>
              <a:gd name="T36" fmla="*/ 184 w 2063"/>
              <a:gd name="T37" fmla="*/ 657 h 1606"/>
              <a:gd name="T38" fmla="*/ 184 w 2063"/>
              <a:gd name="T39" fmla="*/ 765 h 1606"/>
              <a:gd name="T40" fmla="*/ 754 w 2063"/>
              <a:gd name="T41" fmla="*/ 765 h 1606"/>
              <a:gd name="T42" fmla="*/ 754 w 2063"/>
              <a:gd name="T43" fmla="*/ 657 h 1606"/>
              <a:gd name="T44" fmla="*/ 184 w 2063"/>
              <a:gd name="T45" fmla="*/ 657 h 1606"/>
              <a:gd name="T46" fmla="*/ 184 w 2063"/>
              <a:gd name="T47" fmla="*/ 949 h 1606"/>
              <a:gd name="T48" fmla="*/ 881 w 2063"/>
              <a:gd name="T49" fmla="*/ 949 h 1606"/>
              <a:gd name="T50" fmla="*/ 881 w 2063"/>
              <a:gd name="T51" fmla="*/ 841 h 1606"/>
              <a:gd name="T52" fmla="*/ 184 w 2063"/>
              <a:gd name="T53" fmla="*/ 841 h 1606"/>
              <a:gd name="T54" fmla="*/ 184 w 2063"/>
              <a:gd name="T55" fmla="*/ 949 h 1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063" h="1606">
                <a:moveTo>
                  <a:pt x="1955" y="1422"/>
                </a:moveTo>
                <a:cubicBezTo>
                  <a:pt x="1955" y="674"/>
                  <a:pt x="1955" y="674"/>
                  <a:pt x="1955" y="674"/>
                </a:cubicBezTo>
                <a:cubicBezTo>
                  <a:pt x="1404" y="108"/>
                  <a:pt x="1404" y="108"/>
                  <a:pt x="1404" y="108"/>
                </a:cubicBezTo>
                <a:cubicBezTo>
                  <a:pt x="108" y="108"/>
                  <a:pt x="108" y="108"/>
                  <a:pt x="108" y="108"/>
                </a:cubicBezTo>
                <a:cubicBezTo>
                  <a:pt x="108" y="1498"/>
                  <a:pt x="108" y="1498"/>
                  <a:pt x="108" y="1498"/>
                </a:cubicBezTo>
                <a:cubicBezTo>
                  <a:pt x="1879" y="1498"/>
                  <a:pt x="1879" y="1498"/>
                  <a:pt x="1879" y="1498"/>
                </a:cubicBezTo>
                <a:cubicBezTo>
                  <a:pt x="1879" y="1606"/>
                  <a:pt x="1879" y="1606"/>
                  <a:pt x="1879" y="1606"/>
                </a:cubicBezTo>
                <a:cubicBezTo>
                  <a:pt x="0" y="1606"/>
                  <a:pt x="0" y="1606"/>
                  <a:pt x="0" y="1606"/>
                </a:cubicBezTo>
                <a:cubicBezTo>
                  <a:pt x="0" y="0"/>
                  <a:pt x="0" y="0"/>
                  <a:pt x="0" y="0"/>
                </a:cubicBezTo>
                <a:cubicBezTo>
                  <a:pt x="1450" y="0"/>
                  <a:pt x="1450" y="0"/>
                  <a:pt x="1450" y="0"/>
                </a:cubicBezTo>
                <a:cubicBezTo>
                  <a:pt x="2063" y="630"/>
                  <a:pt x="2063" y="630"/>
                  <a:pt x="2063" y="630"/>
                </a:cubicBezTo>
                <a:cubicBezTo>
                  <a:pt x="2063" y="1422"/>
                  <a:pt x="2063" y="1422"/>
                  <a:pt x="2063" y="1422"/>
                </a:cubicBezTo>
                <a:lnTo>
                  <a:pt x="1955" y="1422"/>
                </a:lnTo>
                <a:close/>
                <a:moveTo>
                  <a:pt x="2009" y="1498"/>
                </a:moveTo>
                <a:cubicBezTo>
                  <a:pt x="1979" y="1498"/>
                  <a:pt x="1955" y="1522"/>
                  <a:pt x="1955" y="1552"/>
                </a:cubicBezTo>
                <a:cubicBezTo>
                  <a:pt x="1955" y="1582"/>
                  <a:pt x="1979" y="1606"/>
                  <a:pt x="2009" y="1606"/>
                </a:cubicBezTo>
                <a:cubicBezTo>
                  <a:pt x="2039" y="1606"/>
                  <a:pt x="2063" y="1582"/>
                  <a:pt x="2063" y="1552"/>
                </a:cubicBezTo>
                <a:cubicBezTo>
                  <a:pt x="2063" y="1522"/>
                  <a:pt x="2039" y="1498"/>
                  <a:pt x="2009" y="1498"/>
                </a:cubicBezTo>
                <a:close/>
                <a:moveTo>
                  <a:pt x="184" y="657"/>
                </a:moveTo>
                <a:cubicBezTo>
                  <a:pt x="184" y="765"/>
                  <a:pt x="184" y="765"/>
                  <a:pt x="184" y="765"/>
                </a:cubicBezTo>
                <a:cubicBezTo>
                  <a:pt x="754" y="765"/>
                  <a:pt x="754" y="765"/>
                  <a:pt x="754" y="765"/>
                </a:cubicBezTo>
                <a:cubicBezTo>
                  <a:pt x="754" y="657"/>
                  <a:pt x="754" y="657"/>
                  <a:pt x="754" y="657"/>
                </a:cubicBezTo>
                <a:lnTo>
                  <a:pt x="184" y="657"/>
                </a:lnTo>
                <a:close/>
                <a:moveTo>
                  <a:pt x="184" y="949"/>
                </a:moveTo>
                <a:cubicBezTo>
                  <a:pt x="881" y="949"/>
                  <a:pt x="881" y="949"/>
                  <a:pt x="881" y="949"/>
                </a:cubicBezTo>
                <a:cubicBezTo>
                  <a:pt x="881" y="841"/>
                  <a:pt x="881" y="841"/>
                  <a:pt x="881" y="841"/>
                </a:cubicBezTo>
                <a:cubicBezTo>
                  <a:pt x="184" y="841"/>
                  <a:pt x="184" y="841"/>
                  <a:pt x="184" y="841"/>
                </a:cubicBezTo>
                <a:lnTo>
                  <a:pt x="184" y="949"/>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25" name="Freeform 24">
            <a:extLst>
              <a:ext uri="{FF2B5EF4-FFF2-40B4-BE49-F238E27FC236}">
                <a16:creationId xmlns:a16="http://schemas.microsoft.com/office/drawing/2014/main" id="{B90A922D-D576-4FC8-918F-5D2F426EBC4C}"/>
              </a:ext>
            </a:extLst>
          </p:cNvPr>
          <p:cNvSpPr>
            <a:spLocks noChangeAspect="1" noEditPoints="1"/>
          </p:cNvSpPr>
          <p:nvPr/>
        </p:nvSpPr>
        <p:spPr bwMode="auto">
          <a:xfrm>
            <a:off x="5629795" y="3786112"/>
            <a:ext cx="930811" cy="1436400"/>
          </a:xfrm>
          <a:custGeom>
            <a:avLst/>
            <a:gdLst>
              <a:gd name="T0" fmla="*/ 991 w 1323"/>
              <a:gd name="T1" fmla="*/ 0 h 2045"/>
              <a:gd name="T2" fmla="*/ 332 w 1323"/>
              <a:gd name="T3" fmla="*/ 0 h 2045"/>
              <a:gd name="T4" fmla="*/ 0 w 1323"/>
              <a:gd name="T5" fmla="*/ 333 h 2045"/>
              <a:gd name="T6" fmla="*/ 0 w 1323"/>
              <a:gd name="T7" fmla="*/ 1712 h 2045"/>
              <a:gd name="T8" fmla="*/ 332 w 1323"/>
              <a:gd name="T9" fmla="*/ 2045 h 2045"/>
              <a:gd name="T10" fmla="*/ 991 w 1323"/>
              <a:gd name="T11" fmla="*/ 2045 h 2045"/>
              <a:gd name="T12" fmla="*/ 1323 w 1323"/>
              <a:gd name="T13" fmla="*/ 1712 h 2045"/>
              <a:gd name="T14" fmla="*/ 1323 w 1323"/>
              <a:gd name="T15" fmla="*/ 333 h 2045"/>
              <a:gd name="T16" fmla="*/ 991 w 1323"/>
              <a:gd name="T17" fmla="*/ 0 h 2045"/>
              <a:gd name="T18" fmla="*/ 1215 w 1323"/>
              <a:gd name="T19" fmla="*/ 1712 h 2045"/>
              <a:gd name="T20" fmla="*/ 991 w 1323"/>
              <a:gd name="T21" fmla="*/ 1937 h 2045"/>
              <a:gd name="T22" fmla="*/ 332 w 1323"/>
              <a:gd name="T23" fmla="*/ 1937 h 2045"/>
              <a:gd name="T24" fmla="*/ 108 w 1323"/>
              <a:gd name="T25" fmla="*/ 1712 h 2045"/>
              <a:gd name="T26" fmla="*/ 108 w 1323"/>
              <a:gd name="T27" fmla="*/ 333 h 2045"/>
              <a:gd name="T28" fmla="*/ 332 w 1323"/>
              <a:gd name="T29" fmla="*/ 108 h 2045"/>
              <a:gd name="T30" fmla="*/ 991 w 1323"/>
              <a:gd name="T31" fmla="*/ 108 h 2045"/>
              <a:gd name="T32" fmla="*/ 1215 w 1323"/>
              <a:gd name="T33" fmla="*/ 333 h 2045"/>
              <a:gd name="T34" fmla="*/ 1215 w 1323"/>
              <a:gd name="T35" fmla="*/ 1712 h 2045"/>
              <a:gd name="T36" fmla="*/ 716 w 1323"/>
              <a:gd name="T37" fmla="*/ 1806 h 2045"/>
              <a:gd name="T38" fmla="*/ 662 w 1323"/>
              <a:gd name="T39" fmla="*/ 1860 h 2045"/>
              <a:gd name="T40" fmla="*/ 608 w 1323"/>
              <a:gd name="T41" fmla="*/ 1806 h 2045"/>
              <a:gd name="T42" fmla="*/ 662 w 1323"/>
              <a:gd name="T43" fmla="*/ 1752 h 2045"/>
              <a:gd name="T44" fmla="*/ 716 w 1323"/>
              <a:gd name="T45" fmla="*/ 1806 h 2045"/>
              <a:gd name="T46" fmla="*/ 841 w 1323"/>
              <a:gd name="T47" fmla="*/ 292 h 2045"/>
              <a:gd name="T48" fmla="*/ 482 w 1323"/>
              <a:gd name="T49" fmla="*/ 292 h 2045"/>
              <a:gd name="T50" fmla="*/ 482 w 1323"/>
              <a:gd name="T51" fmla="*/ 184 h 2045"/>
              <a:gd name="T52" fmla="*/ 841 w 1323"/>
              <a:gd name="T53" fmla="*/ 184 h 2045"/>
              <a:gd name="T54" fmla="*/ 841 w 1323"/>
              <a:gd name="T55" fmla="*/ 292 h 2045"/>
              <a:gd name="T56" fmla="*/ 184 w 1323"/>
              <a:gd name="T57" fmla="*/ 1567 h 2045"/>
              <a:gd name="T58" fmla="*/ 1139 w 1323"/>
              <a:gd name="T59" fmla="*/ 1567 h 2045"/>
              <a:gd name="T60" fmla="*/ 1139 w 1323"/>
              <a:gd name="T61" fmla="*/ 1675 h 2045"/>
              <a:gd name="T62" fmla="*/ 184 w 1323"/>
              <a:gd name="T63" fmla="*/ 1675 h 2045"/>
              <a:gd name="T64" fmla="*/ 184 w 1323"/>
              <a:gd name="T65" fmla="*/ 1567 h 2045"/>
              <a:gd name="T66" fmla="*/ 184 w 1323"/>
              <a:gd name="T67" fmla="*/ 367 h 2045"/>
              <a:gd name="T68" fmla="*/ 1139 w 1323"/>
              <a:gd name="T69" fmla="*/ 367 h 2045"/>
              <a:gd name="T70" fmla="*/ 1139 w 1323"/>
              <a:gd name="T71" fmla="*/ 475 h 2045"/>
              <a:gd name="T72" fmla="*/ 184 w 1323"/>
              <a:gd name="T73" fmla="*/ 475 h 2045"/>
              <a:gd name="T74" fmla="*/ 184 w 1323"/>
              <a:gd name="T75" fmla="*/ 367 h 20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3" h="2045">
                <a:moveTo>
                  <a:pt x="991" y="0"/>
                </a:moveTo>
                <a:cubicBezTo>
                  <a:pt x="332" y="0"/>
                  <a:pt x="332" y="0"/>
                  <a:pt x="332" y="0"/>
                </a:cubicBezTo>
                <a:cubicBezTo>
                  <a:pt x="149" y="0"/>
                  <a:pt x="0" y="149"/>
                  <a:pt x="0" y="333"/>
                </a:cubicBezTo>
                <a:cubicBezTo>
                  <a:pt x="0" y="1712"/>
                  <a:pt x="0" y="1712"/>
                  <a:pt x="0" y="1712"/>
                </a:cubicBezTo>
                <a:cubicBezTo>
                  <a:pt x="0" y="1896"/>
                  <a:pt x="149" y="2045"/>
                  <a:pt x="332" y="2045"/>
                </a:cubicBezTo>
                <a:cubicBezTo>
                  <a:pt x="991" y="2045"/>
                  <a:pt x="991" y="2045"/>
                  <a:pt x="991" y="2045"/>
                </a:cubicBezTo>
                <a:cubicBezTo>
                  <a:pt x="1174" y="2045"/>
                  <a:pt x="1323" y="1896"/>
                  <a:pt x="1323" y="1712"/>
                </a:cubicBezTo>
                <a:cubicBezTo>
                  <a:pt x="1323" y="333"/>
                  <a:pt x="1323" y="333"/>
                  <a:pt x="1323" y="333"/>
                </a:cubicBezTo>
                <a:cubicBezTo>
                  <a:pt x="1323" y="149"/>
                  <a:pt x="1174" y="0"/>
                  <a:pt x="991" y="0"/>
                </a:cubicBezTo>
                <a:close/>
                <a:moveTo>
                  <a:pt x="1215" y="1712"/>
                </a:moveTo>
                <a:cubicBezTo>
                  <a:pt x="1215" y="1836"/>
                  <a:pt x="1114" y="1937"/>
                  <a:pt x="991" y="1937"/>
                </a:cubicBezTo>
                <a:cubicBezTo>
                  <a:pt x="332" y="1937"/>
                  <a:pt x="332" y="1937"/>
                  <a:pt x="332" y="1937"/>
                </a:cubicBezTo>
                <a:cubicBezTo>
                  <a:pt x="209" y="1937"/>
                  <a:pt x="108" y="1836"/>
                  <a:pt x="108" y="1712"/>
                </a:cubicBezTo>
                <a:cubicBezTo>
                  <a:pt x="108" y="333"/>
                  <a:pt x="108" y="333"/>
                  <a:pt x="108" y="333"/>
                </a:cubicBezTo>
                <a:cubicBezTo>
                  <a:pt x="108" y="209"/>
                  <a:pt x="209" y="108"/>
                  <a:pt x="332" y="108"/>
                </a:cubicBezTo>
                <a:cubicBezTo>
                  <a:pt x="991" y="108"/>
                  <a:pt x="991" y="108"/>
                  <a:pt x="991" y="108"/>
                </a:cubicBezTo>
                <a:cubicBezTo>
                  <a:pt x="1114" y="108"/>
                  <a:pt x="1215" y="209"/>
                  <a:pt x="1215" y="333"/>
                </a:cubicBezTo>
                <a:lnTo>
                  <a:pt x="1215" y="1712"/>
                </a:lnTo>
                <a:close/>
                <a:moveTo>
                  <a:pt x="716" y="1806"/>
                </a:moveTo>
                <a:cubicBezTo>
                  <a:pt x="716" y="1836"/>
                  <a:pt x="691" y="1860"/>
                  <a:pt x="662" y="1860"/>
                </a:cubicBezTo>
                <a:cubicBezTo>
                  <a:pt x="632" y="1860"/>
                  <a:pt x="608" y="1836"/>
                  <a:pt x="608" y="1806"/>
                </a:cubicBezTo>
                <a:cubicBezTo>
                  <a:pt x="608" y="1777"/>
                  <a:pt x="632" y="1752"/>
                  <a:pt x="662" y="1752"/>
                </a:cubicBezTo>
                <a:cubicBezTo>
                  <a:pt x="691" y="1752"/>
                  <a:pt x="716" y="1777"/>
                  <a:pt x="716" y="1806"/>
                </a:cubicBezTo>
                <a:close/>
                <a:moveTo>
                  <a:pt x="841" y="292"/>
                </a:moveTo>
                <a:cubicBezTo>
                  <a:pt x="482" y="292"/>
                  <a:pt x="482" y="292"/>
                  <a:pt x="482" y="292"/>
                </a:cubicBezTo>
                <a:cubicBezTo>
                  <a:pt x="482" y="184"/>
                  <a:pt x="482" y="184"/>
                  <a:pt x="482" y="184"/>
                </a:cubicBezTo>
                <a:cubicBezTo>
                  <a:pt x="841" y="184"/>
                  <a:pt x="841" y="184"/>
                  <a:pt x="841" y="184"/>
                </a:cubicBezTo>
                <a:lnTo>
                  <a:pt x="841" y="292"/>
                </a:lnTo>
                <a:close/>
                <a:moveTo>
                  <a:pt x="184" y="1567"/>
                </a:moveTo>
                <a:cubicBezTo>
                  <a:pt x="1139" y="1567"/>
                  <a:pt x="1139" y="1567"/>
                  <a:pt x="1139" y="1567"/>
                </a:cubicBezTo>
                <a:cubicBezTo>
                  <a:pt x="1139" y="1675"/>
                  <a:pt x="1139" y="1675"/>
                  <a:pt x="1139" y="1675"/>
                </a:cubicBezTo>
                <a:cubicBezTo>
                  <a:pt x="184" y="1675"/>
                  <a:pt x="184" y="1675"/>
                  <a:pt x="184" y="1675"/>
                </a:cubicBezTo>
                <a:lnTo>
                  <a:pt x="184" y="1567"/>
                </a:lnTo>
                <a:close/>
                <a:moveTo>
                  <a:pt x="184" y="367"/>
                </a:moveTo>
                <a:cubicBezTo>
                  <a:pt x="1139" y="367"/>
                  <a:pt x="1139" y="367"/>
                  <a:pt x="1139" y="367"/>
                </a:cubicBezTo>
                <a:cubicBezTo>
                  <a:pt x="1139" y="475"/>
                  <a:pt x="1139" y="475"/>
                  <a:pt x="1139" y="475"/>
                </a:cubicBezTo>
                <a:cubicBezTo>
                  <a:pt x="184" y="475"/>
                  <a:pt x="184" y="475"/>
                  <a:pt x="184" y="475"/>
                </a:cubicBezTo>
                <a:lnTo>
                  <a:pt x="184" y="367"/>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25">
            <a:extLst>
              <a:ext uri="{FF2B5EF4-FFF2-40B4-BE49-F238E27FC236}">
                <a16:creationId xmlns:a16="http://schemas.microsoft.com/office/drawing/2014/main" id="{A88ABE2D-34A8-44DB-8EF8-537B3424DF07}"/>
              </a:ext>
            </a:extLst>
          </p:cNvPr>
          <p:cNvSpPr>
            <a:spLocks noChangeAspect="1" noEditPoints="1"/>
          </p:cNvSpPr>
          <p:nvPr/>
        </p:nvSpPr>
        <p:spPr bwMode="auto">
          <a:xfrm>
            <a:off x="7551995" y="3956174"/>
            <a:ext cx="1436400" cy="1096277"/>
          </a:xfrm>
          <a:custGeom>
            <a:avLst/>
            <a:gdLst>
              <a:gd name="T0" fmla="*/ 0 w 2045"/>
              <a:gd name="T1" fmla="*/ 1561 h 1561"/>
              <a:gd name="T2" fmla="*/ 443 w 2045"/>
              <a:gd name="T3" fmla="*/ 180 h 1561"/>
              <a:gd name="T4" fmla="*/ 1937 w 2045"/>
              <a:gd name="T5" fmla="*/ 1453 h 1561"/>
              <a:gd name="T6" fmla="*/ 1602 w 2045"/>
              <a:gd name="T7" fmla="*/ 72 h 1561"/>
              <a:gd name="T8" fmla="*/ 703 w 2045"/>
              <a:gd name="T9" fmla="*/ 72 h 1561"/>
              <a:gd name="T10" fmla="*/ 1342 w 2045"/>
              <a:gd name="T11" fmla="*/ 72 h 1561"/>
              <a:gd name="T12" fmla="*/ 1418 w 2045"/>
              <a:gd name="T13" fmla="*/ 251 h 1561"/>
              <a:gd name="T14" fmla="*/ 627 w 2045"/>
              <a:gd name="T15" fmla="*/ 0 h 1561"/>
              <a:gd name="T16" fmla="*/ 627 w 2045"/>
              <a:gd name="T17" fmla="*/ 251 h 1561"/>
              <a:gd name="T18" fmla="*/ 770 w 2045"/>
              <a:gd name="T19" fmla="*/ 501 h 1561"/>
              <a:gd name="T20" fmla="*/ 824 w 2045"/>
              <a:gd name="T21" fmla="*/ 447 h 1561"/>
              <a:gd name="T22" fmla="*/ 1023 w 2045"/>
              <a:gd name="T23" fmla="*/ 555 h 1561"/>
              <a:gd name="T24" fmla="*/ 1221 w 2045"/>
              <a:gd name="T25" fmla="*/ 447 h 1561"/>
              <a:gd name="T26" fmla="*/ 1275 w 2045"/>
              <a:gd name="T27" fmla="*/ 501 h 1561"/>
              <a:gd name="T28" fmla="*/ 1474 w 2045"/>
              <a:gd name="T29" fmla="*/ 501 h 1561"/>
              <a:gd name="T30" fmla="*/ 1420 w 2045"/>
              <a:gd name="T31" fmla="*/ 555 h 1561"/>
              <a:gd name="T32" fmla="*/ 1619 w 2045"/>
              <a:gd name="T33" fmla="*/ 447 h 1561"/>
              <a:gd name="T34" fmla="*/ 372 w 2045"/>
              <a:gd name="T35" fmla="*/ 679 h 1561"/>
              <a:gd name="T36" fmla="*/ 426 w 2045"/>
              <a:gd name="T37" fmla="*/ 625 h 1561"/>
              <a:gd name="T38" fmla="*/ 625 w 2045"/>
              <a:gd name="T39" fmla="*/ 733 h 1561"/>
              <a:gd name="T40" fmla="*/ 571 w 2045"/>
              <a:gd name="T41" fmla="*/ 679 h 1561"/>
              <a:gd name="T42" fmla="*/ 824 w 2045"/>
              <a:gd name="T43" fmla="*/ 733 h 1561"/>
              <a:gd name="T44" fmla="*/ 1023 w 2045"/>
              <a:gd name="T45" fmla="*/ 625 h 1561"/>
              <a:gd name="T46" fmla="*/ 1077 w 2045"/>
              <a:gd name="T47" fmla="*/ 679 h 1561"/>
              <a:gd name="T48" fmla="*/ 1167 w 2045"/>
              <a:gd name="T49" fmla="*/ 679 h 1561"/>
              <a:gd name="T50" fmla="*/ 1221 w 2045"/>
              <a:gd name="T51" fmla="*/ 625 h 1561"/>
              <a:gd name="T52" fmla="*/ 1420 w 2045"/>
              <a:gd name="T53" fmla="*/ 625 h 1561"/>
              <a:gd name="T54" fmla="*/ 1619 w 2045"/>
              <a:gd name="T55" fmla="*/ 733 h 1561"/>
              <a:gd name="T56" fmla="*/ 1565 w 2045"/>
              <a:gd name="T57" fmla="*/ 679 h 1561"/>
              <a:gd name="T58" fmla="*/ 372 w 2045"/>
              <a:gd name="T59" fmla="*/ 857 h 1561"/>
              <a:gd name="T60" fmla="*/ 426 w 2045"/>
              <a:gd name="T61" fmla="*/ 803 h 1561"/>
              <a:gd name="T62" fmla="*/ 625 w 2045"/>
              <a:gd name="T63" fmla="*/ 911 h 1561"/>
              <a:gd name="T64" fmla="*/ 824 w 2045"/>
              <a:gd name="T65" fmla="*/ 803 h 1561"/>
              <a:gd name="T66" fmla="*/ 878 w 2045"/>
              <a:gd name="T67" fmla="*/ 857 h 1561"/>
              <a:gd name="T68" fmla="*/ 969 w 2045"/>
              <a:gd name="T69" fmla="*/ 857 h 1561"/>
              <a:gd name="T70" fmla="*/ 1023 w 2045"/>
              <a:gd name="T71" fmla="*/ 803 h 1561"/>
              <a:gd name="T72" fmla="*/ 1221 w 2045"/>
              <a:gd name="T73" fmla="*/ 911 h 1561"/>
              <a:gd name="T74" fmla="*/ 1420 w 2045"/>
              <a:gd name="T75" fmla="*/ 911 h 1561"/>
              <a:gd name="T76" fmla="*/ 1366 w 2045"/>
              <a:gd name="T77" fmla="*/ 857 h 1561"/>
              <a:gd name="T78" fmla="*/ 1673 w 2045"/>
              <a:gd name="T79" fmla="*/ 857 h 1561"/>
              <a:gd name="T80" fmla="*/ 1619 w 2045"/>
              <a:gd name="T81" fmla="*/ 911 h 1561"/>
              <a:gd name="T82" fmla="*/ 426 w 2045"/>
              <a:gd name="T83" fmla="*/ 1089 h 1561"/>
              <a:gd name="T84" fmla="*/ 625 w 2045"/>
              <a:gd name="T85" fmla="*/ 981 h 1561"/>
              <a:gd name="T86" fmla="*/ 679 w 2045"/>
              <a:gd name="T87" fmla="*/ 1035 h 1561"/>
              <a:gd name="T88" fmla="*/ 770 w 2045"/>
              <a:gd name="T89" fmla="*/ 1035 h 1561"/>
              <a:gd name="T90" fmla="*/ 824 w 2045"/>
              <a:gd name="T91" fmla="*/ 981 h 1561"/>
              <a:gd name="T92" fmla="*/ 1023 w 2045"/>
              <a:gd name="T93" fmla="*/ 1089 h 1561"/>
              <a:gd name="T94" fmla="*/ 1221 w 2045"/>
              <a:gd name="T95" fmla="*/ 981 h 1561"/>
              <a:gd name="T96" fmla="*/ 1275 w 2045"/>
              <a:gd name="T97" fmla="*/ 1035 h 1561"/>
              <a:gd name="T98" fmla="*/ 1474 w 2045"/>
              <a:gd name="T99" fmla="*/ 1035 h 1561"/>
              <a:gd name="T100" fmla="*/ 1420 w 2045"/>
              <a:gd name="T101" fmla="*/ 1089 h 1561"/>
              <a:gd name="T102" fmla="*/ 1619 w 2045"/>
              <a:gd name="T103" fmla="*/ 981 h 1561"/>
              <a:gd name="T104" fmla="*/ 426 w 2045"/>
              <a:gd name="T105" fmla="*/ 1159 h 1561"/>
              <a:gd name="T106" fmla="*/ 480 w 2045"/>
              <a:gd name="T107" fmla="*/ 1213 h 1561"/>
              <a:gd name="T108" fmla="*/ 571 w 2045"/>
              <a:gd name="T109" fmla="*/ 1213 h 1561"/>
              <a:gd name="T110" fmla="*/ 625 w 2045"/>
              <a:gd name="T111" fmla="*/ 1159 h 1561"/>
              <a:gd name="T112" fmla="*/ 824 w 2045"/>
              <a:gd name="T113" fmla="*/ 1267 h 1561"/>
              <a:gd name="T114" fmla="*/ 1023 w 2045"/>
              <a:gd name="T115" fmla="*/ 1159 h 1561"/>
              <a:gd name="T116" fmla="*/ 1077 w 2045"/>
              <a:gd name="T117" fmla="*/ 1213 h 15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45" h="1561">
                <a:moveTo>
                  <a:pt x="2045" y="72"/>
                </a:moveTo>
                <a:cubicBezTo>
                  <a:pt x="2045" y="1561"/>
                  <a:pt x="2045" y="1561"/>
                  <a:pt x="2045" y="1561"/>
                </a:cubicBezTo>
                <a:cubicBezTo>
                  <a:pt x="0" y="1561"/>
                  <a:pt x="0" y="1561"/>
                  <a:pt x="0" y="1561"/>
                </a:cubicBezTo>
                <a:cubicBezTo>
                  <a:pt x="0" y="72"/>
                  <a:pt x="0" y="72"/>
                  <a:pt x="0" y="72"/>
                </a:cubicBezTo>
                <a:cubicBezTo>
                  <a:pt x="443" y="72"/>
                  <a:pt x="443" y="72"/>
                  <a:pt x="443" y="72"/>
                </a:cubicBezTo>
                <a:cubicBezTo>
                  <a:pt x="443" y="180"/>
                  <a:pt x="443" y="180"/>
                  <a:pt x="443" y="180"/>
                </a:cubicBezTo>
                <a:cubicBezTo>
                  <a:pt x="108" y="180"/>
                  <a:pt x="108" y="180"/>
                  <a:pt x="108" y="180"/>
                </a:cubicBezTo>
                <a:cubicBezTo>
                  <a:pt x="108" y="1453"/>
                  <a:pt x="108" y="1453"/>
                  <a:pt x="108" y="1453"/>
                </a:cubicBezTo>
                <a:cubicBezTo>
                  <a:pt x="1937" y="1453"/>
                  <a:pt x="1937" y="1453"/>
                  <a:pt x="1937" y="1453"/>
                </a:cubicBezTo>
                <a:cubicBezTo>
                  <a:pt x="1937" y="180"/>
                  <a:pt x="1937" y="180"/>
                  <a:pt x="1937" y="180"/>
                </a:cubicBezTo>
                <a:cubicBezTo>
                  <a:pt x="1602" y="180"/>
                  <a:pt x="1602" y="180"/>
                  <a:pt x="1602" y="180"/>
                </a:cubicBezTo>
                <a:cubicBezTo>
                  <a:pt x="1602" y="72"/>
                  <a:pt x="1602" y="72"/>
                  <a:pt x="1602" y="72"/>
                </a:cubicBezTo>
                <a:lnTo>
                  <a:pt x="2045" y="72"/>
                </a:lnTo>
                <a:close/>
                <a:moveTo>
                  <a:pt x="1342" y="72"/>
                </a:moveTo>
                <a:cubicBezTo>
                  <a:pt x="703" y="72"/>
                  <a:pt x="703" y="72"/>
                  <a:pt x="703" y="72"/>
                </a:cubicBezTo>
                <a:cubicBezTo>
                  <a:pt x="703" y="180"/>
                  <a:pt x="703" y="180"/>
                  <a:pt x="703" y="180"/>
                </a:cubicBezTo>
                <a:cubicBezTo>
                  <a:pt x="1342" y="180"/>
                  <a:pt x="1342" y="180"/>
                  <a:pt x="1342" y="180"/>
                </a:cubicBezTo>
                <a:lnTo>
                  <a:pt x="1342" y="72"/>
                </a:lnTo>
                <a:close/>
                <a:moveTo>
                  <a:pt x="1526" y="0"/>
                </a:moveTo>
                <a:cubicBezTo>
                  <a:pt x="1418" y="0"/>
                  <a:pt x="1418" y="0"/>
                  <a:pt x="1418" y="0"/>
                </a:cubicBezTo>
                <a:cubicBezTo>
                  <a:pt x="1418" y="251"/>
                  <a:pt x="1418" y="251"/>
                  <a:pt x="1418" y="251"/>
                </a:cubicBezTo>
                <a:cubicBezTo>
                  <a:pt x="1526" y="251"/>
                  <a:pt x="1526" y="251"/>
                  <a:pt x="1526" y="251"/>
                </a:cubicBezTo>
                <a:lnTo>
                  <a:pt x="1526" y="0"/>
                </a:lnTo>
                <a:close/>
                <a:moveTo>
                  <a:pt x="627" y="0"/>
                </a:moveTo>
                <a:cubicBezTo>
                  <a:pt x="519" y="0"/>
                  <a:pt x="519" y="0"/>
                  <a:pt x="519" y="0"/>
                </a:cubicBezTo>
                <a:cubicBezTo>
                  <a:pt x="519" y="251"/>
                  <a:pt x="519" y="251"/>
                  <a:pt x="519" y="251"/>
                </a:cubicBezTo>
                <a:cubicBezTo>
                  <a:pt x="627" y="251"/>
                  <a:pt x="627" y="251"/>
                  <a:pt x="627" y="251"/>
                </a:cubicBezTo>
                <a:lnTo>
                  <a:pt x="627" y="0"/>
                </a:lnTo>
                <a:close/>
                <a:moveTo>
                  <a:pt x="824" y="447"/>
                </a:moveTo>
                <a:cubicBezTo>
                  <a:pt x="794" y="447"/>
                  <a:pt x="770" y="472"/>
                  <a:pt x="770" y="501"/>
                </a:cubicBezTo>
                <a:cubicBezTo>
                  <a:pt x="770" y="531"/>
                  <a:pt x="794" y="555"/>
                  <a:pt x="824" y="555"/>
                </a:cubicBezTo>
                <a:cubicBezTo>
                  <a:pt x="854" y="555"/>
                  <a:pt x="878" y="531"/>
                  <a:pt x="878" y="501"/>
                </a:cubicBezTo>
                <a:cubicBezTo>
                  <a:pt x="878" y="472"/>
                  <a:pt x="854" y="447"/>
                  <a:pt x="824" y="447"/>
                </a:cubicBezTo>
                <a:close/>
                <a:moveTo>
                  <a:pt x="1023" y="447"/>
                </a:moveTo>
                <a:cubicBezTo>
                  <a:pt x="993" y="447"/>
                  <a:pt x="969" y="472"/>
                  <a:pt x="969" y="501"/>
                </a:cubicBezTo>
                <a:cubicBezTo>
                  <a:pt x="969" y="531"/>
                  <a:pt x="993" y="555"/>
                  <a:pt x="1023" y="555"/>
                </a:cubicBezTo>
                <a:cubicBezTo>
                  <a:pt x="1052" y="555"/>
                  <a:pt x="1077" y="531"/>
                  <a:pt x="1077" y="501"/>
                </a:cubicBezTo>
                <a:cubicBezTo>
                  <a:pt x="1077" y="472"/>
                  <a:pt x="1052" y="447"/>
                  <a:pt x="1023" y="447"/>
                </a:cubicBezTo>
                <a:close/>
                <a:moveTo>
                  <a:pt x="1221" y="447"/>
                </a:moveTo>
                <a:cubicBezTo>
                  <a:pt x="1192" y="447"/>
                  <a:pt x="1167" y="472"/>
                  <a:pt x="1167" y="501"/>
                </a:cubicBezTo>
                <a:cubicBezTo>
                  <a:pt x="1167" y="531"/>
                  <a:pt x="1192" y="555"/>
                  <a:pt x="1221" y="555"/>
                </a:cubicBezTo>
                <a:cubicBezTo>
                  <a:pt x="1251" y="555"/>
                  <a:pt x="1275" y="531"/>
                  <a:pt x="1275" y="501"/>
                </a:cubicBezTo>
                <a:cubicBezTo>
                  <a:pt x="1275" y="472"/>
                  <a:pt x="1251" y="447"/>
                  <a:pt x="1221" y="447"/>
                </a:cubicBezTo>
                <a:close/>
                <a:moveTo>
                  <a:pt x="1420" y="555"/>
                </a:moveTo>
                <a:cubicBezTo>
                  <a:pt x="1450" y="555"/>
                  <a:pt x="1474" y="531"/>
                  <a:pt x="1474" y="501"/>
                </a:cubicBezTo>
                <a:cubicBezTo>
                  <a:pt x="1474" y="472"/>
                  <a:pt x="1450" y="447"/>
                  <a:pt x="1420" y="447"/>
                </a:cubicBezTo>
                <a:cubicBezTo>
                  <a:pt x="1390" y="447"/>
                  <a:pt x="1366" y="472"/>
                  <a:pt x="1366" y="501"/>
                </a:cubicBezTo>
                <a:cubicBezTo>
                  <a:pt x="1366" y="531"/>
                  <a:pt x="1390" y="555"/>
                  <a:pt x="1420" y="555"/>
                </a:cubicBezTo>
                <a:close/>
                <a:moveTo>
                  <a:pt x="1619" y="555"/>
                </a:moveTo>
                <a:cubicBezTo>
                  <a:pt x="1649" y="555"/>
                  <a:pt x="1673" y="531"/>
                  <a:pt x="1673" y="501"/>
                </a:cubicBezTo>
                <a:cubicBezTo>
                  <a:pt x="1673" y="472"/>
                  <a:pt x="1649" y="447"/>
                  <a:pt x="1619" y="447"/>
                </a:cubicBezTo>
                <a:cubicBezTo>
                  <a:pt x="1589" y="447"/>
                  <a:pt x="1565" y="472"/>
                  <a:pt x="1565" y="501"/>
                </a:cubicBezTo>
                <a:cubicBezTo>
                  <a:pt x="1565" y="531"/>
                  <a:pt x="1589" y="555"/>
                  <a:pt x="1619" y="555"/>
                </a:cubicBezTo>
                <a:close/>
                <a:moveTo>
                  <a:pt x="372" y="679"/>
                </a:moveTo>
                <a:cubicBezTo>
                  <a:pt x="372" y="709"/>
                  <a:pt x="396" y="733"/>
                  <a:pt x="426" y="733"/>
                </a:cubicBezTo>
                <a:cubicBezTo>
                  <a:pt x="456" y="733"/>
                  <a:pt x="480" y="709"/>
                  <a:pt x="480" y="679"/>
                </a:cubicBezTo>
                <a:cubicBezTo>
                  <a:pt x="480" y="649"/>
                  <a:pt x="456" y="625"/>
                  <a:pt x="426" y="625"/>
                </a:cubicBezTo>
                <a:cubicBezTo>
                  <a:pt x="396" y="625"/>
                  <a:pt x="372" y="649"/>
                  <a:pt x="372" y="679"/>
                </a:cubicBezTo>
                <a:close/>
                <a:moveTo>
                  <a:pt x="571" y="679"/>
                </a:moveTo>
                <a:cubicBezTo>
                  <a:pt x="571" y="709"/>
                  <a:pt x="595" y="733"/>
                  <a:pt x="625" y="733"/>
                </a:cubicBezTo>
                <a:cubicBezTo>
                  <a:pt x="655" y="733"/>
                  <a:pt x="679" y="709"/>
                  <a:pt x="679" y="679"/>
                </a:cubicBezTo>
                <a:cubicBezTo>
                  <a:pt x="679" y="649"/>
                  <a:pt x="655" y="625"/>
                  <a:pt x="625" y="625"/>
                </a:cubicBezTo>
                <a:cubicBezTo>
                  <a:pt x="595" y="625"/>
                  <a:pt x="571" y="649"/>
                  <a:pt x="571" y="679"/>
                </a:cubicBezTo>
                <a:close/>
                <a:moveTo>
                  <a:pt x="824" y="625"/>
                </a:moveTo>
                <a:cubicBezTo>
                  <a:pt x="794" y="625"/>
                  <a:pt x="770" y="649"/>
                  <a:pt x="770" y="679"/>
                </a:cubicBezTo>
                <a:cubicBezTo>
                  <a:pt x="770" y="709"/>
                  <a:pt x="794" y="733"/>
                  <a:pt x="824" y="733"/>
                </a:cubicBezTo>
                <a:cubicBezTo>
                  <a:pt x="854" y="733"/>
                  <a:pt x="878" y="709"/>
                  <a:pt x="878" y="679"/>
                </a:cubicBezTo>
                <a:cubicBezTo>
                  <a:pt x="878" y="649"/>
                  <a:pt x="854" y="625"/>
                  <a:pt x="824" y="625"/>
                </a:cubicBezTo>
                <a:close/>
                <a:moveTo>
                  <a:pt x="1023" y="625"/>
                </a:moveTo>
                <a:cubicBezTo>
                  <a:pt x="993" y="625"/>
                  <a:pt x="969" y="649"/>
                  <a:pt x="969" y="679"/>
                </a:cubicBezTo>
                <a:cubicBezTo>
                  <a:pt x="969" y="709"/>
                  <a:pt x="993" y="733"/>
                  <a:pt x="1023" y="733"/>
                </a:cubicBezTo>
                <a:cubicBezTo>
                  <a:pt x="1052" y="733"/>
                  <a:pt x="1077" y="709"/>
                  <a:pt x="1077" y="679"/>
                </a:cubicBezTo>
                <a:cubicBezTo>
                  <a:pt x="1077" y="649"/>
                  <a:pt x="1052" y="625"/>
                  <a:pt x="1023" y="625"/>
                </a:cubicBezTo>
                <a:close/>
                <a:moveTo>
                  <a:pt x="1221" y="625"/>
                </a:moveTo>
                <a:cubicBezTo>
                  <a:pt x="1192" y="625"/>
                  <a:pt x="1167" y="649"/>
                  <a:pt x="1167" y="679"/>
                </a:cubicBezTo>
                <a:cubicBezTo>
                  <a:pt x="1167" y="709"/>
                  <a:pt x="1192" y="733"/>
                  <a:pt x="1221" y="733"/>
                </a:cubicBezTo>
                <a:cubicBezTo>
                  <a:pt x="1251" y="733"/>
                  <a:pt x="1275" y="709"/>
                  <a:pt x="1275" y="679"/>
                </a:cubicBezTo>
                <a:cubicBezTo>
                  <a:pt x="1275" y="649"/>
                  <a:pt x="1251" y="625"/>
                  <a:pt x="1221" y="625"/>
                </a:cubicBezTo>
                <a:close/>
                <a:moveTo>
                  <a:pt x="1420" y="733"/>
                </a:moveTo>
                <a:cubicBezTo>
                  <a:pt x="1450" y="733"/>
                  <a:pt x="1474" y="709"/>
                  <a:pt x="1474" y="679"/>
                </a:cubicBezTo>
                <a:cubicBezTo>
                  <a:pt x="1474" y="649"/>
                  <a:pt x="1450" y="625"/>
                  <a:pt x="1420" y="625"/>
                </a:cubicBezTo>
                <a:cubicBezTo>
                  <a:pt x="1390" y="625"/>
                  <a:pt x="1366" y="649"/>
                  <a:pt x="1366" y="679"/>
                </a:cubicBezTo>
                <a:cubicBezTo>
                  <a:pt x="1366" y="709"/>
                  <a:pt x="1390" y="733"/>
                  <a:pt x="1420" y="733"/>
                </a:cubicBezTo>
                <a:close/>
                <a:moveTo>
                  <a:pt x="1619" y="733"/>
                </a:moveTo>
                <a:cubicBezTo>
                  <a:pt x="1649" y="733"/>
                  <a:pt x="1673" y="709"/>
                  <a:pt x="1673" y="679"/>
                </a:cubicBezTo>
                <a:cubicBezTo>
                  <a:pt x="1673" y="649"/>
                  <a:pt x="1649" y="625"/>
                  <a:pt x="1619" y="625"/>
                </a:cubicBezTo>
                <a:cubicBezTo>
                  <a:pt x="1589" y="625"/>
                  <a:pt x="1565" y="649"/>
                  <a:pt x="1565" y="679"/>
                </a:cubicBezTo>
                <a:cubicBezTo>
                  <a:pt x="1565" y="709"/>
                  <a:pt x="1589" y="733"/>
                  <a:pt x="1619" y="733"/>
                </a:cubicBezTo>
                <a:close/>
                <a:moveTo>
                  <a:pt x="426" y="803"/>
                </a:moveTo>
                <a:cubicBezTo>
                  <a:pt x="396" y="803"/>
                  <a:pt x="372" y="827"/>
                  <a:pt x="372" y="857"/>
                </a:cubicBezTo>
                <a:cubicBezTo>
                  <a:pt x="372" y="887"/>
                  <a:pt x="396" y="911"/>
                  <a:pt x="426" y="911"/>
                </a:cubicBezTo>
                <a:cubicBezTo>
                  <a:pt x="456" y="911"/>
                  <a:pt x="480" y="887"/>
                  <a:pt x="480" y="857"/>
                </a:cubicBezTo>
                <a:cubicBezTo>
                  <a:pt x="480" y="827"/>
                  <a:pt x="456" y="803"/>
                  <a:pt x="426" y="803"/>
                </a:cubicBezTo>
                <a:close/>
                <a:moveTo>
                  <a:pt x="625" y="803"/>
                </a:moveTo>
                <a:cubicBezTo>
                  <a:pt x="595" y="803"/>
                  <a:pt x="571" y="827"/>
                  <a:pt x="571" y="857"/>
                </a:cubicBezTo>
                <a:cubicBezTo>
                  <a:pt x="571" y="887"/>
                  <a:pt x="595" y="911"/>
                  <a:pt x="625" y="911"/>
                </a:cubicBezTo>
                <a:cubicBezTo>
                  <a:pt x="655" y="911"/>
                  <a:pt x="679" y="887"/>
                  <a:pt x="679" y="857"/>
                </a:cubicBezTo>
                <a:cubicBezTo>
                  <a:pt x="679" y="827"/>
                  <a:pt x="655" y="803"/>
                  <a:pt x="625" y="803"/>
                </a:cubicBezTo>
                <a:close/>
                <a:moveTo>
                  <a:pt x="824" y="803"/>
                </a:moveTo>
                <a:cubicBezTo>
                  <a:pt x="794" y="803"/>
                  <a:pt x="770" y="827"/>
                  <a:pt x="770" y="857"/>
                </a:cubicBezTo>
                <a:cubicBezTo>
                  <a:pt x="770" y="887"/>
                  <a:pt x="794" y="911"/>
                  <a:pt x="824" y="911"/>
                </a:cubicBezTo>
                <a:cubicBezTo>
                  <a:pt x="854" y="911"/>
                  <a:pt x="878" y="887"/>
                  <a:pt x="878" y="857"/>
                </a:cubicBezTo>
                <a:cubicBezTo>
                  <a:pt x="878" y="827"/>
                  <a:pt x="854" y="803"/>
                  <a:pt x="824" y="803"/>
                </a:cubicBezTo>
                <a:close/>
                <a:moveTo>
                  <a:pt x="1023" y="803"/>
                </a:moveTo>
                <a:cubicBezTo>
                  <a:pt x="993" y="803"/>
                  <a:pt x="969" y="827"/>
                  <a:pt x="969" y="857"/>
                </a:cubicBezTo>
                <a:cubicBezTo>
                  <a:pt x="969" y="887"/>
                  <a:pt x="993" y="911"/>
                  <a:pt x="1023" y="911"/>
                </a:cubicBezTo>
                <a:cubicBezTo>
                  <a:pt x="1052" y="911"/>
                  <a:pt x="1077" y="887"/>
                  <a:pt x="1077" y="857"/>
                </a:cubicBezTo>
                <a:cubicBezTo>
                  <a:pt x="1077" y="827"/>
                  <a:pt x="1052" y="803"/>
                  <a:pt x="1023" y="803"/>
                </a:cubicBezTo>
                <a:close/>
                <a:moveTo>
                  <a:pt x="1221" y="803"/>
                </a:moveTo>
                <a:cubicBezTo>
                  <a:pt x="1192" y="803"/>
                  <a:pt x="1167" y="827"/>
                  <a:pt x="1167" y="857"/>
                </a:cubicBezTo>
                <a:cubicBezTo>
                  <a:pt x="1167" y="887"/>
                  <a:pt x="1192" y="911"/>
                  <a:pt x="1221" y="911"/>
                </a:cubicBezTo>
                <a:cubicBezTo>
                  <a:pt x="1251" y="911"/>
                  <a:pt x="1275" y="887"/>
                  <a:pt x="1275" y="857"/>
                </a:cubicBezTo>
                <a:cubicBezTo>
                  <a:pt x="1275" y="827"/>
                  <a:pt x="1251" y="803"/>
                  <a:pt x="1221" y="803"/>
                </a:cubicBezTo>
                <a:close/>
                <a:moveTo>
                  <a:pt x="1420" y="911"/>
                </a:moveTo>
                <a:cubicBezTo>
                  <a:pt x="1450" y="911"/>
                  <a:pt x="1474" y="887"/>
                  <a:pt x="1474" y="857"/>
                </a:cubicBezTo>
                <a:cubicBezTo>
                  <a:pt x="1474" y="827"/>
                  <a:pt x="1450" y="803"/>
                  <a:pt x="1420" y="803"/>
                </a:cubicBezTo>
                <a:cubicBezTo>
                  <a:pt x="1390" y="803"/>
                  <a:pt x="1366" y="827"/>
                  <a:pt x="1366" y="857"/>
                </a:cubicBezTo>
                <a:cubicBezTo>
                  <a:pt x="1366" y="887"/>
                  <a:pt x="1390" y="911"/>
                  <a:pt x="1420" y="911"/>
                </a:cubicBezTo>
                <a:close/>
                <a:moveTo>
                  <a:pt x="1619" y="911"/>
                </a:moveTo>
                <a:cubicBezTo>
                  <a:pt x="1649" y="911"/>
                  <a:pt x="1673" y="887"/>
                  <a:pt x="1673" y="857"/>
                </a:cubicBezTo>
                <a:cubicBezTo>
                  <a:pt x="1673" y="827"/>
                  <a:pt x="1649" y="803"/>
                  <a:pt x="1619" y="803"/>
                </a:cubicBezTo>
                <a:cubicBezTo>
                  <a:pt x="1589" y="803"/>
                  <a:pt x="1565" y="827"/>
                  <a:pt x="1565" y="857"/>
                </a:cubicBezTo>
                <a:cubicBezTo>
                  <a:pt x="1565" y="887"/>
                  <a:pt x="1589" y="911"/>
                  <a:pt x="1619" y="911"/>
                </a:cubicBezTo>
                <a:close/>
                <a:moveTo>
                  <a:pt x="426" y="981"/>
                </a:moveTo>
                <a:cubicBezTo>
                  <a:pt x="396" y="981"/>
                  <a:pt x="372" y="1005"/>
                  <a:pt x="372" y="1035"/>
                </a:cubicBezTo>
                <a:cubicBezTo>
                  <a:pt x="372" y="1065"/>
                  <a:pt x="396" y="1089"/>
                  <a:pt x="426" y="1089"/>
                </a:cubicBezTo>
                <a:cubicBezTo>
                  <a:pt x="456" y="1089"/>
                  <a:pt x="480" y="1065"/>
                  <a:pt x="480" y="1035"/>
                </a:cubicBezTo>
                <a:cubicBezTo>
                  <a:pt x="480" y="1005"/>
                  <a:pt x="456" y="981"/>
                  <a:pt x="426" y="981"/>
                </a:cubicBezTo>
                <a:close/>
                <a:moveTo>
                  <a:pt x="625" y="981"/>
                </a:moveTo>
                <a:cubicBezTo>
                  <a:pt x="595" y="981"/>
                  <a:pt x="571" y="1005"/>
                  <a:pt x="571" y="1035"/>
                </a:cubicBezTo>
                <a:cubicBezTo>
                  <a:pt x="571" y="1065"/>
                  <a:pt x="595" y="1089"/>
                  <a:pt x="625" y="1089"/>
                </a:cubicBezTo>
                <a:cubicBezTo>
                  <a:pt x="655" y="1089"/>
                  <a:pt x="679" y="1065"/>
                  <a:pt x="679" y="1035"/>
                </a:cubicBezTo>
                <a:cubicBezTo>
                  <a:pt x="679" y="1005"/>
                  <a:pt x="655" y="981"/>
                  <a:pt x="625" y="981"/>
                </a:cubicBezTo>
                <a:close/>
                <a:moveTo>
                  <a:pt x="824" y="981"/>
                </a:moveTo>
                <a:cubicBezTo>
                  <a:pt x="794" y="981"/>
                  <a:pt x="770" y="1005"/>
                  <a:pt x="770" y="1035"/>
                </a:cubicBezTo>
                <a:cubicBezTo>
                  <a:pt x="770" y="1065"/>
                  <a:pt x="794" y="1089"/>
                  <a:pt x="824" y="1089"/>
                </a:cubicBezTo>
                <a:cubicBezTo>
                  <a:pt x="854" y="1089"/>
                  <a:pt x="878" y="1065"/>
                  <a:pt x="878" y="1035"/>
                </a:cubicBezTo>
                <a:cubicBezTo>
                  <a:pt x="878" y="1005"/>
                  <a:pt x="854" y="981"/>
                  <a:pt x="824" y="981"/>
                </a:cubicBezTo>
                <a:close/>
                <a:moveTo>
                  <a:pt x="1023" y="981"/>
                </a:moveTo>
                <a:cubicBezTo>
                  <a:pt x="993" y="981"/>
                  <a:pt x="969" y="1005"/>
                  <a:pt x="969" y="1035"/>
                </a:cubicBezTo>
                <a:cubicBezTo>
                  <a:pt x="969" y="1065"/>
                  <a:pt x="993" y="1089"/>
                  <a:pt x="1023" y="1089"/>
                </a:cubicBezTo>
                <a:cubicBezTo>
                  <a:pt x="1052" y="1089"/>
                  <a:pt x="1077" y="1065"/>
                  <a:pt x="1077" y="1035"/>
                </a:cubicBezTo>
                <a:cubicBezTo>
                  <a:pt x="1077" y="1005"/>
                  <a:pt x="1052" y="981"/>
                  <a:pt x="1023" y="981"/>
                </a:cubicBezTo>
                <a:close/>
                <a:moveTo>
                  <a:pt x="1221" y="981"/>
                </a:moveTo>
                <a:cubicBezTo>
                  <a:pt x="1192" y="981"/>
                  <a:pt x="1167" y="1005"/>
                  <a:pt x="1167" y="1035"/>
                </a:cubicBezTo>
                <a:cubicBezTo>
                  <a:pt x="1167" y="1065"/>
                  <a:pt x="1192" y="1089"/>
                  <a:pt x="1221" y="1089"/>
                </a:cubicBezTo>
                <a:cubicBezTo>
                  <a:pt x="1251" y="1089"/>
                  <a:pt x="1275" y="1065"/>
                  <a:pt x="1275" y="1035"/>
                </a:cubicBezTo>
                <a:cubicBezTo>
                  <a:pt x="1275" y="1005"/>
                  <a:pt x="1251" y="981"/>
                  <a:pt x="1221" y="981"/>
                </a:cubicBezTo>
                <a:close/>
                <a:moveTo>
                  <a:pt x="1420" y="1089"/>
                </a:moveTo>
                <a:cubicBezTo>
                  <a:pt x="1450" y="1089"/>
                  <a:pt x="1474" y="1065"/>
                  <a:pt x="1474" y="1035"/>
                </a:cubicBezTo>
                <a:cubicBezTo>
                  <a:pt x="1474" y="1005"/>
                  <a:pt x="1450" y="981"/>
                  <a:pt x="1420" y="981"/>
                </a:cubicBezTo>
                <a:cubicBezTo>
                  <a:pt x="1390" y="981"/>
                  <a:pt x="1366" y="1005"/>
                  <a:pt x="1366" y="1035"/>
                </a:cubicBezTo>
                <a:cubicBezTo>
                  <a:pt x="1366" y="1065"/>
                  <a:pt x="1390" y="1089"/>
                  <a:pt x="1420" y="1089"/>
                </a:cubicBezTo>
                <a:close/>
                <a:moveTo>
                  <a:pt x="1619" y="1089"/>
                </a:moveTo>
                <a:cubicBezTo>
                  <a:pt x="1649" y="1089"/>
                  <a:pt x="1673" y="1065"/>
                  <a:pt x="1673" y="1035"/>
                </a:cubicBezTo>
                <a:cubicBezTo>
                  <a:pt x="1673" y="1005"/>
                  <a:pt x="1649" y="981"/>
                  <a:pt x="1619" y="981"/>
                </a:cubicBezTo>
                <a:cubicBezTo>
                  <a:pt x="1589" y="981"/>
                  <a:pt x="1565" y="1005"/>
                  <a:pt x="1565" y="1035"/>
                </a:cubicBezTo>
                <a:cubicBezTo>
                  <a:pt x="1565" y="1065"/>
                  <a:pt x="1589" y="1089"/>
                  <a:pt x="1619" y="1089"/>
                </a:cubicBezTo>
                <a:close/>
                <a:moveTo>
                  <a:pt x="426" y="1159"/>
                </a:moveTo>
                <a:cubicBezTo>
                  <a:pt x="396" y="1159"/>
                  <a:pt x="372" y="1183"/>
                  <a:pt x="372" y="1213"/>
                </a:cubicBezTo>
                <a:cubicBezTo>
                  <a:pt x="372" y="1243"/>
                  <a:pt x="396" y="1267"/>
                  <a:pt x="426" y="1267"/>
                </a:cubicBezTo>
                <a:cubicBezTo>
                  <a:pt x="456" y="1267"/>
                  <a:pt x="480" y="1243"/>
                  <a:pt x="480" y="1213"/>
                </a:cubicBezTo>
                <a:cubicBezTo>
                  <a:pt x="480" y="1183"/>
                  <a:pt x="456" y="1159"/>
                  <a:pt x="426" y="1159"/>
                </a:cubicBezTo>
                <a:close/>
                <a:moveTo>
                  <a:pt x="625" y="1159"/>
                </a:moveTo>
                <a:cubicBezTo>
                  <a:pt x="595" y="1159"/>
                  <a:pt x="571" y="1183"/>
                  <a:pt x="571" y="1213"/>
                </a:cubicBezTo>
                <a:cubicBezTo>
                  <a:pt x="571" y="1243"/>
                  <a:pt x="595" y="1267"/>
                  <a:pt x="625" y="1267"/>
                </a:cubicBezTo>
                <a:cubicBezTo>
                  <a:pt x="655" y="1267"/>
                  <a:pt x="679" y="1243"/>
                  <a:pt x="679" y="1213"/>
                </a:cubicBezTo>
                <a:cubicBezTo>
                  <a:pt x="679" y="1183"/>
                  <a:pt x="655" y="1159"/>
                  <a:pt x="625" y="1159"/>
                </a:cubicBezTo>
                <a:close/>
                <a:moveTo>
                  <a:pt x="824" y="1159"/>
                </a:moveTo>
                <a:cubicBezTo>
                  <a:pt x="794" y="1159"/>
                  <a:pt x="770" y="1183"/>
                  <a:pt x="770" y="1213"/>
                </a:cubicBezTo>
                <a:cubicBezTo>
                  <a:pt x="770" y="1243"/>
                  <a:pt x="794" y="1267"/>
                  <a:pt x="824" y="1267"/>
                </a:cubicBezTo>
                <a:cubicBezTo>
                  <a:pt x="854" y="1267"/>
                  <a:pt x="878" y="1243"/>
                  <a:pt x="878" y="1213"/>
                </a:cubicBezTo>
                <a:cubicBezTo>
                  <a:pt x="878" y="1183"/>
                  <a:pt x="854" y="1159"/>
                  <a:pt x="824" y="1159"/>
                </a:cubicBezTo>
                <a:close/>
                <a:moveTo>
                  <a:pt x="1023" y="1159"/>
                </a:moveTo>
                <a:cubicBezTo>
                  <a:pt x="993" y="1159"/>
                  <a:pt x="969" y="1183"/>
                  <a:pt x="969" y="1213"/>
                </a:cubicBezTo>
                <a:cubicBezTo>
                  <a:pt x="969" y="1243"/>
                  <a:pt x="993" y="1267"/>
                  <a:pt x="1023" y="1267"/>
                </a:cubicBezTo>
                <a:cubicBezTo>
                  <a:pt x="1052" y="1267"/>
                  <a:pt x="1077" y="1243"/>
                  <a:pt x="1077" y="1213"/>
                </a:cubicBezTo>
                <a:cubicBezTo>
                  <a:pt x="1077" y="1183"/>
                  <a:pt x="1052" y="1159"/>
                  <a:pt x="1023" y="1159"/>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Freeform 26">
            <a:extLst>
              <a:ext uri="{FF2B5EF4-FFF2-40B4-BE49-F238E27FC236}">
                <a16:creationId xmlns:a16="http://schemas.microsoft.com/office/drawing/2014/main" id="{636C0F54-215C-4F14-9466-E4EBD60B3680}"/>
              </a:ext>
            </a:extLst>
          </p:cNvPr>
          <p:cNvSpPr>
            <a:spLocks noChangeAspect="1" noEditPoints="1"/>
          </p:cNvSpPr>
          <p:nvPr/>
        </p:nvSpPr>
        <p:spPr bwMode="auto">
          <a:xfrm>
            <a:off x="7551995" y="1718695"/>
            <a:ext cx="1436400" cy="1269988"/>
          </a:xfrm>
          <a:custGeom>
            <a:avLst/>
            <a:gdLst>
              <a:gd name="T0" fmla="*/ 1905 w 2045"/>
              <a:gd name="T1" fmla="*/ 0 h 1809"/>
              <a:gd name="T2" fmla="*/ 140 w 2045"/>
              <a:gd name="T3" fmla="*/ 0 h 1809"/>
              <a:gd name="T4" fmla="*/ 0 w 2045"/>
              <a:gd name="T5" fmla="*/ 140 h 1809"/>
              <a:gd name="T6" fmla="*/ 0 w 2045"/>
              <a:gd name="T7" fmla="*/ 1349 h 1809"/>
              <a:gd name="T8" fmla="*/ 140 w 2045"/>
              <a:gd name="T9" fmla="*/ 1489 h 1809"/>
              <a:gd name="T10" fmla="*/ 1221 w 2045"/>
              <a:gd name="T11" fmla="*/ 1489 h 1809"/>
              <a:gd name="T12" fmla="*/ 1689 w 2045"/>
              <a:gd name="T13" fmla="*/ 1809 h 1809"/>
              <a:gd name="T14" fmla="*/ 1859 w 2045"/>
              <a:gd name="T15" fmla="*/ 1489 h 1809"/>
              <a:gd name="T16" fmla="*/ 1905 w 2045"/>
              <a:gd name="T17" fmla="*/ 1489 h 1809"/>
              <a:gd name="T18" fmla="*/ 2045 w 2045"/>
              <a:gd name="T19" fmla="*/ 1349 h 1809"/>
              <a:gd name="T20" fmla="*/ 2045 w 2045"/>
              <a:gd name="T21" fmla="*/ 140 h 1809"/>
              <a:gd name="T22" fmla="*/ 1905 w 2045"/>
              <a:gd name="T23" fmla="*/ 0 h 1809"/>
              <a:gd name="T24" fmla="*/ 1937 w 2045"/>
              <a:gd name="T25" fmla="*/ 1349 h 1809"/>
              <a:gd name="T26" fmla="*/ 1905 w 2045"/>
              <a:gd name="T27" fmla="*/ 1381 h 1809"/>
              <a:gd name="T28" fmla="*/ 1795 w 2045"/>
              <a:gd name="T29" fmla="*/ 1381 h 1809"/>
              <a:gd name="T30" fmla="*/ 1650 w 2045"/>
              <a:gd name="T31" fmla="*/ 1652 h 1809"/>
              <a:gd name="T32" fmla="*/ 1254 w 2045"/>
              <a:gd name="T33" fmla="*/ 1381 h 1809"/>
              <a:gd name="T34" fmla="*/ 140 w 2045"/>
              <a:gd name="T35" fmla="*/ 1381 h 1809"/>
              <a:gd name="T36" fmla="*/ 108 w 2045"/>
              <a:gd name="T37" fmla="*/ 1349 h 1809"/>
              <a:gd name="T38" fmla="*/ 108 w 2045"/>
              <a:gd name="T39" fmla="*/ 140 h 1809"/>
              <a:gd name="T40" fmla="*/ 140 w 2045"/>
              <a:gd name="T41" fmla="*/ 108 h 1809"/>
              <a:gd name="T42" fmla="*/ 1905 w 2045"/>
              <a:gd name="T43" fmla="*/ 108 h 1809"/>
              <a:gd name="T44" fmla="*/ 1937 w 2045"/>
              <a:gd name="T45" fmla="*/ 140 h 1809"/>
              <a:gd name="T46" fmla="*/ 1937 w 2045"/>
              <a:gd name="T47" fmla="*/ 1349 h 1809"/>
              <a:gd name="T48" fmla="*/ 472 w 2045"/>
              <a:gd name="T49" fmla="*/ 314 h 1809"/>
              <a:gd name="T50" fmla="*/ 1573 w 2045"/>
              <a:gd name="T51" fmla="*/ 314 h 1809"/>
              <a:gd name="T52" fmla="*/ 1573 w 2045"/>
              <a:gd name="T53" fmla="*/ 422 h 1809"/>
              <a:gd name="T54" fmla="*/ 472 w 2045"/>
              <a:gd name="T55" fmla="*/ 422 h 1809"/>
              <a:gd name="T56" fmla="*/ 472 w 2045"/>
              <a:gd name="T57" fmla="*/ 314 h 1809"/>
              <a:gd name="T58" fmla="*/ 1497 w 2045"/>
              <a:gd name="T59" fmla="*/ 610 h 1809"/>
              <a:gd name="T60" fmla="*/ 472 w 2045"/>
              <a:gd name="T61" fmla="*/ 610 h 1809"/>
              <a:gd name="T62" fmla="*/ 472 w 2045"/>
              <a:gd name="T63" fmla="*/ 502 h 1809"/>
              <a:gd name="T64" fmla="*/ 1497 w 2045"/>
              <a:gd name="T65" fmla="*/ 502 h 1809"/>
              <a:gd name="T66" fmla="*/ 1497 w 2045"/>
              <a:gd name="T67" fmla="*/ 610 h 1809"/>
              <a:gd name="T68" fmla="*/ 472 w 2045"/>
              <a:gd name="T69" fmla="*/ 691 h 1809"/>
              <a:gd name="T70" fmla="*/ 1573 w 2045"/>
              <a:gd name="T71" fmla="*/ 691 h 1809"/>
              <a:gd name="T72" fmla="*/ 1573 w 2045"/>
              <a:gd name="T73" fmla="*/ 799 h 1809"/>
              <a:gd name="T74" fmla="*/ 472 w 2045"/>
              <a:gd name="T75" fmla="*/ 799 h 1809"/>
              <a:gd name="T76" fmla="*/ 472 w 2045"/>
              <a:gd name="T77" fmla="*/ 691 h 1809"/>
              <a:gd name="T78" fmla="*/ 1383 w 2045"/>
              <a:gd name="T79" fmla="*/ 987 h 1809"/>
              <a:gd name="T80" fmla="*/ 472 w 2045"/>
              <a:gd name="T81" fmla="*/ 987 h 1809"/>
              <a:gd name="T82" fmla="*/ 472 w 2045"/>
              <a:gd name="T83" fmla="*/ 879 h 1809"/>
              <a:gd name="T84" fmla="*/ 1383 w 2045"/>
              <a:gd name="T85" fmla="*/ 879 h 1809"/>
              <a:gd name="T86" fmla="*/ 1383 w 2045"/>
              <a:gd name="T87" fmla="*/ 987 h 1809"/>
              <a:gd name="T88" fmla="*/ 472 w 2045"/>
              <a:gd name="T89" fmla="*/ 1067 h 1809"/>
              <a:gd name="T90" fmla="*/ 1573 w 2045"/>
              <a:gd name="T91" fmla="*/ 1067 h 1809"/>
              <a:gd name="T92" fmla="*/ 1573 w 2045"/>
              <a:gd name="T93" fmla="*/ 1175 h 1809"/>
              <a:gd name="T94" fmla="*/ 472 w 2045"/>
              <a:gd name="T95" fmla="*/ 1175 h 1809"/>
              <a:gd name="T96" fmla="*/ 472 w 2045"/>
              <a:gd name="T97" fmla="*/ 1067 h 18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045" h="1809">
                <a:moveTo>
                  <a:pt x="1905" y="0"/>
                </a:moveTo>
                <a:cubicBezTo>
                  <a:pt x="140" y="0"/>
                  <a:pt x="140" y="0"/>
                  <a:pt x="140" y="0"/>
                </a:cubicBezTo>
                <a:cubicBezTo>
                  <a:pt x="63" y="0"/>
                  <a:pt x="0" y="63"/>
                  <a:pt x="0" y="140"/>
                </a:cubicBezTo>
                <a:cubicBezTo>
                  <a:pt x="0" y="1349"/>
                  <a:pt x="0" y="1349"/>
                  <a:pt x="0" y="1349"/>
                </a:cubicBezTo>
                <a:cubicBezTo>
                  <a:pt x="0" y="1426"/>
                  <a:pt x="63" y="1489"/>
                  <a:pt x="140" y="1489"/>
                </a:cubicBezTo>
                <a:cubicBezTo>
                  <a:pt x="1221" y="1489"/>
                  <a:pt x="1221" y="1489"/>
                  <a:pt x="1221" y="1489"/>
                </a:cubicBezTo>
                <a:cubicBezTo>
                  <a:pt x="1689" y="1809"/>
                  <a:pt x="1689" y="1809"/>
                  <a:pt x="1689" y="1809"/>
                </a:cubicBezTo>
                <a:cubicBezTo>
                  <a:pt x="1859" y="1489"/>
                  <a:pt x="1859" y="1489"/>
                  <a:pt x="1859" y="1489"/>
                </a:cubicBezTo>
                <a:cubicBezTo>
                  <a:pt x="1905" y="1489"/>
                  <a:pt x="1905" y="1489"/>
                  <a:pt x="1905" y="1489"/>
                </a:cubicBezTo>
                <a:cubicBezTo>
                  <a:pt x="1982" y="1489"/>
                  <a:pt x="2045" y="1426"/>
                  <a:pt x="2045" y="1349"/>
                </a:cubicBezTo>
                <a:cubicBezTo>
                  <a:pt x="2045" y="140"/>
                  <a:pt x="2045" y="140"/>
                  <a:pt x="2045" y="140"/>
                </a:cubicBezTo>
                <a:cubicBezTo>
                  <a:pt x="2045" y="63"/>
                  <a:pt x="1982" y="0"/>
                  <a:pt x="1905" y="0"/>
                </a:cubicBezTo>
                <a:close/>
                <a:moveTo>
                  <a:pt x="1937" y="1349"/>
                </a:moveTo>
                <a:cubicBezTo>
                  <a:pt x="1937" y="1367"/>
                  <a:pt x="1922" y="1381"/>
                  <a:pt x="1905" y="1381"/>
                </a:cubicBezTo>
                <a:cubicBezTo>
                  <a:pt x="1795" y="1381"/>
                  <a:pt x="1795" y="1381"/>
                  <a:pt x="1795" y="1381"/>
                </a:cubicBezTo>
                <a:cubicBezTo>
                  <a:pt x="1650" y="1652"/>
                  <a:pt x="1650" y="1652"/>
                  <a:pt x="1650" y="1652"/>
                </a:cubicBezTo>
                <a:cubicBezTo>
                  <a:pt x="1254" y="1381"/>
                  <a:pt x="1254" y="1381"/>
                  <a:pt x="1254" y="1381"/>
                </a:cubicBezTo>
                <a:cubicBezTo>
                  <a:pt x="140" y="1381"/>
                  <a:pt x="140" y="1381"/>
                  <a:pt x="140" y="1381"/>
                </a:cubicBezTo>
                <a:cubicBezTo>
                  <a:pt x="123" y="1381"/>
                  <a:pt x="108" y="1367"/>
                  <a:pt x="108" y="1349"/>
                </a:cubicBezTo>
                <a:cubicBezTo>
                  <a:pt x="108" y="140"/>
                  <a:pt x="108" y="140"/>
                  <a:pt x="108" y="140"/>
                </a:cubicBezTo>
                <a:cubicBezTo>
                  <a:pt x="108" y="122"/>
                  <a:pt x="123" y="108"/>
                  <a:pt x="140" y="108"/>
                </a:cubicBezTo>
                <a:cubicBezTo>
                  <a:pt x="1905" y="108"/>
                  <a:pt x="1905" y="108"/>
                  <a:pt x="1905" y="108"/>
                </a:cubicBezTo>
                <a:cubicBezTo>
                  <a:pt x="1922" y="108"/>
                  <a:pt x="1937" y="122"/>
                  <a:pt x="1937" y="140"/>
                </a:cubicBezTo>
                <a:lnTo>
                  <a:pt x="1937" y="1349"/>
                </a:lnTo>
                <a:close/>
                <a:moveTo>
                  <a:pt x="472" y="314"/>
                </a:moveTo>
                <a:cubicBezTo>
                  <a:pt x="1573" y="314"/>
                  <a:pt x="1573" y="314"/>
                  <a:pt x="1573" y="314"/>
                </a:cubicBezTo>
                <a:cubicBezTo>
                  <a:pt x="1573" y="422"/>
                  <a:pt x="1573" y="422"/>
                  <a:pt x="1573" y="422"/>
                </a:cubicBezTo>
                <a:cubicBezTo>
                  <a:pt x="472" y="422"/>
                  <a:pt x="472" y="422"/>
                  <a:pt x="472" y="422"/>
                </a:cubicBezTo>
                <a:lnTo>
                  <a:pt x="472" y="314"/>
                </a:lnTo>
                <a:close/>
                <a:moveTo>
                  <a:pt x="1497" y="610"/>
                </a:moveTo>
                <a:cubicBezTo>
                  <a:pt x="472" y="610"/>
                  <a:pt x="472" y="610"/>
                  <a:pt x="472" y="610"/>
                </a:cubicBezTo>
                <a:cubicBezTo>
                  <a:pt x="472" y="502"/>
                  <a:pt x="472" y="502"/>
                  <a:pt x="472" y="502"/>
                </a:cubicBezTo>
                <a:cubicBezTo>
                  <a:pt x="1497" y="502"/>
                  <a:pt x="1497" y="502"/>
                  <a:pt x="1497" y="502"/>
                </a:cubicBezTo>
                <a:lnTo>
                  <a:pt x="1497" y="610"/>
                </a:lnTo>
                <a:close/>
                <a:moveTo>
                  <a:pt x="472" y="691"/>
                </a:moveTo>
                <a:cubicBezTo>
                  <a:pt x="1573" y="691"/>
                  <a:pt x="1573" y="691"/>
                  <a:pt x="1573" y="691"/>
                </a:cubicBezTo>
                <a:cubicBezTo>
                  <a:pt x="1573" y="799"/>
                  <a:pt x="1573" y="799"/>
                  <a:pt x="1573" y="799"/>
                </a:cubicBezTo>
                <a:cubicBezTo>
                  <a:pt x="472" y="799"/>
                  <a:pt x="472" y="799"/>
                  <a:pt x="472" y="799"/>
                </a:cubicBezTo>
                <a:lnTo>
                  <a:pt x="472" y="691"/>
                </a:lnTo>
                <a:close/>
                <a:moveTo>
                  <a:pt x="1383" y="987"/>
                </a:moveTo>
                <a:cubicBezTo>
                  <a:pt x="472" y="987"/>
                  <a:pt x="472" y="987"/>
                  <a:pt x="472" y="987"/>
                </a:cubicBezTo>
                <a:cubicBezTo>
                  <a:pt x="472" y="879"/>
                  <a:pt x="472" y="879"/>
                  <a:pt x="472" y="879"/>
                </a:cubicBezTo>
                <a:cubicBezTo>
                  <a:pt x="1383" y="879"/>
                  <a:pt x="1383" y="879"/>
                  <a:pt x="1383" y="879"/>
                </a:cubicBezTo>
                <a:lnTo>
                  <a:pt x="1383" y="987"/>
                </a:lnTo>
                <a:close/>
                <a:moveTo>
                  <a:pt x="472" y="1067"/>
                </a:moveTo>
                <a:cubicBezTo>
                  <a:pt x="1573" y="1067"/>
                  <a:pt x="1573" y="1067"/>
                  <a:pt x="1573" y="1067"/>
                </a:cubicBezTo>
                <a:cubicBezTo>
                  <a:pt x="1573" y="1175"/>
                  <a:pt x="1573" y="1175"/>
                  <a:pt x="1573" y="1175"/>
                </a:cubicBezTo>
                <a:cubicBezTo>
                  <a:pt x="472" y="1175"/>
                  <a:pt x="472" y="1175"/>
                  <a:pt x="472" y="1175"/>
                </a:cubicBezTo>
                <a:lnTo>
                  <a:pt x="472" y="1067"/>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Freeform 27">
            <a:extLst>
              <a:ext uri="{FF2B5EF4-FFF2-40B4-BE49-F238E27FC236}">
                <a16:creationId xmlns:a16="http://schemas.microsoft.com/office/drawing/2014/main" id="{E2846B29-8F12-4A47-B8E8-5565550B6967}"/>
              </a:ext>
            </a:extLst>
          </p:cNvPr>
          <p:cNvSpPr>
            <a:spLocks noChangeAspect="1" noEditPoints="1"/>
          </p:cNvSpPr>
          <p:nvPr/>
        </p:nvSpPr>
        <p:spPr bwMode="auto">
          <a:xfrm>
            <a:off x="9868000" y="1635489"/>
            <a:ext cx="1154380" cy="1436400"/>
          </a:xfrm>
          <a:custGeom>
            <a:avLst/>
            <a:gdLst>
              <a:gd name="T0" fmla="*/ 1060 w 1642"/>
              <a:gd name="T1" fmla="*/ 1744 h 2046"/>
              <a:gd name="T2" fmla="*/ 582 w 1642"/>
              <a:gd name="T3" fmla="*/ 1852 h 2046"/>
              <a:gd name="T4" fmla="*/ 582 w 1642"/>
              <a:gd name="T5" fmla="*/ 2046 h 2046"/>
              <a:gd name="T6" fmla="*/ 1060 w 1642"/>
              <a:gd name="T7" fmla="*/ 1938 h 2046"/>
              <a:gd name="T8" fmla="*/ 582 w 1642"/>
              <a:gd name="T9" fmla="*/ 2046 h 2046"/>
              <a:gd name="T10" fmla="*/ 1347 w 1642"/>
              <a:gd name="T11" fmla="*/ 1053 h 2046"/>
              <a:gd name="T12" fmla="*/ 546 w 1642"/>
              <a:gd name="T13" fmla="*/ 1655 h 2046"/>
              <a:gd name="T14" fmla="*/ 242 w 1642"/>
              <a:gd name="T15" fmla="*/ 812 h 2046"/>
              <a:gd name="T16" fmla="*/ 1400 w 1642"/>
              <a:gd name="T17" fmla="*/ 812 h 2046"/>
              <a:gd name="T18" fmla="*/ 821 w 1642"/>
              <a:gd name="T19" fmla="*/ 341 h 2046"/>
              <a:gd name="T20" fmla="*/ 393 w 1642"/>
              <a:gd name="T21" fmla="*/ 1008 h 2046"/>
              <a:gd name="T22" fmla="*/ 401 w 1642"/>
              <a:gd name="T23" fmla="*/ 1026 h 2046"/>
              <a:gd name="T24" fmla="*/ 618 w 1642"/>
              <a:gd name="T25" fmla="*/ 1547 h 2046"/>
              <a:gd name="T26" fmla="*/ 1244 w 1642"/>
              <a:gd name="T27" fmla="*/ 1020 h 2046"/>
              <a:gd name="T28" fmla="*/ 1249 w 1642"/>
              <a:gd name="T29" fmla="*/ 1008 h 2046"/>
              <a:gd name="T30" fmla="*/ 875 w 1642"/>
              <a:gd name="T31" fmla="*/ 0 h 2046"/>
              <a:gd name="T32" fmla="*/ 767 w 1642"/>
              <a:gd name="T33" fmla="*/ 140 h 2046"/>
              <a:gd name="T34" fmla="*/ 875 w 1642"/>
              <a:gd name="T35" fmla="*/ 0 h 2046"/>
              <a:gd name="T36" fmla="*/ 457 w 1642"/>
              <a:gd name="T37" fmla="*/ 82 h 2046"/>
              <a:gd name="T38" fmla="*/ 434 w 1642"/>
              <a:gd name="T39" fmla="*/ 258 h 2046"/>
              <a:gd name="T40" fmla="*/ 259 w 1642"/>
              <a:gd name="T41" fmla="*/ 433 h 2046"/>
              <a:gd name="T42" fmla="*/ 83 w 1642"/>
              <a:gd name="T43" fmla="*/ 457 h 2046"/>
              <a:gd name="T44" fmla="*/ 259 w 1642"/>
              <a:gd name="T45" fmla="*/ 433 h 2046"/>
              <a:gd name="T46" fmla="*/ 0 w 1642"/>
              <a:gd name="T47" fmla="*/ 766 h 2046"/>
              <a:gd name="T48" fmla="*/ 141 w 1642"/>
              <a:gd name="T49" fmla="*/ 874 h 2046"/>
              <a:gd name="T50" fmla="*/ 83 w 1642"/>
              <a:gd name="T51" fmla="*/ 1184 h 2046"/>
              <a:gd name="T52" fmla="*/ 259 w 1642"/>
              <a:gd name="T53" fmla="*/ 1207 h 2046"/>
              <a:gd name="T54" fmla="*/ 83 w 1642"/>
              <a:gd name="T55" fmla="*/ 1184 h 2046"/>
              <a:gd name="T56" fmla="*/ 1505 w 1642"/>
              <a:gd name="T57" fmla="*/ 1277 h 2046"/>
              <a:gd name="T58" fmla="*/ 1437 w 1642"/>
              <a:gd name="T59" fmla="*/ 1113 h 2046"/>
              <a:gd name="T60" fmla="*/ 1501 w 1642"/>
              <a:gd name="T61" fmla="*/ 766 h 2046"/>
              <a:gd name="T62" fmla="*/ 1642 w 1642"/>
              <a:gd name="T63" fmla="*/ 874 h 2046"/>
              <a:gd name="T64" fmla="*/ 1501 w 1642"/>
              <a:gd name="T65" fmla="*/ 766 h 2046"/>
              <a:gd name="T66" fmla="*/ 1505 w 1642"/>
              <a:gd name="T67" fmla="*/ 363 h 2046"/>
              <a:gd name="T68" fmla="*/ 1437 w 1642"/>
              <a:gd name="T69" fmla="*/ 527 h 2046"/>
              <a:gd name="T70" fmla="*/ 1278 w 1642"/>
              <a:gd name="T71" fmla="*/ 136 h 2046"/>
              <a:gd name="T72" fmla="*/ 1114 w 1642"/>
              <a:gd name="T73" fmla="*/ 204 h 2046"/>
              <a:gd name="T74" fmla="*/ 1278 w 1642"/>
              <a:gd name="T75" fmla="*/ 136 h 20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42" h="2046">
                <a:moveTo>
                  <a:pt x="582" y="1744"/>
                </a:moveTo>
                <a:cubicBezTo>
                  <a:pt x="1060" y="1744"/>
                  <a:pt x="1060" y="1744"/>
                  <a:pt x="1060" y="1744"/>
                </a:cubicBezTo>
                <a:cubicBezTo>
                  <a:pt x="1060" y="1852"/>
                  <a:pt x="1060" y="1852"/>
                  <a:pt x="1060" y="1852"/>
                </a:cubicBezTo>
                <a:cubicBezTo>
                  <a:pt x="582" y="1852"/>
                  <a:pt x="582" y="1852"/>
                  <a:pt x="582" y="1852"/>
                </a:cubicBezTo>
                <a:lnTo>
                  <a:pt x="582" y="1744"/>
                </a:lnTo>
                <a:close/>
                <a:moveTo>
                  <a:pt x="582" y="2046"/>
                </a:moveTo>
                <a:cubicBezTo>
                  <a:pt x="1060" y="2046"/>
                  <a:pt x="1060" y="2046"/>
                  <a:pt x="1060" y="2046"/>
                </a:cubicBezTo>
                <a:cubicBezTo>
                  <a:pt x="1060" y="1938"/>
                  <a:pt x="1060" y="1938"/>
                  <a:pt x="1060" y="1938"/>
                </a:cubicBezTo>
                <a:cubicBezTo>
                  <a:pt x="582" y="1938"/>
                  <a:pt x="582" y="1938"/>
                  <a:pt x="582" y="1938"/>
                </a:cubicBezTo>
                <a:lnTo>
                  <a:pt x="582" y="2046"/>
                </a:lnTo>
                <a:close/>
                <a:moveTo>
                  <a:pt x="1400" y="812"/>
                </a:moveTo>
                <a:cubicBezTo>
                  <a:pt x="1400" y="896"/>
                  <a:pt x="1382" y="977"/>
                  <a:pt x="1347" y="1053"/>
                </a:cubicBezTo>
                <a:cubicBezTo>
                  <a:pt x="1096" y="1655"/>
                  <a:pt x="1096" y="1655"/>
                  <a:pt x="1096" y="1655"/>
                </a:cubicBezTo>
                <a:cubicBezTo>
                  <a:pt x="546" y="1655"/>
                  <a:pt x="546" y="1655"/>
                  <a:pt x="546" y="1655"/>
                </a:cubicBezTo>
                <a:cubicBezTo>
                  <a:pt x="295" y="1054"/>
                  <a:pt x="295" y="1054"/>
                  <a:pt x="295" y="1054"/>
                </a:cubicBezTo>
                <a:cubicBezTo>
                  <a:pt x="260" y="978"/>
                  <a:pt x="242" y="896"/>
                  <a:pt x="242" y="812"/>
                </a:cubicBezTo>
                <a:cubicBezTo>
                  <a:pt x="242" y="492"/>
                  <a:pt x="502" y="233"/>
                  <a:pt x="821" y="233"/>
                </a:cubicBezTo>
                <a:cubicBezTo>
                  <a:pt x="1140" y="233"/>
                  <a:pt x="1400" y="492"/>
                  <a:pt x="1400" y="812"/>
                </a:cubicBezTo>
                <a:close/>
                <a:moveTo>
                  <a:pt x="1292" y="812"/>
                </a:moveTo>
                <a:cubicBezTo>
                  <a:pt x="1292" y="552"/>
                  <a:pt x="1081" y="341"/>
                  <a:pt x="821" y="341"/>
                </a:cubicBezTo>
                <a:cubicBezTo>
                  <a:pt x="561" y="341"/>
                  <a:pt x="350" y="552"/>
                  <a:pt x="350" y="812"/>
                </a:cubicBezTo>
                <a:cubicBezTo>
                  <a:pt x="350" y="880"/>
                  <a:pt x="364" y="946"/>
                  <a:pt x="393" y="1008"/>
                </a:cubicBezTo>
                <a:cubicBezTo>
                  <a:pt x="393" y="1008"/>
                  <a:pt x="393" y="1008"/>
                  <a:pt x="393" y="1008"/>
                </a:cubicBezTo>
                <a:cubicBezTo>
                  <a:pt x="401" y="1026"/>
                  <a:pt x="401" y="1026"/>
                  <a:pt x="401" y="1026"/>
                </a:cubicBezTo>
                <a:cubicBezTo>
                  <a:pt x="400" y="1026"/>
                  <a:pt x="400" y="1026"/>
                  <a:pt x="400" y="1026"/>
                </a:cubicBezTo>
                <a:cubicBezTo>
                  <a:pt x="618" y="1547"/>
                  <a:pt x="618" y="1547"/>
                  <a:pt x="618" y="1547"/>
                </a:cubicBezTo>
                <a:cubicBezTo>
                  <a:pt x="1024" y="1547"/>
                  <a:pt x="1024" y="1547"/>
                  <a:pt x="1024" y="1547"/>
                </a:cubicBezTo>
                <a:cubicBezTo>
                  <a:pt x="1244" y="1020"/>
                  <a:pt x="1244" y="1020"/>
                  <a:pt x="1244" y="1020"/>
                </a:cubicBezTo>
                <a:cubicBezTo>
                  <a:pt x="1243" y="1020"/>
                  <a:pt x="1243" y="1020"/>
                  <a:pt x="1243" y="1020"/>
                </a:cubicBezTo>
                <a:cubicBezTo>
                  <a:pt x="1249" y="1008"/>
                  <a:pt x="1249" y="1008"/>
                  <a:pt x="1249" y="1008"/>
                </a:cubicBezTo>
                <a:cubicBezTo>
                  <a:pt x="1277" y="947"/>
                  <a:pt x="1292" y="880"/>
                  <a:pt x="1292" y="812"/>
                </a:cubicBezTo>
                <a:close/>
                <a:moveTo>
                  <a:pt x="875" y="0"/>
                </a:moveTo>
                <a:cubicBezTo>
                  <a:pt x="767" y="0"/>
                  <a:pt x="767" y="0"/>
                  <a:pt x="767" y="0"/>
                </a:cubicBezTo>
                <a:cubicBezTo>
                  <a:pt x="767" y="140"/>
                  <a:pt x="767" y="140"/>
                  <a:pt x="767" y="140"/>
                </a:cubicBezTo>
                <a:cubicBezTo>
                  <a:pt x="875" y="140"/>
                  <a:pt x="875" y="140"/>
                  <a:pt x="875" y="140"/>
                </a:cubicBezTo>
                <a:lnTo>
                  <a:pt x="875" y="0"/>
                </a:lnTo>
                <a:close/>
                <a:moveTo>
                  <a:pt x="528" y="204"/>
                </a:moveTo>
                <a:cubicBezTo>
                  <a:pt x="457" y="82"/>
                  <a:pt x="457" y="82"/>
                  <a:pt x="457" y="82"/>
                </a:cubicBezTo>
                <a:cubicBezTo>
                  <a:pt x="364" y="136"/>
                  <a:pt x="364" y="136"/>
                  <a:pt x="364" y="136"/>
                </a:cubicBezTo>
                <a:cubicBezTo>
                  <a:pt x="434" y="258"/>
                  <a:pt x="434" y="258"/>
                  <a:pt x="434" y="258"/>
                </a:cubicBezTo>
                <a:lnTo>
                  <a:pt x="528" y="204"/>
                </a:lnTo>
                <a:close/>
                <a:moveTo>
                  <a:pt x="259" y="433"/>
                </a:moveTo>
                <a:cubicBezTo>
                  <a:pt x="137" y="363"/>
                  <a:pt x="137" y="363"/>
                  <a:pt x="137" y="363"/>
                </a:cubicBezTo>
                <a:cubicBezTo>
                  <a:pt x="83" y="457"/>
                  <a:pt x="83" y="457"/>
                  <a:pt x="83" y="457"/>
                </a:cubicBezTo>
                <a:cubicBezTo>
                  <a:pt x="205" y="527"/>
                  <a:pt x="205" y="527"/>
                  <a:pt x="205" y="527"/>
                </a:cubicBezTo>
                <a:lnTo>
                  <a:pt x="259" y="433"/>
                </a:lnTo>
                <a:close/>
                <a:moveTo>
                  <a:pt x="141" y="766"/>
                </a:moveTo>
                <a:cubicBezTo>
                  <a:pt x="0" y="766"/>
                  <a:pt x="0" y="766"/>
                  <a:pt x="0" y="766"/>
                </a:cubicBezTo>
                <a:cubicBezTo>
                  <a:pt x="0" y="874"/>
                  <a:pt x="0" y="874"/>
                  <a:pt x="0" y="874"/>
                </a:cubicBezTo>
                <a:cubicBezTo>
                  <a:pt x="141" y="874"/>
                  <a:pt x="141" y="874"/>
                  <a:pt x="141" y="874"/>
                </a:cubicBezTo>
                <a:lnTo>
                  <a:pt x="141" y="766"/>
                </a:lnTo>
                <a:close/>
                <a:moveTo>
                  <a:pt x="83" y="1184"/>
                </a:moveTo>
                <a:cubicBezTo>
                  <a:pt x="137" y="1277"/>
                  <a:pt x="137" y="1277"/>
                  <a:pt x="137" y="1277"/>
                </a:cubicBezTo>
                <a:cubicBezTo>
                  <a:pt x="259" y="1207"/>
                  <a:pt x="259" y="1207"/>
                  <a:pt x="259" y="1207"/>
                </a:cubicBezTo>
                <a:cubicBezTo>
                  <a:pt x="205" y="1113"/>
                  <a:pt x="205" y="1113"/>
                  <a:pt x="205" y="1113"/>
                </a:cubicBezTo>
                <a:lnTo>
                  <a:pt x="83" y="1184"/>
                </a:lnTo>
                <a:close/>
                <a:moveTo>
                  <a:pt x="1383" y="1207"/>
                </a:moveTo>
                <a:cubicBezTo>
                  <a:pt x="1505" y="1277"/>
                  <a:pt x="1505" y="1277"/>
                  <a:pt x="1505" y="1277"/>
                </a:cubicBezTo>
                <a:cubicBezTo>
                  <a:pt x="1559" y="1184"/>
                  <a:pt x="1559" y="1184"/>
                  <a:pt x="1559" y="1184"/>
                </a:cubicBezTo>
                <a:cubicBezTo>
                  <a:pt x="1437" y="1113"/>
                  <a:pt x="1437" y="1113"/>
                  <a:pt x="1437" y="1113"/>
                </a:cubicBezTo>
                <a:lnTo>
                  <a:pt x="1383" y="1207"/>
                </a:lnTo>
                <a:close/>
                <a:moveTo>
                  <a:pt x="1501" y="766"/>
                </a:moveTo>
                <a:cubicBezTo>
                  <a:pt x="1501" y="874"/>
                  <a:pt x="1501" y="874"/>
                  <a:pt x="1501" y="874"/>
                </a:cubicBezTo>
                <a:cubicBezTo>
                  <a:pt x="1642" y="874"/>
                  <a:pt x="1642" y="874"/>
                  <a:pt x="1642" y="874"/>
                </a:cubicBezTo>
                <a:cubicBezTo>
                  <a:pt x="1642" y="766"/>
                  <a:pt x="1642" y="766"/>
                  <a:pt x="1642" y="766"/>
                </a:cubicBezTo>
                <a:lnTo>
                  <a:pt x="1501" y="766"/>
                </a:lnTo>
                <a:close/>
                <a:moveTo>
                  <a:pt x="1559" y="457"/>
                </a:moveTo>
                <a:cubicBezTo>
                  <a:pt x="1505" y="363"/>
                  <a:pt x="1505" y="363"/>
                  <a:pt x="1505" y="363"/>
                </a:cubicBezTo>
                <a:cubicBezTo>
                  <a:pt x="1383" y="433"/>
                  <a:pt x="1383" y="433"/>
                  <a:pt x="1383" y="433"/>
                </a:cubicBezTo>
                <a:cubicBezTo>
                  <a:pt x="1437" y="527"/>
                  <a:pt x="1437" y="527"/>
                  <a:pt x="1437" y="527"/>
                </a:cubicBezTo>
                <a:lnTo>
                  <a:pt x="1559" y="457"/>
                </a:lnTo>
                <a:close/>
                <a:moveTo>
                  <a:pt x="1278" y="136"/>
                </a:moveTo>
                <a:cubicBezTo>
                  <a:pt x="1184" y="82"/>
                  <a:pt x="1184" y="82"/>
                  <a:pt x="1184" y="82"/>
                </a:cubicBezTo>
                <a:cubicBezTo>
                  <a:pt x="1114" y="204"/>
                  <a:pt x="1114" y="204"/>
                  <a:pt x="1114" y="204"/>
                </a:cubicBezTo>
                <a:cubicBezTo>
                  <a:pt x="1208" y="258"/>
                  <a:pt x="1208" y="258"/>
                  <a:pt x="1208" y="258"/>
                </a:cubicBezTo>
                <a:lnTo>
                  <a:pt x="1278" y="136"/>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29" name="Freeform 28">
            <a:extLst>
              <a:ext uri="{FF2B5EF4-FFF2-40B4-BE49-F238E27FC236}">
                <a16:creationId xmlns:a16="http://schemas.microsoft.com/office/drawing/2014/main" id="{817DD034-37C6-488B-B245-22655F219037}"/>
              </a:ext>
            </a:extLst>
          </p:cNvPr>
          <p:cNvSpPr>
            <a:spLocks noChangeAspect="1" noEditPoints="1"/>
          </p:cNvSpPr>
          <p:nvPr/>
        </p:nvSpPr>
        <p:spPr bwMode="auto">
          <a:xfrm>
            <a:off x="9726990" y="4007490"/>
            <a:ext cx="1436400" cy="993644"/>
          </a:xfrm>
          <a:custGeom>
            <a:avLst/>
            <a:gdLst>
              <a:gd name="T0" fmla="*/ 0 w 2043"/>
              <a:gd name="T1" fmla="*/ 0 h 1414"/>
              <a:gd name="T2" fmla="*/ 0 w 2043"/>
              <a:gd name="T3" fmla="*/ 1414 h 1414"/>
              <a:gd name="T4" fmla="*/ 1856 w 2043"/>
              <a:gd name="T5" fmla="*/ 1414 h 1414"/>
              <a:gd name="T6" fmla="*/ 1856 w 2043"/>
              <a:gd name="T7" fmla="*/ 1306 h 1414"/>
              <a:gd name="T8" fmla="*/ 108 w 2043"/>
              <a:gd name="T9" fmla="*/ 1306 h 1414"/>
              <a:gd name="T10" fmla="*/ 108 w 2043"/>
              <a:gd name="T11" fmla="*/ 162 h 1414"/>
              <a:gd name="T12" fmla="*/ 1021 w 2043"/>
              <a:gd name="T13" fmla="*/ 852 h 1414"/>
              <a:gd name="T14" fmla="*/ 1935 w 2043"/>
              <a:gd name="T15" fmla="*/ 162 h 1414"/>
              <a:gd name="T16" fmla="*/ 1935 w 2043"/>
              <a:gd name="T17" fmla="*/ 1226 h 1414"/>
              <a:gd name="T18" fmla="*/ 2043 w 2043"/>
              <a:gd name="T19" fmla="*/ 1226 h 1414"/>
              <a:gd name="T20" fmla="*/ 2043 w 2043"/>
              <a:gd name="T21" fmla="*/ 0 h 1414"/>
              <a:gd name="T22" fmla="*/ 0 w 2043"/>
              <a:gd name="T23" fmla="*/ 0 h 1414"/>
              <a:gd name="T24" fmla="*/ 215 w 2043"/>
              <a:gd name="T25" fmla="*/ 108 h 1414"/>
              <a:gd name="T26" fmla="*/ 1828 w 2043"/>
              <a:gd name="T27" fmla="*/ 108 h 1414"/>
              <a:gd name="T28" fmla="*/ 1021 w 2043"/>
              <a:gd name="T29" fmla="*/ 716 h 1414"/>
              <a:gd name="T30" fmla="*/ 215 w 2043"/>
              <a:gd name="T31" fmla="*/ 108 h 1414"/>
              <a:gd name="T32" fmla="*/ 2043 w 2043"/>
              <a:gd name="T33" fmla="*/ 1360 h 1414"/>
              <a:gd name="T34" fmla="*/ 1989 w 2043"/>
              <a:gd name="T35" fmla="*/ 1414 h 1414"/>
              <a:gd name="T36" fmla="*/ 1935 w 2043"/>
              <a:gd name="T37" fmla="*/ 1360 h 1414"/>
              <a:gd name="T38" fmla="*/ 1989 w 2043"/>
              <a:gd name="T39" fmla="*/ 1306 h 1414"/>
              <a:gd name="T40" fmla="*/ 2043 w 2043"/>
              <a:gd name="T41" fmla="*/ 1360 h 1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043" h="1414">
                <a:moveTo>
                  <a:pt x="0" y="0"/>
                </a:moveTo>
                <a:cubicBezTo>
                  <a:pt x="0" y="1414"/>
                  <a:pt x="0" y="1414"/>
                  <a:pt x="0" y="1414"/>
                </a:cubicBezTo>
                <a:cubicBezTo>
                  <a:pt x="1856" y="1414"/>
                  <a:pt x="1856" y="1414"/>
                  <a:pt x="1856" y="1414"/>
                </a:cubicBezTo>
                <a:cubicBezTo>
                  <a:pt x="1856" y="1306"/>
                  <a:pt x="1856" y="1306"/>
                  <a:pt x="1856" y="1306"/>
                </a:cubicBezTo>
                <a:cubicBezTo>
                  <a:pt x="108" y="1306"/>
                  <a:pt x="108" y="1306"/>
                  <a:pt x="108" y="1306"/>
                </a:cubicBezTo>
                <a:cubicBezTo>
                  <a:pt x="108" y="162"/>
                  <a:pt x="108" y="162"/>
                  <a:pt x="108" y="162"/>
                </a:cubicBezTo>
                <a:cubicBezTo>
                  <a:pt x="1021" y="852"/>
                  <a:pt x="1021" y="852"/>
                  <a:pt x="1021" y="852"/>
                </a:cubicBezTo>
                <a:cubicBezTo>
                  <a:pt x="1935" y="162"/>
                  <a:pt x="1935" y="162"/>
                  <a:pt x="1935" y="162"/>
                </a:cubicBezTo>
                <a:cubicBezTo>
                  <a:pt x="1935" y="1226"/>
                  <a:pt x="1935" y="1226"/>
                  <a:pt x="1935" y="1226"/>
                </a:cubicBezTo>
                <a:cubicBezTo>
                  <a:pt x="2043" y="1226"/>
                  <a:pt x="2043" y="1226"/>
                  <a:pt x="2043" y="1226"/>
                </a:cubicBezTo>
                <a:cubicBezTo>
                  <a:pt x="2043" y="0"/>
                  <a:pt x="2043" y="0"/>
                  <a:pt x="2043" y="0"/>
                </a:cubicBezTo>
                <a:lnTo>
                  <a:pt x="0" y="0"/>
                </a:lnTo>
                <a:close/>
                <a:moveTo>
                  <a:pt x="215" y="108"/>
                </a:moveTo>
                <a:cubicBezTo>
                  <a:pt x="1828" y="108"/>
                  <a:pt x="1828" y="108"/>
                  <a:pt x="1828" y="108"/>
                </a:cubicBezTo>
                <a:cubicBezTo>
                  <a:pt x="1021" y="716"/>
                  <a:pt x="1021" y="716"/>
                  <a:pt x="1021" y="716"/>
                </a:cubicBezTo>
                <a:lnTo>
                  <a:pt x="215" y="108"/>
                </a:lnTo>
                <a:close/>
                <a:moveTo>
                  <a:pt x="2043" y="1360"/>
                </a:moveTo>
                <a:cubicBezTo>
                  <a:pt x="2043" y="1390"/>
                  <a:pt x="2019" y="1414"/>
                  <a:pt x="1989" y="1414"/>
                </a:cubicBezTo>
                <a:cubicBezTo>
                  <a:pt x="1959" y="1414"/>
                  <a:pt x="1935" y="1390"/>
                  <a:pt x="1935" y="1360"/>
                </a:cubicBezTo>
                <a:cubicBezTo>
                  <a:pt x="1935" y="1331"/>
                  <a:pt x="1959" y="1306"/>
                  <a:pt x="1989" y="1306"/>
                </a:cubicBezTo>
                <a:cubicBezTo>
                  <a:pt x="2019" y="1306"/>
                  <a:pt x="2043" y="1331"/>
                  <a:pt x="2043" y="136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38378109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p:cNvPicPr>
            <a:picLocks noGrp="1" noChangeAspect="1"/>
          </p:cNvPicPr>
          <p:nvPr>
            <p:ph type="pic" sz="quarter" idx="13"/>
          </p:nvPr>
        </p:nvPicPr>
        <p:blipFill>
          <a:blip r:embed="rId3">
            <a:extLst>
              <a:ext uri="{28A0092B-C50C-407E-A947-70E740481C1C}">
                <a14:useLocalDpi xmlns:a14="http://schemas.microsoft.com/office/drawing/2010/main"/>
              </a:ext>
            </a:extLst>
          </a:blip>
          <a:stretch>
            <a:fillRect/>
          </a:stretch>
        </p:blipFill>
        <p:spPr>
          <a:xfrm>
            <a:off x="0" y="-1"/>
            <a:ext cx="12192000" cy="8129489"/>
          </a:xfrm>
        </p:spPr>
      </p:pic>
      <p:sp>
        <p:nvSpPr>
          <p:cNvPr id="2" name="Title 1"/>
          <p:cNvSpPr>
            <a:spLocks noGrp="1"/>
          </p:cNvSpPr>
          <p:nvPr>
            <p:ph type="title"/>
          </p:nvPr>
        </p:nvSpPr>
        <p:spPr/>
        <p:txBody>
          <a:bodyPr/>
          <a:lstStyle/>
          <a:p>
            <a:r>
              <a:rPr lang="en-US"/>
              <a:t>Thank You</a:t>
            </a:r>
          </a:p>
        </p:txBody>
      </p:sp>
      <p:sp>
        <p:nvSpPr>
          <p:cNvPr id="19" name="Slide Number Placeholder 18">
            <a:extLst>
              <a:ext uri="{FF2B5EF4-FFF2-40B4-BE49-F238E27FC236}">
                <a16:creationId xmlns:a16="http://schemas.microsoft.com/office/drawing/2014/main" id="{23A7AF4B-CA6A-46B0-87C7-71B170627E40}"/>
              </a:ext>
            </a:extLst>
          </p:cNvPr>
          <p:cNvSpPr>
            <a:spLocks noGrp="1"/>
          </p:cNvSpPr>
          <p:nvPr>
            <p:ph type="sldNum" sz="quarter" idx="16"/>
          </p:nvPr>
        </p:nvSpPr>
        <p:spPr/>
        <p:txBody>
          <a:bodyPr/>
          <a:lstStyle/>
          <a:p>
            <a:fld id="{4E6DB2D9-BBD8-435B-B34A-9B8472CE273E}" type="slidenum">
              <a:rPr lang="en-US" smtClean="0"/>
              <a:pPr/>
              <a:t>91</a:t>
            </a:fld>
            <a:endParaRPr lang="en-US"/>
          </a:p>
        </p:txBody>
      </p:sp>
      <p:sp>
        <p:nvSpPr>
          <p:cNvPr id="20" name="Date Placeholder 19">
            <a:extLst>
              <a:ext uri="{FF2B5EF4-FFF2-40B4-BE49-F238E27FC236}">
                <a16:creationId xmlns:a16="http://schemas.microsoft.com/office/drawing/2014/main" id="{388BF5D0-7B08-42B6-8C5B-B7FC1C70E12C}"/>
              </a:ext>
            </a:extLst>
          </p:cNvPr>
          <p:cNvSpPr>
            <a:spLocks noGrp="1"/>
          </p:cNvSpPr>
          <p:nvPr>
            <p:ph type="dt" sz="half" idx="14"/>
          </p:nvPr>
        </p:nvSpPr>
        <p:spPr/>
        <p:txBody>
          <a:bodyPr/>
          <a:lstStyle/>
          <a:p>
            <a:fld id="{86EA1125-1C6F-4CE7-BE52-1F4FADADCBC1}" type="datetime1">
              <a:rPr lang="en-US" smtClean="0"/>
              <a:t>7/24/2019</a:t>
            </a:fld>
            <a:endParaRPr lang="en-US"/>
          </a:p>
        </p:txBody>
      </p:sp>
    </p:spTree>
    <p:extLst>
      <p:ext uri="{BB962C8B-B14F-4D97-AF65-F5344CB8AC3E}">
        <p14:creationId xmlns:p14="http://schemas.microsoft.com/office/powerpoint/2010/main" val="3792959060"/>
      </p:ext>
    </p:extLst>
  </p:cSld>
  <p:clrMapOvr>
    <a:masterClrMapping/>
  </p:clrMapOvr>
</p:sld>
</file>

<file path=ppt/theme/theme1.xml><?xml version="1.0" encoding="utf-8"?>
<a:theme xmlns:a="http://schemas.openxmlformats.org/drawingml/2006/main" name="KPIT">
  <a:themeElements>
    <a:clrScheme name="KPIT Colour Palette">
      <a:dk1>
        <a:srgbClr val="161718"/>
      </a:dk1>
      <a:lt1>
        <a:srgbClr val="FFFFFF"/>
      </a:lt1>
      <a:dk2>
        <a:srgbClr val="4D5154"/>
      </a:dk2>
      <a:lt2>
        <a:srgbClr val="E6E7E8"/>
      </a:lt2>
      <a:accent1>
        <a:srgbClr val="B0FF45"/>
      </a:accent1>
      <a:accent2>
        <a:srgbClr val="8FDB00"/>
      </a:accent2>
      <a:accent3>
        <a:srgbClr val="428003"/>
      </a:accent3>
      <a:accent4>
        <a:srgbClr val="753DFF"/>
      </a:accent4>
      <a:accent5>
        <a:srgbClr val="622AD8"/>
      </a:accent5>
      <a:accent6>
        <a:srgbClr val="7F7F7F"/>
      </a:accent6>
      <a:hlink>
        <a:srgbClr val="753DFF"/>
      </a:hlink>
      <a:folHlink>
        <a:srgbClr val="A5A5A5"/>
      </a:folHlink>
    </a:clrScheme>
    <a:fontScheme name="KPIT">
      <a:majorFont>
        <a:latin typeface="Work Sans Medium"/>
        <a:ea typeface=""/>
        <a:cs typeface=""/>
      </a:majorFont>
      <a:minorFont>
        <a:latin typeface="Work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Work Sans"/>
        <a:font script="Hebr" typeface="Work Sans"/>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Work Sans"/>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560f607a-810b-43d4-9489-f52adef10293">
      <UserInfo>
        <DisplayName>Shubham Gawande</DisplayName>
        <AccountId>4301</AccountId>
        <AccountType/>
      </UserInfo>
    </SharedWithUser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B12A0075F20F844D913120172F4281D9" ma:contentTypeVersion="10" ma:contentTypeDescription="Create a new document." ma:contentTypeScope="" ma:versionID="0a259a327aec673cce29fd81cadeed77">
  <xsd:schema xmlns:xsd="http://www.w3.org/2001/XMLSchema" xmlns:xs="http://www.w3.org/2001/XMLSchema" xmlns:p="http://schemas.microsoft.com/office/2006/metadata/properties" xmlns:ns2="f57d8f2f-452f-4543-adb2-f64e69cf95d8" xmlns:ns3="560f607a-810b-43d4-9489-f52adef10293" targetNamespace="http://schemas.microsoft.com/office/2006/metadata/properties" ma:root="true" ma:fieldsID="9f3541dca4a30d5cef5a3184ee05cf5c" ns2:_="" ns3:_="">
    <xsd:import namespace="f57d8f2f-452f-4543-adb2-f64e69cf95d8"/>
    <xsd:import namespace="560f607a-810b-43d4-9489-f52adef10293"/>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GenerationTime" minOccurs="0"/>
                <xsd:element ref="ns2:MediaServiceEventHashCode" minOccurs="0"/>
                <xsd:element ref="ns2:MediaServiceDateTaken" minOccurs="0"/>
                <xsd:element ref="ns2:MediaServiceLocation" minOccurs="0"/>
                <xsd:element ref="ns3:SharedWithUsers" minOccurs="0"/>
                <xsd:element ref="ns3:SharedWithDetails"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57d8f2f-452f-4543-adb2-f64e69cf95d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DateTaken" ma:index="13" nillable="true" ma:displayName="MediaServiceDateTaken" ma:hidden="true" ma:internalName="MediaServiceDateTaken" ma:readOnly="true">
      <xsd:simpleType>
        <xsd:restriction base="dms:Text"/>
      </xsd:simpleType>
    </xsd:element>
    <xsd:element name="MediaServiceLocation" ma:index="14" nillable="true" ma:displayName="Location" ma:internalName="MediaServiceLocation"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560f607a-810b-43d4-9489-f52adef10293" elementFormDefault="qualified">
    <xsd:import namespace="http://schemas.microsoft.com/office/2006/documentManagement/types"/>
    <xsd:import namespace="http://schemas.microsoft.com/office/infopath/2007/PartnerControls"/>
    <xsd:element name="SharedWithUsers" ma:index="1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63CCE9-1262-4649-AD89-AFED24A316A0}">
  <ds:schemaRefs>
    <ds:schemaRef ds:uri="560f607a-810b-43d4-9489-f52adef10293"/>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99078E57-F4BC-4336-8ADD-81F65E820EF8}">
  <ds:schemaRefs>
    <ds:schemaRef ds:uri="http://schemas.microsoft.com/sharepoint/v3/contenttype/forms"/>
  </ds:schemaRefs>
</ds:datastoreItem>
</file>

<file path=customXml/itemProps3.xml><?xml version="1.0" encoding="utf-8"?>
<ds:datastoreItem xmlns:ds="http://schemas.openxmlformats.org/officeDocument/2006/customXml" ds:itemID="{C50A547D-DB19-4234-A3FC-0F80A69061E7}">
  <ds:schemaRefs>
    <ds:schemaRef ds:uri="560f607a-810b-43d4-9489-f52adef10293"/>
    <ds:schemaRef ds:uri="f57d8f2f-452f-4543-adb2-f64e69cf95d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91</Slides>
  <Notes>82</Notes>
  <HiddenSlides>0</HiddenSlides>
  <ScaleCrop>false</ScaleCrop>
  <HeadingPairs>
    <vt:vector size="4" baseType="variant">
      <vt:variant>
        <vt:lpstr>Theme</vt:lpstr>
      </vt:variant>
      <vt:variant>
        <vt:i4>1</vt:i4>
      </vt:variant>
      <vt:variant>
        <vt:lpstr>Slide Titles</vt:lpstr>
      </vt:variant>
      <vt:variant>
        <vt:i4>91</vt:i4>
      </vt:variant>
    </vt:vector>
  </HeadingPairs>
  <TitlesOfParts>
    <vt:vector size="92" baseType="lpstr">
      <vt:lpstr>KPIT</vt:lpstr>
      <vt:lpstr>The New visual identity for KPIT is here. Read the story behind the new visual identity and what’s changing – www.kpit.com/TheNewBrand   Brand Essentials for new visual identity is available on  myWorld.kpit.com&gt;&gt;Brand Hub  Image Library – Available on Brand Hub&gt;&gt;Other Brand Essentials </vt:lpstr>
      <vt:lpstr>This template has multiple slide options for inspiration.   Slide are categorized for easy access. Look up section names on the left panel.  Please use as necessary for telling the story.   Make sure you delete the unused template slides before finishing your presentation up</vt:lpstr>
      <vt:lpstr>The new corporate font for KPIT is WORK SANS </vt:lpstr>
      <vt:lpstr>Understand color usage in the presentation.</vt:lpstr>
      <vt:lpstr>Basic tips to follow to create neat &amp; clean PPT slides</vt:lpstr>
      <vt:lpstr>PowerPoint Presentation</vt:lpstr>
      <vt:lpstr>PowerPoint Presentation</vt:lpstr>
      <vt:lpstr>PowerPoint Presentation</vt:lpstr>
      <vt:lpstr>PowerPoint Presentation</vt:lpstr>
      <vt:lpstr>Title of the presentation</vt:lpstr>
      <vt:lpstr>PowerPoint Presentation</vt:lpstr>
      <vt:lpstr>Slide title over image background</vt:lpstr>
      <vt:lpstr>Team Slide – Multiple People</vt:lpstr>
      <vt:lpstr>Team Slide</vt:lpstr>
      <vt:lpstr>Leader Name</vt:lpstr>
      <vt:lpstr>Agenda</vt:lpstr>
      <vt:lpstr>Agenda</vt:lpstr>
      <vt:lpstr>Business Model</vt:lpstr>
      <vt:lpstr>Product overview</vt:lpstr>
      <vt:lpstr>Product overview</vt:lpstr>
      <vt:lpstr>Product overview</vt:lpstr>
      <vt:lpstr>Business Canvas</vt:lpstr>
      <vt:lpstr>Market value</vt:lpstr>
      <vt:lpstr>Market value</vt:lpstr>
      <vt:lpstr>Six ways to achieve goals</vt:lpstr>
      <vt:lpstr>SWOT analysis</vt:lpstr>
      <vt:lpstr>Bar chart</vt:lpstr>
      <vt:lpstr>Bar chart</vt:lpstr>
      <vt:lpstr>Comparison</vt:lpstr>
      <vt:lpstr>Comparison</vt:lpstr>
      <vt:lpstr>Title comes here</vt:lpstr>
      <vt:lpstr>Our Advantages</vt:lpstr>
      <vt:lpstr>Our Advantages</vt:lpstr>
      <vt:lpstr>Text and icons</vt:lpstr>
      <vt:lpstr>Business Core Values</vt:lpstr>
      <vt:lpstr>Contact me</vt:lpstr>
      <vt:lpstr>Contact</vt:lpstr>
      <vt:lpstr>Marketing plans</vt:lpstr>
      <vt:lpstr>Chart Clustered Column</vt:lpstr>
      <vt:lpstr>List &amp; bar chart</vt:lpstr>
      <vt:lpstr>Clients data pie charts</vt:lpstr>
      <vt:lpstr>Marketing plans</vt:lpstr>
      <vt:lpstr>Sales pie chart</vt:lpstr>
      <vt:lpstr>Line graph</vt:lpstr>
      <vt:lpstr>Social Media</vt:lpstr>
      <vt:lpstr>Social Media</vt:lpstr>
      <vt:lpstr>Financial Month Summary</vt:lpstr>
      <vt:lpstr>PDCA analysis</vt:lpstr>
      <vt:lpstr>Project resources</vt:lpstr>
      <vt:lpstr>Comparison</vt:lpstr>
      <vt:lpstr>Problem Priorities</vt:lpstr>
      <vt:lpstr>Comparison Table</vt:lpstr>
      <vt:lpstr>Project resources</vt:lpstr>
      <vt:lpstr>Market definition</vt:lpstr>
      <vt:lpstr>PowerPoint Presentation</vt:lpstr>
      <vt:lpstr>Project timeline</vt:lpstr>
      <vt:lpstr>Business Model</vt:lpstr>
      <vt:lpstr>Timeline Quarters</vt:lpstr>
      <vt:lpstr>Timeline Quarters</vt:lpstr>
      <vt:lpstr>Timeline</vt:lpstr>
      <vt:lpstr>Project realization</vt:lpstr>
      <vt:lpstr>Funnel</vt:lpstr>
      <vt:lpstr>Project resources</vt:lpstr>
      <vt:lpstr>Project resources</vt:lpstr>
      <vt:lpstr>Platform Business Model Essentials</vt:lpstr>
      <vt:lpstr>Our Business Model</vt:lpstr>
      <vt:lpstr>Business Revenue Generation Model</vt:lpstr>
      <vt:lpstr>Business Model</vt:lpstr>
      <vt:lpstr>PowerPoint Presentation</vt:lpstr>
      <vt:lpstr>Title with all capitals over  image background</vt:lpstr>
      <vt:lpstr>Key functionalities</vt:lpstr>
      <vt:lpstr>Slide title over image background</vt:lpstr>
      <vt:lpstr>Slide title over image background</vt:lpstr>
      <vt:lpstr>Thank You</vt:lpstr>
      <vt:lpstr>We are reimagining mobility with you</vt:lpstr>
      <vt:lpstr>Mobile</vt:lpstr>
      <vt:lpstr>Application process</vt:lpstr>
      <vt:lpstr>Mobile 2</vt:lpstr>
      <vt:lpstr>Mobile Application</vt:lpstr>
      <vt:lpstr>Tablet application 2</vt:lpstr>
      <vt:lpstr>Web product</vt:lpstr>
      <vt:lpstr>Web application</vt:lpstr>
      <vt:lpstr>Calendar</vt:lpstr>
      <vt:lpstr>Icons</vt:lpstr>
      <vt:lpstr>Icons</vt:lpstr>
      <vt:lpstr>Icons 2</vt:lpstr>
      <vt:lpstr>Icons 2</vt:lpstr>
      <vt:lpstr>Big Icons</vt:lpstr>
      <vt:lpstr>Big Icons</vt:lpstr>
      <vt:lpstr>Big Icons</vt:lpstr>
      <vt:lpstr>Thank You</vt:lpstr>
    </vt:vector>
  </TitlesOfParts>
  <Company>KPIT Technologies</Company>
  <LinksUpToDate>false</LinksUpToDate>
  <SharedDoc>false</SharedDoc>
  <HyperlinkBase>www.kpit.com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KPIT Technologies Presentation</dc:title>
  <dc:creator>Marketing.Auto@kpit.com</dc:creator>
  <cp:revision>1</cp:revision>
  <dcterms:created xsi:type="dcterms:W3CDTF">2017-04-03T08:23:09Z</dcterms:created>
  <dcterms:modified xsi:type="dcterms:W3CDTF">2019-07-24T09:46:21Z</dcterms:modified>
  <cp:category>KPIT Technologies;Global Technology Company;Corporate Slides</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0x010100B12A0075F20F844D913120172F4281D9</vt:lpwstr>
  </property>
</Properties>
</file>